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tiff" ContentType="image/tif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329" r:id="rId2"/>
    <p:sldId id="407" r:id="rId3"/>
    <p:sldId id="409" r:id="rId4"/>
    <p:sldId id="415" r:id="rId5"/>
    <p:sldId id="408" r:id="rId6"/>
    <p:sldId id="331" r:id="rId7"/>
    <p:sldId id="410" r:id="rId8"/>
    <p:sldId id="414" r:id="rId9"/>
    <p:sldId id="332" r:id="rId10"/>
    <p:sldId id="411" r:id="rId11"/>
    <p:sldId id="412" r:id="rId12"/>
    <p:sldId id="413" r:id="rId13"/>
    <p:sldId id="333" r:id="rId14"/>
    <p:sldId id="334" r:id="rId15"/>
    <p:sldId id="335" r:id="rId16"/>
    <p:sldId id="336" r:id="rId17"/>
    <p:sldId id="337" r:id="rId18"/>
    <p:sldId id="338" r:id="rId19"/>
    <p:sldId id="339" r:id="rId20"/>
    <p:sldId id="340" r:id="rId21"/>
    <p:sldId id="341" r:id="rId22"/>
    <p:sldId id="342" r:id="rId23"/>
    <p:sldId id="343" r:id="rId24"/>
    <p:sldId id="344" r:id="rId25"/>
    <p:sldId id="345" r:id="rId26"/>
    <p:sldId id="346" r:id="rId27"/>
    <p:sldId id="347" r:id="rId28"/>
    <p:sldId id="348" r:id="rId29"/>
    <p:sldId id="349" r:id="rId30"/>
    <p:sldId id="350" r:id="rId31"/>
    <p:sldId id="351" r:id="rId32"/>
    <p:sldId id="352" r:id="rId33"/>
    <p:sldId id="353" r:id="rId34"/>
    <p:sldId id="354" r:id="rId35"/>
    <p:sldId id="355" r:id="rId36"/>
    <p:sldId id="356" r:id="rId37"/>
    <p:sldId id="357" r:id="rId38"/>
    <p:sldId id="358" r:id="rId39"/>
    <p:sldId id="359" r:id="rId40"/>
    <p:sldId id="360" r:id="rId41"/>
    <p:sldId id="361" r:id="rId42"/>
    <p:sldId id="362" r:id="rId43"/>
    <p:sldId id="363" r:id="rId44"/>
    <p:sldId id="364" r:id="rId45"/>
    <p:sldId id="365" r:id="rId46"/>
    <p:sldId id="366" r:id="rId47"/>
    <p:sldId id="367" r:id="rId48"/>
    <p:sldId id="368" r:id="rId49"/>
    <p:sldId id="369" r:id="rId50"/>
    <p:sldId id="370" r:id="rId51"/>
    <p:sldId id="371" r:id="rId52"/>
    <p:sldId id="372" r:id="rId53"/>
    <p:sldId id="373" r:id="rId54"/>
    <p:sldId id="374" r:id="rId55"/>
    <p:sldId id="375" r:id="rId56"/>
    <p:sldId id="376" r:id="rId57"/>
    <p:sldId id="377" r:id="rId58"/>
    <p:sldId id="378" r:id="rId59"/>
    <p:sldId id="379" r:id="rId60"/>
    <p:sldId id="380" r:id="rId61"/>
    <p:sldId id="381" r:id="rId62"/>
    <p:sldId id="382" r:id="rId63"/>
    <p:sldId id="383" r:id="rId64"/>
    <p:sldId id="384" r:id="rId65"/>
    <p:sldId id="385" r:id="rId66"/>
    <p:sldId id="386" r:id="rId67"/>
    <p:sldId id="387" r:id="rId68"/>
    <p:sldId id="388" r:id="rId69"/>
    <p:sldId id="389" r:id="rId70"/>
    <p:sldId id="390" r:id="rId71"/>
    <p:sldId id="391" r:id="rId72"/>
    <p:sldId id="392" r:id="rId73"/>
    <p:sldId id="393" r:id="rId74"/>
    <p:sldId id="394" r:id="rId75"/>
    <p:sldId id="395" r:id="rId76"/>
    <p:sldId id="396" r:id="rId77"/>
    <p:sldId id="397" r:id="rId78"/>
    <p:sldId id="398" r:id="rId79"/>
    <p:sldId id="399" r:id="rId80"/>
    <p:sldId id="400" r:id="rId81"/>
    <p:sldId id="401" r:id="rId82"/>
    <p:sldId id="402" r:id="rId83"/>
    <p:sldId id="403" r:id="rId84"/>
    <p:sldId id="404" r:id="rId85"/>
    <p:sldId id="405" r:id="rId86"/>
    <p:sldId id="406" r:id="rId8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1524" y="-11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101.emf"/><Relationship Id="rId13" Type="http://schemas.openxmlformats.org/officeDocument/2006/relationships/image" Target="../media/image106.emf"/><Relationship Id="rId18" Type="http://schemas.openxmlformats.org/officeDocument/2006/relationships/image" Target="../media/image111.emf"/><Relationship Id="rId26" Type="http://schemas.openxmlformats.org/officeDocument/2006/relationships/image" Target="../media/image119.emf"/><Relationship Id="rId3" Type="http://schemas.openxmlformats.org/officeDocument/2006/relationships/image" Target="../media/image96.emf"/><Relationship Id="rId21" Type="http://schemas.openxmlformats.org/officeDocument/2006/relationships/image" Target="../media/image114.wmf"/><Relationship Id="rId7" Type="http://schemas.openxmlformats.org/officeDocument/2006/relationships/image" Target="../media/image100.emf"/><Relationship Id="rId12" Type="http://schemas.openxmlformats.org/officeDocument/2006/relationships/image" Target="../media/image105.emf"/><Relationship Id="rId17" Type="http://schemas.openxmlformats.org/officeDocument/2006/relationships/image" Target="../media/image110.emf"/><Relationship Id="rId25" Type="http://schemas.openxmlformats.org/officeDocument/2006/relationships/image" Target="../media/image118.wmf"/><Relationship Id="rId2" Type="http://schemas.openxmlformats.org/officeDocument/2006/relationships/image" Target="../media/image95.emf"/><Relationship Id="rId16" Type="http://schemas.openxmlformats.org/officeDocument/2006/relationships/image" Target="../media/image109.emf"/><Relationship Id="rId20" Type="http://schemas.openxmlformats.org/officeDocument/2006/relationships/image" Target="../media/image113.emf"/><Relationship Id="rId29" Type="http://schemas.openxmlformats.org/officeDocument/2006/relationships/image" Target="../media/image121.emf"/><Relationship Id="rId1" Type="http://schemas.openxmlformats.org/officeDocument/2006/relationships/image" Target="../media/image68.wmf"/><Relationship Id="rId6" Type="http://schemas.openxmlformats.org/officeDocument/2006/relationships/image" Target="../media/image99.emf"/><Relationship Id="rId11" Type="http://schemas.openxmlformats.org/officeDocument/2006/relationships/image" Target="../media/image104.emf"/><Relationship Id="rId24" Type="http://schemas.openxmlformats.org/officeDocument/2006/relationships/image" Target="../media/image117.wmf"/><Relationship Id="rId5" Type="http://schemas.openxmlformats.org/officeDocument/2006/relationships/image" Target="../media/image98.emf"/><Relationship Id="rId15" Type="http://schemas.openxmlformats.org/officeDocument/2006/relationships/image" Target="../media/image108.emf"/><Relationship Id="rId23" Type="http://schemas.openxmlformats.org/officeDocument/2006/relationships/image" Target="../media/image116.wmf"/><Relationship Id="rId28" Type="http://schemas.openxmlformats.org/officeDocument/2006/relationships/image" Target="../media/image120.emf"/><Relationship Id="rId10" Type="http://schemas.openxmlformats.org/officeDocument/2006/relationships/image" Target="../media/image103.emf"/><Relationship Id="rId19" Type="http://schemas.openxmlformats.org/officeDocument/2006/relationships/image" Target="../media/image112.emf"/><Relationship Id="rId4" Type="http://schemas.openxmlformats.org/officeDocument/2006/relationships/image" Target="../media/image97.emf"/><Relationship Id="rId9" Type="http://schemas.openxmlformats.org/officeDocument/2006/relationships/image" Target="../media/image102.emf"/><Relationship Id="rId14" Type="http://schemas.openxmlformats.org/officeDocument/2006/relationships/image" Target="../media/image107.emf"/><Relationship Id="rId22" Type="http://schemas.openxmlformats.org/officeDocument/2006/relationships/image" Target="../media/image115.wmf"/><Relationship Id="rId27" Type="http://schemas.openxmlformats.org/officeDocument/2006/relationships/image" Target="../media/image91.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29.emf"/><Relationship Id="rId13" Type="http://schemas.openxmlformats.org/officeDocument/2006/relationships/image" Target="../media/image134.emf"/><Relationship Id="rId3" Type="http://schemas.openxmlformats.org/officeDocument/2006/relationships/image" Target="../media/image124.wmf"/><Relationship Id="rId7" Type="http://schemas.openxmlformats.org/officeDocument/2006/relationships/image" Target="../media/image128.wmf"/><Relationship Id="rId12" Type="http://schemas.openxmlformats.org/officeDocument/2006/relationships/image" Target="../media/image133.wmf"/><Relationship Id="rId2" Type="http://schemas.openxmlformats.org/officeDocument/2006/relationships/image" Target="../media/image123.emf"/><Relationship Id="rId1" Type="http://schemas.openxmlformats.org/officeDocument/2006/relationships/image" Target="../media/image122.wmf"/><Relationship Id="rId6" Type="http://schemas.openxmlformats.org/officeDocument/2006/relationships/image" Target="../media/image127.wmf"/><Relationship Id="rId11" Type="http://schemas.openxmlformats.org/officeDocument/2006/relationships/image" Target="../media/image132.wmf"/><Relationship Id="rId5" Type="http://schemas.openxmlformats.org/officeDocument/2006/relationships/image" Target="../media/image126.wmf"/><Relationship Id="rId10" Type="http://schemas.openxmlformats.org/officeDocument/2006/relationships/image" Target="../media/image131.emf"/><Relationship Id="rId4" Type="http://schemas.openxmlformats.org/officeDocument/2006/relationships/image" Target="../media/image125.wmf"/><Relationship Id="rId9" Type="http://schemas.openxmlformats.org/officeDocument/2006/relationships/image" Target="../media/image130.wmf"/><Relationship Id="rId14" Type="http://schemas.openxmlformats.org/officeDocument/2006/relationships/image" Target="../media/image135.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130.wmf"/><Relationship Id="rId13" Type="http://schemas.openxmlformats.org/officeDocument/2006/relationships/image" Target="../media/image140.wmf"/><Relationship Id="rId18" Type="http://schemas.openxmlformats.org/officeDocument/2006/relationships/image" Target="../media/image145.wmf"/><Relationship Id="rId3" Type="http://schemas.openxmlformats.org/officeDocument/2006/relationships/image" Target="../media/image124.wmf"/><Relationship Id="rId7" Type="http://schemas.openxmlformats.org/officeDocument/2006/relationships/image" Target="../media/image137.emf"/><Relationship Id="rId12" Type="http://schemas.openxmlformats.org/officeDocument/2006/relationships/image" Target="../media/image135.wmf"/><Relationship Id="rId17" Type="http://schemas.openxmlformats.org/officeDocument/2006/relationships/image" Target="../media/image144.wmf"/><Relationship Id="rId2" Type="http://schemas.openxmlformats.org/officeDocument/2006/relationships/image" Target="../media/image136.emf"/><Relationship Id="rId16" Type="http://schemas.openxmlformats.org/officeDocument/2006/relationships/image" Target="../media/image143.wmf"/><Relationship Id="rId1" Type="http://schemas.openxmlformats.org/officeDocument/2006/relationships/image" Target="../media/image122.wmf"/><Relationship Id="rId6" Type="http://schemas.openxmlformats.org/officeDocument/2006/relationships/image" Target="../media/image127.wmf"/><Relationship Id="rId11" Type="http://schemas.openxmlformats.org/officeDocument/2006/relationships/image" Target="../media/image128.wmf"/><Relationship Id="rId5" Type="http://schemas.openxmlformats.org/officeDocument/2006/relationships/image" Target="../media/image126.wmf"/><Relationship Id="rId15" Type="http://schemas.openxmlformats.org/officeDocument/2006/relationships/image" Target="../media/image142.wmf"/><Relationship Id="rId10" Type="http://schemas.openxmlformats.org/officeDocument/2006/relationships/image" Target="../media/image139.emf"/><Relationship Id="rId4" Type="http://schemas.openxmlformats.org/officeDocument/2006/relationships/image" Target="../media/image125.wmf"/><Relationship Id="rId9" Type="http://schemas.openxmlformats.org/officeDocument/2006/relationships/image" Target="../media/image138.emf"/><Relationship Id="rId14" Type="http://schemas.openxmlformats.org/officeDocument/2006/relationships/image" Target="../media/image141.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148.emf"/><Relationship Id="rId13" Type="http://schemas.openxmlformats.org/officeDocument/2006/relationships/image" Target="../media/image150.emf"/><Relationship Id="rId18" Type="http://schemas.openxmlformats.org/officeDocument/2006/relationships/image" Target="../media/image155.wmf"/><Relationship Id="rId3" Type="http://schemas.openxmlformats.org/officeDocument/2006/relationships/image" Target="../media/image147.emf"/><Relationship Id="rId21" Type="http://schemas.openxmlformats.org/officeDocument/2006/relationships/image" Target="../media/image158.wmf"/><Relationship Id="rId7" Type="http://schemas.openxmlformats.org/officeDocument/2006/relationships/image" Target="../media/image127.wmf"/><Relationship Id="rId12" Type="http://schemas.openxmlformats.org/officeDocument/2006/relationships/image" Target="../media/image141.wmf"/><Relationship Id="rId17" Type="http://schemas.openxmlformats.org/officeDocument/2006/relationships/image" Target="../media/image154.wmf"/><Relationship Id="rId2" Type="http://schemas.openxmlformats.org/officeDocument/2006/relationships/image" Target="../media/image122.wmf"/><Relationship Id="rId16" Type="http://schemas.openxmlformats.org/officeDocument/2006/relationships/image" Target="../media/image153.wmf"/><Relationship Id="rId20" Type="http://schemas.openxmlformats.org/officeDocument/2006/relationships/image" Target="../media/image157.wmf"/><Relationship Id="rId1" Type="http://schemas.openxmlformats.org/officeDocument/2006/relationships/image" Target="../media/image146.wmf"/><Relationship Id="rId6" Type="http://schemas.openxmlformats.org/officeDocument/2006/relationships/image" Target="../media/image126.wmf"/><Relationship Id="rId11" Type="http://schemas.openxmlformats.org/officeDocument/2006/relationships/image" Target="../media/image128.wmf"/><Relationship Id="rId5" Type="http://schemas.openxmlformats.org/officeDocument/2006/relationships/image" Target="../media/image125.wmf"/><Relationship Id="rId15" Type="http://schemas.openxmlformats.org/officeDocument/2006/relationships/image" Target="../media/image152.wmf"/><Relationship Id="rId10" Type="http://schemas.openxmlformats.org/officeDocument/2006/relationships/image" Target="../media/image149.emf"/><Relationship Id="rId19" Type="http://schemas.openxmlformats.org/officeDocument/2006/relationships/image" Target="../media/image156.wmf"/><Relationship Id="rId4" Type="http://schemas.openxmlformats.org/officeDocument/2006/relationships/image" Target="../media/image124.wmf"/><Relationship Id="rId9" Type="http://schemas.openxmlformats.org/officeDocument/2006/relationships/image" Target="../media/image130.wmf"/><Relationship Id="rId14" Type="http://schemas.openxmlformats.org/officeDocument/2006/relationships/image" Target="../media/image151.wmf"/><Relationship Id="rId22" Type="http://schemas.openxmlformats.org/officeDocument/2006/relationships/image" Target="../media/image15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65.wmf"/><Relationship Id="rId1" Type="http://schemas.openxmlformats.org/officeDocument/2006/relationships/image" Target="../media/image164.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67.wmf"/><Relationship Id="rId1" Type="http://schemas.openxmlformats.org/officeDocument/2006/relationships/image" Target="../media/image166.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70.wmf"/><Relationship Id="rId1" Type="http://schemas.openxmlformats.org/officeDocument/2006/relationships/image" Target="../media/image16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image" Target="../media/image169.wmf"/><Relationship Id="rId1" Type="http://schemas.openxmlformats.org/officeDocument/2006/relationships/image" Target="../media/image171.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image" Target="../media/image174.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14.wmf"/><Relationship Id="rId7" Type="http://schemas.openxmlformats.org/officeDocument/2006/relationships/image" Target="../media/image18.wmf"/><Relationship Id="rId12" Type="http://schemas.openxmlformats.org/officeDocument/2006/relationships/image" Target="../media/image23.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17.wmf"/><Relationship Id="rId11" Type="http://schemas.openxmlformats.org/officeDocument/2006/relationships/image" Target="../media/image22.wmf"/><Relationship Id="rId5" Type="http://schemas.openxmlformats.org/officeDocument/2006/relationships/image" Target="../media/image16.wmf"/><Relationship Id="rId10" Type="http://schemas.openxmlformats.org/officeDocument/2006/relationships/image" Target="../media/image21.wmf"/><Relationship Id="rId4" Type="http://schemas.openxmlformats.org/officeDocument/2006/relationships/image" Target="../media/image15.wmf"/><Relationship Id="rId9" Type="http://schemas.openxmlformats.org/officeDocument/2006/relationships/image" Target="../media/image20.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image" Target="../media/image177.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81.emf"/><Relationship Id="rId1" Type="http://schemas.openxmlformats.org/officeDocument/2006/relationships/image" Target="../media/image180.e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88.wmf"/><Relationship Id="rId3" Type="http://schemas.openxmlformats.org/officeDocument/2006/relationships/image" Target="../media/image183.wmf"/><Relationship Id="rId7" Type="http://schemas.openxmlformats.org/officeDocument/2006/relationships/image" Target="../media/image187.wmf"/><Relationship Id="rId2" Type="http://schemas.openxmlformats.org/officeDocument/2006/relationships/image" Target="../media/image179.wmf"/><Relationship Id="rId1" Type="http://schemas.openxmlformats.org/officeDocument/2006/relationships/image" Target="../media/image178.wmf"/><Relationship Id="rId6" Type="http://schemas.openxmlformats.org/officeDocument/2006/relationships/image" Target="../media/image186.emf"/><Relationship Id="rId5" Type="http://schemas.openxmlformats.org/officeDocument/2006/relationships/image" Target="../media/image185.wmf"/><Relationship Id="rId4" Type="http://schemas.openxmlformats.org/officeDocument/2006/relationships/image" Target="../media/image184.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96.wmf"/><Relationship Id="rId13" Type="http://schemas.openxmlformats.org/officeDocument/2006/relationships/image" Target="../media/image199.wmf"/><Relationship Id="rId18" Type="http://schemas.openxmlformats.org/officeDocument/2006/relationships/image" Target="../media/image204.wmf"/><Relationship Id="rId3" Type="http://schemas.openxmlformats.org/officeDocument/2006/relationships/image" Target="../media/image191.wmf"/><Relationship Id="rId7" Type="http://schemas.openxmlformats.org/officeDocument/2006/relationships/image" Target="../media/image195.wmf"/><Relationship Id="rId12" Type="http://schemas.openxmlformats.org/officeDocument/2006/relationships/image" Target="../media/image198.emf"/><Relationship Id="rId17" Type="http://schemas.openxmlformats.org/officeDocument/2006/relationships/image" Target="../media/image203.wmf"/><Relationship Id="rId2" Type="http://schemas.openxmlformats.org/officeDocument/2006/relationships/image" Target="../media/image190.wmf"/><Relationship Id="rId16" Type="http://schemas.openxmlformats.org/officeDocument/2006/relationships/image" Target="../media/image202.wmf"/><Relationship Id="rId1" Type="http://schemas.openxmlformats.org/officeDocument/2006/relationships/image" Target="../media/image189.wmf"/><Relationship Id="rId6" Type="http://schemas.openxmlformats.org/officeDocument/2006/relationships/image" Target="../media/image194.wmf"/><Relationship Id="rId11" Type="http://schemas.openxmlformats.org/officeDocument/2006/relationships/image" Target="../media/image185.wmf"/><Relationship Id="rId5" Type="http://schemas.openxmlformats.org/officeDocument/2006/relationships/image" Target="../media/image193.wmf"/><Relationship Id="rId15" Type="http://schemas.openxmlformats.org/officeDocument/2006/relationships/image" Target="../media/image201.wmf"/><Relationship Id="rId10" Type="http://schemas.openxmlformats.org/officeDocument/2006/relationships/image" Target="../media/image178.wmf"/><Relationship Id="rId4" Type="http://schemas.openxmlformats.org/officeDocument/2006/relationships/image" Target="../media/image192.wmf"/><Relationship Id="rId9" Type="http://schemas.openxmlformats.org/officeDocument/2006/relationships/image" Target="../media/image197.wmf"/><Relationship Id="rId14" Type="http://schemas.openxmlformats.org/officeDocument/2006/relationships/image" Target="../media/image200.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89.wmf"/><Relationship Id="rId7" Type="http://schemas.openxmlformats.org/officeDocument/2006/relationships/image" Target="../media/image179.wmf"/><Relationship Id="rId2" Type="http://schemas.openxmlformats.org/officeDocument/2006/relationships/image" Target="../media/image194.wmf"/><Relationship Id="rId1" Type="http://schemas.openxmlformats.org/officeDocument/2006/relationships/image" Target="../media/image205.wmf"/><Relationship Id="rId6" Type="http://schemas.openxmlformats.org/officeDocument/2006/relationships/image" Target="../media/image47.wmf"/><Relationship Id="rId5" Type="http://schemas.openxmlformats.org/officeDocument/2006/relationships/image" Target="../media/image206.wmf"/><Relationship Id="rId4" Type="http://schemas.openxmlformats.org/officeDocument/2006/relationships/image" Target="../media/image197.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209.wmf"/><Relationship Id="rId2" Type="http://schemas.openxmlformats.org/officeDocument/2006/relationships/image" Target="../media/image208.wmf"/><Relationship Id="rId1" Type="http://schemas.openxmlformats.org/officeDocument/2006/relationships/image" Target="../media/image207.wmf"/><Relationship Id="rId4" Type="http://schemas.openxmlformats.org/officeDocument/2006/relationships/image" Target="../media/image210.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213.wmf"/><Relationship Id="rId2" Type="http://schemas.openxmlformats.org/officeDocument/2006/relationships/image" Target="../media/image212.wmf"/><Relationship Id="rId1" Type="http://schemas.openxmlformats.org/officeDocument/2006/relationships/image" Target="../media/image211.emf"/><Relationship Id="rId5" Type="http://schemas.openxmlformats.org/officeDocument/2006/relationships/image" Target="../media/image215.emf"/><Relationship Id="rId4" Type="http://schemas.openxmlformats.org/officeDocument/2006/relationships/image" Target="../media/image214.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image" Target="../media/image217.wmf"/><Relationship Id="rId1" Type="http://schemas.openxmlformats.org/officeDocument/2006/relationships/image" Target="../media/image216.wmf"/><Relationship Id="rId4" Type="http://schemas.openxmlformats.org/officeDocument/2006/relationships/image" Target="../media/image214.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226.emf"/><Relationship Id="rId3" Type="http://schemas.openxmlformats.org/officeDocument/2006/relationships/image" Target="../media/image221.emf"/><Relationship Id="rId7" Type="http://schemas.openxmlformats.org/officeDocument/2006/relationships/image" Target="../media/image225.wmf"/><Relationship Id="rId2" Type="http://schemas.openxmlformats.org/officeDocument/2006/relationships/image" Target="../media/image220.emf"/><Relationship Id="rId1" Type="http://schemas.openxmlformats.org/officeDocument/2006/relationships/image" Target="../media/image219.wmf"/><Relationship Id="rId6" Type="http://schemas.openxmlformats.org/officeDocument/2006/relationships/image" Target="../media/image224.wmf"/><Relationship Id="rId5" Type="http://schemas.openxmlformats.org/officeDocument/2006/relationships/image" Target="../media/image223.wmf"/><Relationship Id="rId4" Type="http://schemas.openxmlformats.org/officeDocument/2006/relationships/image" Target="../media/image222.wmf"/><Relationship Id="rId9" Type="http://schemas.openxmlformats.org/officeDocument/2006/relationships/image" Target="../media/image227.e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235.wmf"/><Relationship Id="rId3" Type="http://schemas.openxmlformats.org/officeDocument/2006/relationships/image" Target="../media/image230.wmf"/><Relationship Id="rId7" Type="http://schemas.openxmlformats.org/officeDocument/2006/relationships/image" Target="../media/image234.wmf"/><Relationship Id="rId2" Type="http://schemas.openxmlformats.org/officeDocument/2006/relationships/image" Target="../media/image229.wmf"/><Relationship Id="rId1" Type="http://schemas.openxmlformats.org/officeDocument/2006/relationships/image" Target="../media/image228.wmf"/><Relationship Id="rId6" Type="http://schemas.openxmlformats.org/officeDocument/2006/relationships/image" Target="../media/image233.wmf"/><Relationship Id="rId11" Type="http://schemas.openxmlformats.org/officeDocument/2006/relationships/image" Target="../media/image238.emf"/><Relationship Id="rId5" Type="http://schemas.openxmlformats.org/officeDocument/2006/relationships/image" Target="../media/image232.wmf"/><Relationship Id="rId10" Type="http://schemas.openxmlformats.org/officeDocument/2006/relationships/image" Target="../media/image237.emf"/><Relationship Id="rId4" Type="http://schemas.openxmlformats.org/officeDocument/2006/relationships/image" Target="../media/image231.wmf"/><Relationship Id="rId9" Type="http://schemas.openxmlformats.org/officeDocument/2006/relationships/image" Target="../media/image23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28.wmf"/><Relationship Id="rId5" Type="http://schemas.openxmlformats.org/officeDocument/2006/relationships/image" Target="../media/image17.wmf"/><Relationship Id="rId4" Type="http://schemas.openxmlformats.org/officeDocument/2006/relationships/image" Target="../media/image27.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39.w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247.wmf"/><Relationship Id="rId13" Type="http://schemas.openxmlformats.org/officeDocument/2006/relationships/image" Target="../media/image252.wmf"/><Relationship Id="rId18" Type="http://schemas.openxmlformats.org/officeDocument/2006/relationships/image" Target="../media/image255.wmf"/><Relationship Id="rId3" Type="http://schemas.openxmlformats.org/officeDocument/2006/relationships/image" Target="../media/image242.wmf"/><Relationship Id="rId21" Type="http://schemas.openxmlformats.org/officeDocument/2006/relationships/image" Target="../media/image258.emf"/><Relationship Id="rId7" Type="http://schemas.openxmlformats.org/officeDocument/2006/relationships/image" Target="../media/image246.wmf"/><Relationship Id="rId12" Type="http://schemas.openxmlformats.org/officeDocument/2006/relationships/image" Target="../media/image251.wmf"/><Relationship Id="rId17" Type="http://schemas.openxmlformats.org/officeDocument/2006/relationships/image" Target="../media/image209.wmf"/><Relationship Id="rId2" Type="http://schemas.openxmlformats.org/officeDocument/2006/relationships/image" Target="../media/image241.wmf"/><Relationship Id="rId16" Type="http://schemas.openxmlformats.org/officeDocument/2006/relationships/image" Target="../media/image94.wmf"/><Relationship Id="rId20" Type="http://schemas.openxmlformats.org/officeDocument/2006/relationships/image" Target="../media/image257.wmf"/><Relationship Id="rId1" Type="http://schemas.openxmlformats.org/officeDocument/2006/relationships/image" Target="../media/image240.wmf"/><Relationship Id="rId6" Type="http://schemas.openxmlformats.org/officeDocument/2006/relationships/image" Target="../media/image245.wmf"/><Relationship Id="rId11" Type="http://schemas.openxmlformats.org/officeDocument/2006/relationships/image" Target="../media/image250.wmf"/><Relationship Id="rId5" Type="http://schemas.openxmlformats.org/officeDocument/2006/relationships/image" Target="../media/image244.wmf"/><Relationship Id="rId15" Type="http://schemas.openxmlformats.org/officeDocument/2006/relationships/image" Target="../media/image254.wmf"/><Relationship Id="rId10" Type="http://schemas.openxmlformats.org/officeDocument/2006/relationships/image" Target="../media/image249.wmf"/><Relationship Id="rId19" Type="http://schemas.openxmlformats.org/officeDocument/2006/relationships/image" Target="../media/image256.emf"/><Relationship Id="rId4" Type="http://schemas.openxmlformats.org/officeDocument/2006/relationships/image" Target="../media/image243.wmf"/><Relationship Id="rId9" Type="http://schemas.openxmlformats.org/officeDocument/2006/relationships/image" Target="../media/image248.wmf"/><Relationship Id="rId14" Type="http://schemas.openxmlformats.org/officeDocument/2006/relationships/image" Target="../media/image253.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266.wmf"/><Relationship Id="rId13" Type="http://schemas.openxmlformats.org/officeDocument/2006/relationships/image" Target="../media/image271.wmf"/><Relationship Id="rId3" Type="http://schemas.openxmlformats.org/officeDocument/2006/relationships/image" Target="../media/image261.wmf"/><Relationship Id="rId7" Type="http://schemas.openxmlformats.org/officeDocument/2006/relationships/image" Target="../media/image265.emf"/><Relationship Id="rId12" Type="http://schemas.openxmlformats.org/officeDocument/2006/relationships/image" Target="../media/image270.wmf"/><Relationship Id="rId17" Type="http://schemas.openxmlformats.org/officeDocument/2006/relationships/image" Target="../media/image275.wmf"/><Relationship Id="rId2" Type="http://schemas.openxmlformats.org/officeDocument/2006/relationships/image" Target="../media/image260.wmf"/><Relationship Id="rId16" Type="http://schemas.openxmlformats.org/officeDocument/2006/relationships/image" Target="../media/image274.wmf"/><Relationship Id="rId1" Type="http://schemas.openxmlformats.org/officeDocument/2006/relationships/image" Target="../media/image259.wmf"/><Relationship Id="rId6" Type="http://schemas.openxmlformats.org/officeDocument/2006/relationships/image" Target="../media/image264.emf"/><Relationship Id="rId11" Type="http://schemas.openxmlformats.org/officeDocument/2006/relationships/image" Target="../media/image269.emf"/><Relationship Id="rId5" Type="http://schemas.openxmlformats.org/officeDocument/2006/relationships/image" Target="../media/image263.wmf"/><Relationship Id="rId15" Type="http://schemas.openxmlformats.org/officeDocument/2006/relationships/image" Target="../media/image273.wmf"/><Relationship Id="rId10" Type="http://schemas.openxmlformats.org/officeDocument/2006/relationships/image" Target="../media/image268.emf"/><Relationship Id="rId4" Type="http://schemas.openxmlformats.org/officeDocument/2006/relationships/image" Target="../media/image262.wmf"/><Relationship Id="rId9" Type="http://schemas.openxmlformats.org/officeDocument/2006/relationships/image" Target="../media/image267.wmf"/><Relationship Id="rId14" Type="http://schemas.openxmlformats.org/officeDocument/2006/relationships/image" Target="../media/image272.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282.wmf"/><Relationship Id="rId3" Type="http://schemas.openxmlformats.org/officeDocument/2006/relationships/image" Target="../media/image278.wmf"/><Relationship Id="rId7" Type="http://schemas.openxmlformats.org/officeDocument/2006/relationships/image" Target="../media/image281.wmf"/><Relationship Id="rId2" Type="http://schemas.openxmlformats.org/officeDocument/2006/relationships/image" Target="../media/image277.wmf"/><Relationship Id="rId1" Type="http://schemas.openxmlformats.org/officeDocument/2006/relationships/image" Target="../media/image276.wmf"/><Relationship Id="rId6" Type="http://schemas.openxmlformats.org/officeDocument/2006/relationships/image" Target="../media/image271.wmf"/><Relationship Id="rId5" Type="http://schemas.openxmlformats.org/officeDocument/2006/relationships/image" Target="../media/image280.wmf"/><Relationship Id="rId10" Type="http://schemas.openxmlformats.org/officeDocument/2006/relationships/image" Target="../media/image284.wmf"/><Relationship Id="rId4" Type="http://schemas.openxmlformats.org/officeDocument/2006/relationships/image" Target="../media/image279.wmf"/><Relationship Id="rId9" Type="http://schemas.openxmlformats.org/officeDocument/2006/relationships/image" Target="../media/image283.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290.wmf"/><Relationship Id="rId13" Type="http://schemas.openxmlformats.org/officeDocument/2006/relationships/image" Target="../media/image295.emf"/><Relationship Id="rId3" Type="http://schemas.openxmlformats.org/officeDocument/2006/relationships/image" Target="../media/image285.wmf"/><Relationship Id="rId7" Type="http://schemas.openxmlformats.org/officeDocument/2006/relationships/image" Target="../media/image289.wmf"/><Relationship Id="rId12" Type="http://schemas.openxmlformats.org/officeDocument/2006/relationships/image" Target="../media/image294.emf"/><Relationship Id="rId2" Type="http://schemas.openxmlformats.org/officeDocument/2006/relationships/image" Target="../media/image159.wmf"/><Relationship Id="rId1" Type="http://schemas.openxmlformats.org/officeDocument/2006/relationships/image" Target="../media/image158.wmf"/><Relationship Id="rId6" Type="http://schemas.openxmlformats.org/officeDocument/2006/relationships/image" Target="../media/image288.wmf"/><Relationship Id="rId11" Type="http://schemas.openxmlformats.org/officeDocument/2006/relationships/image" Target="../media/image293.emf"/><Relationship Id="rId5" Type="http://schemas.openxmlformats.org/officeDocument/2006/relationships/image" Target="../media/image287.wmf"/><Relationship Id="rId15" Type="http://schemas.openxmlformats.org/officeDocument/2006/relationships/image" Target="../media/image297.emf"/><Relationship Id="rId10" Type="http://schemas.openxmlformats.org/officeDocument/2006/relationships/image" Target="../media/image292.wmf"/><Relationship Id="rId4" Type="http://schemas.openxmlformats.org/officeDocument/2006/relationships/image" Target="../media/image286.wmf"/><Relationship Id="rId9" Type="http://schemas.openxmlformats.org/officeDocument/2006/relationships/image" Target="../media/image291.wmf"/><Relationship Id="rId14" Type="http://schemas.openxmlformats.org/officeDocument/2006/relationships/image" Target="../media/image296.e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286.wmf"/><Relationship Id="rId3" Type="http://schemas.openxmlformats.org/officeDocument/2006/relationships/image" Target="../media/image300.wmf"/><Relationship Id="rId7" Type="http://schemas.openxmlformats.org/officeDocument/2006/relationships/image" Target="../media/image285.wmf"/><Relationship Id="rId12" Type="http://schemas.openxmlformats.org/officeDocument/2006/relationships/image" Target="../media/image304.emf"/><Relationship Id="rId2" Type="http://schemas.openxmlformats.org/officeDocument/2006/relationships/image" Target="../media/image299.wmf"/><Relationship Id="rId1" Type="http://schemas.openxmlformats.org/officeDocument/2006/relationships/image" Target="../media/image298.wmf"/><Relationship Id="rId6" Type="http://schemas.openxmlformats.org/officeDocument/2006/relationships/image" Target="../media/image159.wmf"/><Relationship Id="rId11" Type="http://schemas.openxmlformats.org/officeDocument/2006/relationships/image" Target="../media/image303.emf"/><Relationship Id="rId5" Type="http://schemas.openxmlformats.org/officeDocument/2006/relationships/image" Target="../media/image158.wmf"/><Relationship Id="rId10" Type="http://schemas.openxmlformats.org/officeDocument/2006/relationships/image" Target="../media/image302.emf"/><Relationship Id="rId4" Type="http://schemas.openxmlformats.org/officeDocument/2006/relationships/image" Target="../media/image301.wmf"/><Relationship Id="rId9" Type="http://schemas.openxmlformats.org/officeDocument/2006/relationships/image" Target="../media/image290.w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311.emf"/><Relationship Id="rId3" Type="http://schemas.openxmlformats.org/officeDocument/2006/relationships/image" Target="../media/image306.wmf"/><Relationship Id="rId7" Type="http://schemas.openxmlformats.org/officeDocument/2006/relationships/image" Target="../media/image310.emf"/><Relationship Id="rId12" Type="http://schemas.openxmlformats.org/officeDocument/2006/relationships/image" Target="../media/image315.wmf"/><Relationship Id="rId2" Type="http://schemas.openxmlformats.org/officeDocument/2006/relationships/image" Target="../media/image289.wmf"/><Relationship Id="rId1" Type="http://schemas.openxmlformats.org/officeDocument/2006/relationships/image" Target="../media/image305.wmf"/><Relationship Id="rId6" Type="http://schemas.openxmlformats.org/officeDocument/2006/relationships/image" Target="../media/image309.wmf"/><Relationship Id="rId11" Type="http://schemas.openxmlformats.org/officeDocument/2006/relationships/image" Target="../media/image314.wmf"/><Relationship Id="rId5" Type="http://schemas.openxmlformats.org/officeDocument/2006/relationships/image" Target="../media/image308.wmf"/><Relationship Id="rId10" Type="http://schemas.openxmlformats.org/officeDocument/2006/relationships/image" Target="../media/image313.emf"/><Relationship Id="rId4" Type="http://schemas.openxmlformats.org/officeDocument/2006/relationships/image" Target="../media/image307.wmf"/><Relationship Id="rId9" Type="http://schemas.openxmlformats.org/officeDocument/2006/relationships/image" Target="../media/image312.e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322.wmf"/><Relationship Id="rId13" Type="http://schemas.openxmlformats.org/officeDocument/2006/relationships/image" Target="../media/image324.emf"/><Relationship Id="rId3" Type="http://schemas.openxmlformats.org/officeDocument/2006/relationships/image" Target="../media/image317.wmf"/><Relationship Id="rId7" Type="http://schemas.openxmlformats.org/officeDocument/2006/relationships/image" Target="../media/image321.emf"/><Relationship Id="rId12" Type="http://schemas.openxmlformats.org/officeDocument/2006/relationships/image" Target="../media/image185.wmf"/><Relationship Id="rId2" Type="http://schemas.openxmlformats.org/officeDocument/2006/relationships/image" Target="../media/image316.wmf"/><Relationship Id="rId16" Type="http://schemas.openxmlformats.org/officeDocument/2006/relationships/image" Target="../media/image327.wmf"/><Relationship Id="rId1" Type="http://schemas.openxmlformats.org/officeDocument/2006/relationships/image" Target="../media/image34.png"/><Relationship Id="rId6" Type="http://schemas.openxmlformats.org/officeDocument/2006/relationships/image" Target="../media/image320.emf"/><Relationship Id="rId11" Type="http://schemas.openxmlformats.org/officeDocument/2006/relationships/image" Target="../media/image253.wmf"/><Relationship Id="rId5" Type="http://schemas.openxmlformats.org/officeDocument/2006/relationships/image" Target="../media/image319.wmf"/><Relationship Id="rId15" Type="http://schemas.openxmlformats.org/officeDocument/2006/relationships/image" Target="../media/image326.wmf"/><Relationship Id="rId10" Type="http://schemas.openxmlformats.org/officeDocument/2006/relationships/image" Target="../media/image323.wmf"/><Relationship Id="rId4" Type="http://schemas.openxmlformats.org/officeDocument/2006/relationships/image" Target="../media/image318.emf"/><Relationship Id="rId9" Type="http://schemas.openxmlformats.org/officeDocument/2006/relationships/image" Target="../media/image255.wmf"/><Relationship Id="rId14" Type="http://schemas.openxmlformats.org/officeDocument/2006/relationships/image" Target="../media/image325.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255.wmf"/><Relationship Id="rId3" Type="http://schemas.openxmlformats.org/officeDocument/2006/relationships/image" Target="../media/image330.wmf"/><Relationship Id="rId7" Type="http://schemas.openxmlformats.org/officeDocument/2006/relationships/image" Target="../media/image334.wmf"/><Relationship Id="rId2" Type="http://schemas.openxmlformats.org/officeDocument/2006/relationships/image" Target="../media/image329.wmf"/><Relationship Id="rId1" Type="http://schemas.openxmlformats.org/officeDocument/2006/relationships/image" Target="../media/image328.wmf"/><Relationship Id="rId6" Type="http://schemas.openxmlformats.org/officeDocument/2006/relationships/image" Target="../media/image333.wmf"/><Relationship Id="rId5" Type="http://schemas.openxmlformats.org/officeDocument/2006/relationships/image" Target="../media/image332.wmf"/><Relationship Id="rId4" Type="http://schemas.openxmlformats.org/officeDocument/2006/relationships/image" Target="../media/image331.emf"/><Relationship Id="rId9" Type="http://schemas.openxmlformats.org/officeDocument/2006/relationships/image" Target="../media/image253.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337.wmf"/><Relationship Id="rId2" Type="http://schemas.openxmlformats.org/officeDocument/2006/relationships/image" Target="../media/image336.wmf"/><Relationship Id="rId1" Type="http://schemas.openxmlformats.org/officeDocument/2006/relationships/image" Target="../media/image335.wmf"/><Relationship Id="rId4" Type="http://schemas.openxmlformats.org/officeDocument/2006/relationships/image" Target="../media/image33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341.wmf"/><Relationship Id="rId7" Type="http://schemas.openxmlformats.org/officeDocument/2006/relationships/image" Target="../media/image345.wmf"/><Relationship Id="rId2" Type="http://schemas.openxmlformats.org/officeDocument/2006/relationships/image" Target="../media/image340.wmf"/><Relationship Id="rId1" Type="http://schemas.openxmlformats.org/officeDocument/2006/relationships/image" Target="../media/image339.emf"/><Relationship Id="rId6" Type="http://schemas.openxmlformats.org/officeDocument/2006/relationships/image" Target="../media/image344.wmf"/><Relationship Id="rId5" Type="http://schemas.openxmlformats.org/officeDocument/2006/relationships/image" Target="../media/image343.wmf"/><Relationship Id="rId4" Type="http://schemas.openxmlformats.org/officeDocument/2006/relationships/image" Target="../media/image342.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353.wmf"/><Relationship Id="rId3" Type="http://schemas.openxmlformats.org/officeDocument/2006/relationships/image" Target="../media/image348.wmf"/><Relationship Id="rId7" Type="http://schemas.openxmlformats.org/officeDocument/2006/relationships/image" Target="../media/image352.wmf"/><Relationship Id="rId2" Type="http://schemas.openxmlformats.org/officeDocument/2006/relationships/image" Target="../media/image347.wmf"/><Relationship Id="rId1" Type="http://schemas.openxmlformats.org/officeDocument/2006/relationships/image" Target="../media/image346.wmf"/><Relationship Id="rId6" Type="http://schemas.openxmlformats.org/officeDocument/2006/relationships/image" Target="../media/image351.wmf"/><Relationship Id="rId5" Type="http://schemas.openxmlformats.org/officeDocument/2006/relationships/image" Target="../media/image350.wmf"/><Relationship Id="rId4" Type="http://schemas.openxmlformats.org/officeDocument/2006/relationships/image" Target="../media/image349.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356.wmf"/><Relationship Id="rId2" Type="http://schemas.openxmlformats.org/officeDocument/2006/relationships/image" Target="../media/image355.wmf"/><Relationship Id="rId1" Type="http://schemas.openxmlformats.org/officeDocument/2006/relationships/image" Target="../media/image354.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359.wmf"/><Relationship Id="rId1" Type="http://schemas.openxmlformats.org/officeDocument/2006/relationships/image" Target="../media/image358.w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366.emf"/><Relationship Id="rId3" Type="http://schemas.openxmlformats.org/officeDocument/2006/relationships/image" Target="../media/image362.wmf"/><Relationship Id="rId7" Type="http://schemas.openxmlformats.org/officeDocument/2006/relationships/image" Target="../media/image316.wmf"/><Relationship Id="rId12" Type="http://schemas.openxmlformats.org/officeDocument/2006/relationships/image" Target="../media/image369.emf"/><Relationship Id="rId2" Type="http://schemas.openxmlformats.org/officeDocument/2006/relationships/image" Target="../media/image361.wmf"/><Relationship Id="rId1" Type="http://schemas.openxmlformats.org/officeDocument/2006/relationships/image" Target="../media/image360.wmf"/><Relationship Id="rId6" Type="http://schemas.openxmlformats.org/officeDocument/2006/relationships/image" Target="../media/image365.wmf"/><Relationship Id="rId11" Type="http://schemas.openxmlformats.org/officeDocument/2006/relationships/image" Target="../media/image368.emf"/><Relationship Id="rId5" Type="http://schemas.openxmlformats.org/officeDocument/2006/relationships/image" Target="../media/image364.wmf"/><Relationship Id="rId10" Type="http://schemas.openxmlformats.org/officeDocument/2006/relationships/image" Target="../media/image185.wmf"/><Relationship Id="rId4" Type="http://schemas.openxmlformats.org/officeDocument/2006/relationships/image" Target="../media/image363.wmf"/><Relationship Id="rId9" Type="http://schemas.openxmlformats.org/officeDocument/2006/relationships/image" Target="../media/image367.e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56.wmf"/><Relationship Id="rId18" Type="http://schemas.openxmlformats.org/officeDocument/2006/relationships/image" Target="../media/image379.emf"/><Relationship Id="rId26" Type="http://schemas.openxmlformats.org/officeDocument/2006/relationships/image" Target="../media/image387.emf"/><Relationship Id="rId39" Type="http://schemas.openxmlformats.org/officeDocument/2006/relationships/image" Target="../media/image398.emf"/><Relationship Id="rId3" Type="http://schemas.openxmlformats.org/officeDocument/2006/relationships/image" Target="../media/image372.wmf"/><Relationship Id="rId21" Type="http://schemas.openxmlformats.org/officeDocument/2006/relationships/image" Target="../media/image382.emf"/><Relationship Id="rId34" Type="http://schemas.openxmlformats.org/officeDocument/2006/relationships/image" Target="../media/image394.emf"/><Relationship Id="rId7" Type="http://schemas.openxmlformats.org/officeDocument/2006/relationships/image" Target="../media/image51.wmf"/><Relationship Id="rId12" Type="http://schemas.openxmlformats.org/officeDocument/2006/relationships/image" Target="../media/image375.wmf"/><Relationship Id="rId17" Type="http://schemas.openxmlformats.org/officeDocument/2006/relationships/image" Target="../media/image378.emf"/><Relationship Id="rId25" Type="http://schemas.openxmlformats.org/officeDocument/2006/relationships/image" Target="../media/image386.emf"/><Relationship Id="rId33" Type="http://schemas.openxmlformats.org/officeDocument/2006/relationships/image" Target="../media/image68.wmf"/><Relationship Id="rId38" Type="http://schemas.openxmlformats.org/officeDocument/2006/relationships/image" Target="../media/image397.emf"/><Relationship Id="rId2" Type="http://schemas.openxmlformats.org/officeDocument/2006/relationships/image" Target="../media/image371.wmf"/><Relationship Id="rId16" Type="http://schemas.openxmlformats.org/officeDocument/2006/relationships/image" Target="../media/image377.wmf"/><Relationship Id="rId20" Type="http://schemas.openxmlformats.org/officeDocument/2006/relationships/image" Target="../media/image381.emf"/><Relationship Id="rId29" Type="http://schemas.openxmlformats.org/officeDocument/2006/relationships/image" Target="../media/image390.emf"/><Relationship Id="rId1" Type="http://schemas.openxmlformats.org/officeDocument/2006/relationships/image" Target="../media/image370.wmf"/><Relationship Id="rId6" Type="http://schemas.openxmlformats.org/officeDocument/2006/relationships/image" Target="../media/image50.wmf"/><Relationship Id="rId11" Type="http://schemas.openxmlformats.org/officeDocument/2006/relationships/image" Target="../media/image54.wmf"/><Relationship Id="rId24" Type="http://schemas.openxmlformats.org/officeDocument/2006/relationships/image" Target="../media/image385.emf"/><Relationship Id="rId32" Type="http://schemas.openxmlformats.org/officeDocument/2006/relationships/image" Target="../media/image393.emf"/><Relationship Id="rId37" Type="http://schemas.openxmlformats.org/officeDocument/2006/relationships/image" Target="../media/image396.wmf"/><Relationship Id="rId5" Type="http://schemas.openxmlformats.org/officeDocument/2006/relationships/image" Target="../media/image49.wmf"/><Relationship Id="rId15" Type="http://schemas.openxmlformats.org/officeDocument/2006/relationships/image" Target="../media/image376.wmf"/><Relationship Id="rId23" Type="http://schemas.openxmlformats.org/officeDocument/2006/relationships/image" Target="../media/image384.emf"/><Relationship Id="rId28" Type="http://schemas.openxmlformats.org/officeDocument/2006/relationships/image" Target="../media/image389.emf"/><Relationship Id="rId36" Type="http://schemas.openxmlformats.org/officeDocument/2006/relationships/image" Target="../media/image395.emf"/><Relationship Id="rId10" Type="http://schemas.openxmlformats.org/officeDocument/2006/relationships/image" Target="../media/image374.wmf"/><Relationship Id="rId19" Type="http://schemas.openxmlformats.org/officeDocument/2006/relationships/image" Target="../media/image380.emf"/><Relationship Id="rId31" Type="http://schemas.openxmlformats.org/officeDocument/2006/relationships/image" Target="../media/image392.emf"/><Relationship Id="rId4" Type="http://schemas.openxmlformats.org/officeDocument/2006/relationships/image" Target="../media/image373.wmf"/><Relationship Id="rId9" Type="http://schemas.openxmlformats.org/officeDocument/2006/relationships/image" Target="../media/image52.png"/><Relationship Id="rId14" Type="http://schemas.openxmlformats.org/officeDocument/2006/relationships/image" Target="../media/image57.wmf"/><Relationship Id="rId22" Type="http://schemas.openxmlformats.org/officeDocument/2006/relationships/image" Target="../media/image383.emf"/><Relationship Id="rId27" Type="http://schemas.openxmlformats.org/officeDocument/2006/relationships/image" Target="../media/image388.emf"/><Relationship Id="rId30" Type="http://schemas.openxmlformats.org/officeDocument/2006/relationships/image" Target="../media/image391.emf"/><Relationship Id="rId35" Type="http://schemas.openxmlformats.org/officeDocument/2006/relationships/image" Target="../media/image91.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352.wmf"/><Relationship Id="rId2" Type="http://schemas.openxmlformats.org/officeDocument/2006/relationships/image" Target="../media/image399.wmf"/><Relationship Id="rId1" Type="http://schemas.openxmlformats.org/officeDocument/2006/relationships/image" Target="../media/image371.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406.wmf"/><Relationship Id="rId13" Type="http://schemas.openxmlformats.org/officeDocument/2006/relationships/image" Target="../media/image410.emf"/><Relationship Id="rId18" Type="http://schemas.openxmlformats.org/officeDocument/2006/relationships/image" Target="../media/image413.wmf"/><Relationship Id="rId3" Type="http://schemas.openxmlformats.org/officeDocument/2006/relationships/image" Target="../media/image401.wmf"/><Relationship Id="rId7" Type="http://schemas.openxmlformats.org/officeDocument/2006/relationships/image" Target="../media/image405.wmf"/><Relationship Id="rId12" Type="http://schemas.openxmlformats.org/officeDocument/2006/relationships/image" Target="../media/image409.emf"/><Relationship Id="rId17" Type="http://schemas.openxmlformats.org/officeDocument/2006/relationships/image" Target="../media/image412.wmf"/><Relationship Id="rId2" Type="http://schemas.openxmlformats.org/officeDocument/2006/relationships/image" Target="../media/image260.wmf"/><Relationship Id="rId16" Type="http://schemas.openxmlformats.org/officeDocument/2006/relationships/image" Target="../media/image411.wmf"/><Relationship Id="rId1" Type="http://schemas.openxmlformats.org/officeDocument/2006/relationships/image" Target="../media/image400.emf"/><Relationship Id="rId6" Type="http://schemas.openxmlformats.org/officeDocument/2006/relationships/image" Target="../media/image404.wmf"/><Relationship Id="rId11" Type="http://schemas.openxmlformats.org/officeDocument/2006/relationships/image" Target="../media/image158.wmf"/><Relationship Id="rId5" Type="http://schemas.openxmlformats.org/officeDocument/2006/relationships/image" Target="../media/image403.wmf"/><Relationship Id="rId15" Type="http://schemas.openxmlformats.org/officeDocument/2006/relationships/image" Target="../media/image342.wmf"/><Relationship Id="rId10" Type="http://schemas.openxmlformats.org/officeDocument/2006/relationships/image" Target="../media/image408.wmf"/><Relationship Id="rId4" Type="http://schemas.openxmlformats.org/officeDocument/2006/relationships/image" Target="../media/image402.wmf"/><Relationship Id="rId9" Type="http://schemas.openxmlformats.org/officeDocument/2006/relationships/image" Target="../media/image407.wmf"/><Relationship Id="rId14" Type="http://schemas.openxmlformats.org/officeDocument/2006/relationships/image" Target="../media/image341.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421.wmf"/><Relationship Id="rId13" Type="http://schemas.openxmlformats.org/officeDocument/2006/relationships/image" Target="../media/image408.wmf"/><Relationship Id="rId18" Type="http://schemas.openxmlformats.org/officeDocument/2006/relationships/image" Target="../media/image342.wmf"/><Relationship Id="rId3" Type="http://schemas.openxmlformats.org/officeDocument/2006/relationships/image" Target="../media/image416.wmf"/><Relationship Id="rId21" Type="http://schemas.openxmlformats.org/officeDocument/2006/relationships/image" Target="../media/image413.wmf"/><Relationship Id="rId7" Type="http://schemas.openxmlformats.org/officeDocument/2006/relationships/image" Target="../media/image420.wmf"/><Relationship Id="rId12" Type="http://schemas.openxmlformats.org/officeDocument/2006/relationships/image" Target="../media/image260.wmf"/><Relationship Id="rId17" Type="http://schemas.openxmlformats.org/officeDocument/2006/relationships/image" Target="../media/image341.wmf"/><Relationship Id="rId2" Type="http://schemas.openxmlformats.org/officeDocument/2006/relationships/image" Target="../media/image415.wmf"/><Relationship Id="rId16" Type="http://schemas.openxmlformats.org/officeDocument/2006/relationships/image" Target="../media/image426.emf"/><Relationship Id="rId20" Type="http://schemas.openxmlformats.org/officeDocument/2006/relationships/image" Target="../media/image412.wmf"/><Relationship Id="rId1" Type="http://schemas.openxmlformats.org/officeDocument/2006/relationships/image" Target="../media/image414.wmf"/><Relationship Id="rId6" Type="http://schemas.openxmlformats.org/officeDocument/2006/relationships/image" Target="../media/image419.wmf"/><Relationship Id="rId11" Type="http://schemas.openxmlformats.org/officeDocument/2006/relationships/image" Target="../media/image424.emf"/><Relationship Id="rId5" Type="http://schemas.openxmlformats.org/officeDocument/2006/relationships/image" Target="../media/image418.wmf"/><Relationship Id="rId15" Type="http://schemas.openxmlformats.org/officeDocument/2006/relationships/image" Target="../media/image425.emf"/><Relationship Id="rId10" Type="http://schemas.openxmlformats.org/officeDocument/2006/relationships/image" Target="../media/image423.wmf"/><Relationship Id="rId19" Type="http://schemas.openxmlformats.org/officeDocument/2006/relationships/image" Target="../media/image411.wmf"/><Relationship Id="rId4" Type="http://schemas.openxmlformats.org/officeDocument/2006/relationships/image" Target="../media/image417.wmf"/><Relationship Id="rId9" Type="http://schemas.openxmlformats.org/officeDocument/2006/relationships/image" Target="../media/image422.wmf"/><Relationship Id="rId14" Type="http://schemas.openxmlformats.org/officeDocument/2006/relationships/image" Target="../media/image158.w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433.wmf"/><Relationship Id="rId13" Type="http://schemas.openxmlformats.org/officeDocument/2006/relationships/image" Target="../media/image436.wmf"/><Relationship Id="rId3" Type="http://schemas.openxmlformats.org/officeDocument/2006/relationships/image" Target="../media/image421.wmf"/><Relationship Id="rId7" Type="http://schemas.openxmlformats.org/officeDocument/2006/relationships/image" Target="../media/image432.wmf"/><Relationship Id="rId12" Type="http://schemas.openxmlformats.org/officeDocument/2006/relationships/image" Target="../media/image435.wmf"/><Relationship Id="rId2" Type="http://schemas.openxmlformats.org/officeDocument/2006/relationships/image" Target="../media/image428.wmf"/><Relationship Id="rId1" Type="http://schemas.openxmlformats.org/officeDocument/2006/relationships/image" Target="../media/image427.wmf"/><Relationship Id="rId6" Type="http://schemas.openxmlformats.org/officeDocument/2006/relationships/image" Target="../media/image431.wmf"/><Relationship Id="rId11" Type="http://schemas.openxmlformats.org/officeDocument/2006/relationships/image" Target="../media/image272.wmf"/><Relationship Id="rId5" Type="http://schemas.openxmlformats.org/officeDocument/2006/relationships/image" Target="../media/image430.wmf"/><Relationship Id="rId10" Type="http://schemas.openxmlformats.org/officeDocument/2006/relationships/image" Target="../media/image434.wmf"/><Relationship Id="rId4" Type="http://schemas.openxmlformats.org/officeDocument/2006/relationships/image" Target="../media/image429.wmf"/><Relationship Id="rId9" Type="http://schemas.openxmlformats.org/officeDocument/2006/relationships/image" Target="../media/image260.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image" Target="../media/image35.wmf"/><Relationship Id="rId7" Type="http://schemas.openxmlformats.org/officeDocument/2006/relationships/image" Target="../media/image39.emf"/><Relationship Id="rId2" Type="http://schemas.openxmlformats.org/officeDocument/2006/relationships/image" Target="../media/image34.png"/><Relationship Id="rId1" Type="http://schemas.openxmlformats.org/officeDocument/2006/relationships/image" Target="../media/image33.wmf"/><Relationship Id="rId6" Type="http://schemas.openxmlformats.org/officeDocument/2006/relationships/image" Target="../media/image38.wmf"/><Relationship Id="rId5" Type="http://schemas.openxmlformats.org/officeDocument/2006/relationships/image" Target="../media/image37.wmf"/><Relationship Id="rId10" Type="http://schemas.openxmlformats.org/officeDocument/2006/relationships/image" Target="../media/image42.wmf"/><Relationship Id="rId4" Type="http://schemas.openxmlformats.org/officeDocument/2006/relationships/image" Target="../media/image36.wmf"/><Relationship Id="rId9" Type="http://schemas.openxmlformats.org/officeDocument/2006/relationships/image" Target="../media/image41.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438.wmf"/><Relationship Id="rId1" Type="http://schemas.openxmlformats.org/officeDocument/2006/relationships/image" Target="../media/image437.w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447.wmf"/><Relationship Id="rId13" Type="http://schemas.openxmlformats.org/officeDocument/2006/relationships/image" Target="../media/image452.emf"/><Relationship Id="rId3" Type="http://schemas.openxmlformats.org/officeDocument/2006/relationships/image" Target="../media/image442.wmf"/><Relationship Id="rId7" Type="http://schemas.openxmlformats.org/officeDocument/2006/relationships/image" Target="../media/image446.wmf"/><Relationship Id="rId12" Type="http://schemas.openxmlformats.org/officeDocument/2006/relationships/image" Target="../media/image451.emf"/><Relationship Id="rId2" Type="http://schemas.openxmlformats.org/officeDocument/2006/relationships/image" Target="../media/image441.wmf"/><Relationship Id="rId16" Type="http://schemas.openxmlformats.org/officeDocument/2006/relationships/image" Target="../media/image286.wmf"/><Relationship Id="rId1" Type="http://schemas.openxmlformats.org/officeDocument/2006/relationships/image" Target="../media/image440.wmf"/><Relationship Id="rId6" Type="http://schemas.openxmlformats.org/officeDocument/2006/relationships/image" Target="../media/image445.wmf"/><Relationship Id="rId11" Type="http://schemas.openxmlformats.org/officeDocument/2006/relationships/image" Target="../media/image450.wmf"/><Relationship Id="rId5" Type="http://schemas.openxmlformats.org/officeDocument/2006/relationships/image" Target="../media/image444.emf"/><Relationship Id="rId15" Type="http://schemas.openxmlformats.org/officeDocument/2006/relationships/image" Target="../media/image285.wmf"/><Relationship Id="rId10" Type="http://schemas.openxmlformats.org/officeDocument/2006/relationships/image" Target="../media/image449.emf"/><Relationship Id="rId4" Type="http://schemas.openxmlformats.org/officeDocument/2006/relationships/image" Target="../media/image443.emf"/><Relationship Id="rId9" Type="http://schemas.openxmlformats.org/officeDocument/2006/relationships/image" Target="../media/image448.wmf"/><Relationship Id="rId14" Type="http://schemas.openxmlformats.org/officeDocument/2006/relationships/image" Target="../media/image272.wmf"/></Relationships>
</file>

<file path=ppt/drawings/_rels/vmlDrawing52.vml.rels><?xml version="1.0" encoding="UTF-8" standalone="yes"?>
<Relationships xmlns="http://schemas.openxmlformats.org/package/2006/relationships"><Relationship Id="rId8" Type="http://schemas.openxmlformats.org/officeDocument/2006/relationships/image" Target="../media/image457.wmf"/><Relationship Id="rId3" Type="http://schemas.openxmlformats.org/officeDocument/2006/relationships/image" Target="../media/image455.wmf"/><Relationship Id="rId7" Type="http://schemas.openxmlformats.org/officeDocument/2006/relationships/image" Target="../media/image435.wmf"/><Relationship Id="rId2" Type="http://schemas.openxmlformats.org/officeDocument/2006/relationships/image" Target="../media/image454.wmf"/><Relationship Id="rId1" Type="http://schemas.openxmlformats.org/officeDocument/2006/relationships/image" Target="../media/image453.wmf"/><Relationship Id="rId6" Type="http://schemas.openxmlformats.org/officeDocument/2006/relationships/image" Target="../media/image272.wmf"/><Relationship Id="rId5" Type="http://schemas.openxmlformats.org/officeDocument/2006/relationships/image" Target="../media/image125.wmf"/><Relationship Id="rId4" Type="http://schemas.openxmlformats.org/officeDocument/2006/relationships/image" Target="../media/image456.wmf"/></Relationships>
</file>

<file path=ppt/drawings/_rels/vmlDrawing53.vml.rels><?xml version="1.0" encoding="UTF-8" standalone="yes"?>
<Relationships xmlns="http://schemas.openxmlformats.org/package/2006/relationships"><Relationship Id="rId8" Type="http://schemas.openxmlformats.org/officeDocument/2006/relationships/image" Target="../media/image463.emf"/><Relationship Id="rId13" Type="http://schemas.openxmlformats.org/officeDocument/2006/relationships/image" Target="../media/image468.emf"/><Relationship Id="rId3" Type="http://schemas.openxmlformats.org/officeDocument/2006/relationships/image" Target="../media/image450.wmf"/><Relationship Id="rId7" Type="http://schemas.openxmlformats.org/officeDocument/2006/relationships/image" Target="../media/image462.emf"/><Relationship Id="rId12" Type="http://schemas.openxmlformats.org/officeDocument/2006/relationships/image" Target="../media/image467.wmf"/><Relationship Id="rId2" Type="http://schemas.openxmlformats.org/officeDocument/2006/relationships/image" Target="../media/image272.wmf"/><Relationship Id="rId1" Type="http://schemas.openxmlformats.org/officeDocument/2006/relationships/image" Target="../media/image458.emf"/><Relationship Id="rId6" Type="http://schemas.openxmlformats.org/officeDocument/2006/relationships/image" Target="../media/image461.emf"/><Relationship Id="rId11" Type="http://schemas.openxmlformats.org/officeDocument/2006/relationships/image" Target="../media/image466.wmf"/><Relationship Id="rId5" Type="http://schemas.openxmlformats.org/officeDocument/2006/relationships/image" Target="../media/image460.emf"/><Relationship Id="rId10" Type="http://schemas.openxmlformats.org/officeDocument/2006/relationships/image" Target="../media/image465.wmf"/><Relationship Id="rId4" Type="http://schemas.openxmlformats.org/officeDocument/2006/relationships/image" Target="../media/image459.wmf"/><Relationship Id="rId9" Type="http://schemas.openxmlformats.org/officeDocument/2006/relationships/image" Target="../media/image464.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469.w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472.wmf"/><Relationship Id="rId1" Type="http://schemas.openxmlformats.org/officeDocument/2006/relationships/image" Target="../media/image471.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473.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476.wmf"/><Relationship Id="rId2" Type="http://schemas.openxmlformats.org/officeDocument/2006/relationships/image" Target="../media/image475.wmf"/><Relationship Id="rId1" Type="http://schemas.openxmlformats.org/officeDocument/2006/relationships/image" Target="../media/image474.wmf"/><Relationship Id="rId4" Type="http://schemas.openxmlformats.org/officeDocument/2006/relationships/image" Target="../media/image477.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480.wmf"/><Relationship Id="rId2" Type="http://schemas.openxmlformats.org/officeDocument/2006/relationships/image" Target="../media/image479.emf"/><Relationship Id="rId1" Type="http://schemas.openxmlformats.org/officeDocument/2006/relationships/image" Target="../media/image478.emf"/><Relationship Id="rId4" Type="http://schemas.openxmlformats.org/officeDocument/2006/relationships/image" Target="../media/image481.wmf"/></Relationships>
</file>

<file path=ppt/drawings/_rels/vmlDrawing59.vml.rels><?xml version="1.0" encoding="UTF-8" standalone="yes"?>
<Relationships xmlns="http://schemas.openxmlformats.org/package/2006/relationships"><Relationship Id="rId8" Type="http://schemas.openxmlformats.org/officeDocument/2006/relationships/image" Target="../media/image489.emf"/><Relationship Id="rId3" Type="http://schemas.openxmlformats.org/officeDocument/2006/relationships/image" Target="../media/image484.wmf"/><Relationship Id="rId7" Type="http://schemas.openxmlformats.org/officeDocument/2006/relationships/image" Target="../media/image488.emf"/><Relationship Id="rId12" Type="http://schemas.openxmlformats.org/officeDocument/2006/relationships/image" Target="../media/image491.wmf"/><Relationship Id="rId2" Type="http://schemas.openxmlformats.org/officeDocument/2006/relationships/image" Target="../media/image483.wmf"/><Relationship Id="rId1" Type="http://schemas.openxmlformats.org/officeDocument/2006/relationships/image" Target="../media/image482.wmf"/><Relationship Id="rId6" Type="http://schemas.openxmlformats.org/officeDocument/2006/relationships/image" Target="../media/image487.wmf"/><Relationship Id="rId11" Type="http://schemas.openxmlformats.org/officeDocument/2006/relationships/image" Target="../media/image341.wmf"/><Relationship Id="rId5" Type="http://schemas.openxmlformats.org/officeDocument/2006/relationships/image" Target="../media/image486.wmf"/><Relationship Id="rId10" Type="http://schemas.openxmlformats.org/officeDocument/2006/relationships/image" Target="../media/image490.emf"/><Relationship Id="rId4" Type="http://schemas.openxmlformats.org/officeDocument/2006/relationships/image" Target="../media/image485.wmf"/><Relationship Id="rId9" Type="http://schemas.openxmlformats.org/officeDocument/2006/relationships/image" Target="../media/image20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e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494.wmf"/><Relationship Id="rId2" Type="http://schemas.openxmlformats.org/officeDocument/2006/relationships/image" Target="../media/image493.wmf"/><Relationship Id="rId1" Type="http://schemas.openxmlformats.org/officeDocument/2006/relationships/image" Target="../media/image492.wmf"/><Relationship Id="rId5" Type="http://schemas.openxmlformats.org/officeDocument/2006/relationships/image" Target="../media/image496.wmf"/><Relationship Id="rId4" Type="http://schemas.openxmlformats.org/officeDocument/2006/relationships/image" Target="../media/image495.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image" Target="../media/image60.wmf"/><Relationship Id="rId3" Type="http://schemas.openxmlformats.org/officeDocument/2006/relationships/image" Target="../media/image51.wmf"/><Relationship Id="rId7" Type="http://schemas.openxmlformats.org/officeDocument/2006/relationships/image" Target="../media/image54.wmf"/><Relationship Id="rId12" Type="http://schemas.openxmlformats.org/officeDocument/2006/relationships/image" Target="../media/image59.wmf"/><Relationship Id="rId2" Type="http://schemas.openxmlformats.org/officeDocument/2006/relationships/image" Target="../media/image50.wmf"/><Relationship Id="rId1" Type="http://schemas.openxmlformats.org/officeDocument/2006/relationships/image" Target="../media/image49.wmf"/><Relationship Id="rId6" Type="http://schemas.openxmlformats.org/officeDocument/2006/relationships/image" Target="../media/image53.wmf"/><Relationship Id="rId11" Type="http://schemas.openxmlformats.org/officeDocument/2006/relationships/image" Target="../media/image58.wmf"/><Relationship Id="rId5" Type="http://schemas.openxmlformats.org/officeDocument/2006/relationships/image" Target="../media/image52.png"/><Relationship Id="rId15" Type="http://schemas.openxmlformats.org/officeDocument/2006/relationships/image" Target="../media/image62.wmf"/><Relationship Id="rId10" Type="http://schemas.openxmlformats.org/officeDocument/2006/relationships/image" Target="../media/image57.wmf"/><Relationship Id="rId4" Type="http://schemas.openxmlformats.org/officeDocument/2006/relationships/image" Target="../media/image34.png"/><Relationship Id="rId9" Type="http://schemas.openxmlformats.org/officeDocument/2006/relationships/image" Target="../media/image56.wmf"/><Relationship Id="rId14" Type="http://schemas.openxmlformats.org/officeDocument/2006/relationships/image" Target="../media/image6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75.emf"/><Relationship Id="rId13" Type="http://schemas.openxmlformats.org/officeDocument/2006/relationships/image" Target="../media/image80.emf"/><Relationship Id="rId18" Type="http://schemas.openxmlformats.org/officeDocument/2006/relationships/image" Target="../media/image85.wmf"/><Relationship Id="rId26" Type="http://schemas.openxmlformats.org/officeDocument/2006/relationships/image" Target="../media/image93.wmf"/><Relationship Id="rId3" Type="http://schemas.openxmlformats.org/officeDocument/2006/relationships/image" Target="../media/image70.emf"/><Relationship Id="rId21" Type="http://schemas.openxmlformats.org/officeDocument/2006/relationships/image" Target="../media/image88.emf"/><Relationship Id="rId7" Type="http://schemas.openxmlformats.org/officeDocument/2006/relationships/image" Target="../media/image74.emf"/><Relationship Id="rId12" Type="http://schemas.openxmlformats.org/officeDocument/2006/relationships/image" Target="../media/image79.emf"/><Relationship Id="rId17" Type="http://schemas.openxmlformats.org/officeDocument/2006/relationships/image" Target="../media/image84.emf"/><Relationship Id="rId25" Type="http://schemas.openxmlformats.org/officeDocument/2006/relationships/image" Target="../media/image92.emf"/><Relationship Id="rId2" Type="http://schemas.openxmlformats.org/officeDocument/2006/relationships/image" Target="../media/image69.emf"/><Relationship Id="rId16" Type="http://schemas.openxmlformats.org/officeDocument/2006/relationships/image" Target="../media/image83.emf"/><Relationship Id="rId20" Type="http://schemas.openxmlformats.org/officeDocument/2006/relationships/image" Target="../media/image87.wmf"/><Relationship Id="rId1" Type="http://schemas.openxmlformats.org/officeDocument/2006/relationships/image" Target="../media/image68.wmf"/><Relationship Id="rId6" Type="http://schemas.openxmlformats.org/officeDocument/2006/relationships/image" Target="../media/image73.emf"/><Relationship Id="rId11" Type="http://schemas.openxmlformats.org/officeDocument/2006/relationships/image" Target="../media/image78.emf"/><Relationship Id="rId24" Type="http://schemas.openxmlformats.org/officeDocument/2006/relationships/image" Target="../media/image91.wmf"/><Relationship Id="rId5" Type="http://schemas.openxmlformats.org/officeDocument/2006/relationships/image" Target="../media/image72.emf"/><Relationship Id="rId15" Type="http://schemas.openxmlformats.org/officeDocument/2006/relationships/image" Target="../media/image82.emf"/><Relationship Id="rId23" Type="http://schemas.openxmlformats.org/officeDocument/2006/relationships/image" Target="../media/image90.emf"/><Relationship Id="rId10" Type="http://schemas.openxmlformats.org/officeDocument/2006/relationships/image" Target="../media/image77.emf"/><Relationship Id="rId19" Type="http://schemas.openxmlformats.org/officeDocument/2006/relationships/image" Target="../media/image86.wmf"/><Relationship Id="rId4" Type="http://schemas.openxmlformats.org/officeDocument/2006/relationships/image" Target="../media/image71.emf"/><Relationship Id="rId9" Type="http://schemas.openxmlformats.org/officeDocument/2006/relationships/image" Target="../media/image76.emf"/><Relationship Id="rId14" Type="http://schemas.openxmlformats.org/officeDocument/2006/relationships/image" Target="../media/image81.emf"/><Relationship Id="rId22" Type="http://schemas.openxmlformats.org/officeDocument/2006/relationships/image" Target="../media/image89.emf"/><Relationship Id="rId27" Type="http://schemas.openxmlformats.org/officeDocument/2006/relationships/image" Target="../media/image9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304E6B-9FC4-48DA-8519-FDDBAD8145AC}" type="datetimeFigureOut">
              <a:rPr lang="zh-CN" altLang="en-US" smtClean="0"/>
              <a:pPr/>
              <a:t>2022/4/25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18E445-E070-4166-AD29-2A9B24B4FF29}" type="slidenum">
              <a:rPr lang="zh-CN" altLang="en-US" smtClean="0"/>
              <a:pPr/>
              <a:t>‹#›</a:t>
            </a:fld>
            <a:endParaRPr lang="zh-CN" altLang="en-US"/>
          </a:p>
        </p:txBody>
      </p:sp>
    </p:spTree>
    <p:extLst>
      <p:ext uri="{BB962C8B-B14F-4D97-AF65-F5344CB8AC3E}">
        <p14:creationId xmlns:p14="http://schemas.microsoft.com/office/powerpoint/2010/main" xmlns="" val="3718761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418E445-E070-4166-AD29-2A9B24B4FF29}" type="slidenum">
              <a:rPr lang="zh-CN" altLang="en-US" smtClean="0"/>
              <a:pPr/>
              <a:t>1</a:t>
            </a:fld>
            <a:endParaRPr lang="zh-CN" altLang="en-US"/>
          </a:p>
        </p:txBody>
      </p:sp>
    </p:spTree>
    <p:extLst>
      <p:ext uri="{BB962C8B-B14F-4D97-AF65-F5344CB8AC3E}">
        <p14:creationId xmlns:p14="http://schemas.microsoft.com/office/powerpoint/2010/main" xmlns="" val="2506714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18E445-E070-4166-AD29-2A9B24B4FF29}" type="slidenum">
              <a:rPr lang="zh-CN" altLang="en-US" smtClean="0"/>
              <a:pPr/>
              <a:t>2</a:t>
            </a:fld>
            <a:endParaRPr lang="zh-CN" altLang="en-US"/>
          </a:p>
        </p:txBody>
      </p:sp>
    </p:spTree>
    <p:extLst>
      <p:ext uri="{BB962C8B-B14F-4D97-AF65-F5344CB8AC3E}">
        <p14:creationId xmlns:p14="http://schemas.microsoft.com/office/powerpoint/2010/main" xmlns="" val="2075943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93206A-12DD-4EAD-9431-EA50DBF4980A}" type="slidenum">
              <a:rPr lang="zh-CN" altLang="en-US" smtClean="0"/>
              <a:pPr/>
              <a:t>33</a:t>
            </a:fld>
            <a:endParaRPr lang="zh-CN" altLang="en-US"/>
          </a:p>
        </p:txBody>
      </p:sp>
    </p:spTree>
    <p:extLst>
      <p:ext uri="{BB962C8B-B14F-4D97-AF65-F5344CB8AC3E}">
        <p14:creationId xmlns:p14="http://schemas.microsoft.com/office/powerpoint/2010/main" xmlns="" val="2220712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1C8C1F-40A4-4EC7-AF45-6E0152218F89}" type="slidenum">
              <a:rPr lang="en-US" altLang="zh-CN"/>
              <a:pPr/>
              <a:t>61</a:t>
            </a:fld>
            <a:endParaRPr lang="en-US" altLang="zh-CN"/>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xmlns="" val="1933674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等量异种电荷连线的中垂线是一个等势面，但这条线上的各点的场强大小是不同的（连线中点处场强最大）。 但对于单一点电荷以及匀强的静电场等特殊情况，同一等电势面上各点电场强度大小相等。</a:t>
            </a:r>
            <a:endParaRPr lang="zh-CN" altLang="en-US"/>
          </a:p>
        </p:txBody>
      </p:sp>
      <p:sp>
        <p:nvSpPr>
          <p:cNvPr id="4" name="灯片编号占位符 3"/>
          <p:cNvSpPr>
            <a:spLocks noGrp="1"/>
          </p:cNvSpPr>
          <p:nvPr>
            <p:ph type="sldNum" sz="quarter" idx="10"/>
          </p:nvPr>
        </p:nvSpPr>
        <p:spPr/>
        <p:txBody>
          <a:bodyPr/>
          <a:lstStyle/>
          <a:p>
            <a:fld id="{0418E445-E070-4166-AD29-2A9B24B4FF29}" type="slidenum">
              <a:rPr lang="zh-CN" altLang="en-US" smtClean="0"/>
              <a:pPr/>
              <a:t>86</a:t>
            </a:fld>
            <a:endParaRPr lang="zh-CN" altLang="en-US"/>
          </a:p>
        </p:txBody>
      </p:sp>
    </p:spTree>
    <p:extLst>
      <p:ext uri="{BB962C8B-B14F-4D97-AF65-F5344CB8AC3E}">
        <p14:creationId xmlns:p14="http://schemas.microsoft.com/office/powerpoint/2010/main" xmlns="" val="3613980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DC93FBDD-CB42-4099-A340-BE77D8552C3B}" type="datetimeFigureOut">
              <a:rPr lang="zh-CN" altLang="en-US"/>
              <a:pPr>
                <a:defRPr/>
              </a:pPr>
              <a:t>2022/4/25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C92F515-F1CD-4E50-8A55-27D032855B5F}"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DC39D361-ECA4-4AE3-BF95-F6C14DB257A1}" type="datetimeFigureOut">
              <a:rPr lang="zh-CN" altLang="en-US"/>
              <a:pPr>
                <a:defRPr/>
              </a:pPr>
              <a:t>2022/4/25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E025662-2435-4846-AC84-31404F4778A5}"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CA74E96-FF8B-4D99-AD05-DE74D7E280AC}" type="datetimeFigureOut">
              <a:rPr lang="zh-CN" altLang="en-US"/>
              <a:pPr>
                <a:defRPr/>
              </a:pPr>
              <a:t>2022/4/25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87F127A-0CF8-4CDC-AF76-8E9B077338E6}"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468D7DFF-1913-42E9-B405-B211BBB9A200}" type="datetimeFigureOut">
              <a:rPr lang="zh-CN" altLang="en-US"/>
              <a:pPr>
                <a:defRPr/>
              </a:pPr>
              <a:t>2022/4/25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2F8956D-CD47-4D28-8E9F-A4A2FAB8FB25}"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EAB0578C-FC89-4E75-BE3A-CCCD876A71C7}" type="datetimeFigureOut">
              <a:rPr lang="zh-CN" altLang="en-US"/>
              <a:pPr>
                <a:defRPr/>
              </a:pPr>
              <a:t>2022/4/25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ED084A6-FA1F-469F-91BB-94572DEA7FBD}"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A6706F2E-3460-497A-ACAB-D5C7E1031BFC}" type="datetimeFigureOut">
              <a:rPr lang="zh-CN" altLang="en-US"/>
              <a:pPr>
                <a:defRPr/>
              </a:pPr>
              <a:t>2022/4/25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4308121-D6B2-47A4-9524-F23DDBD2F934}"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9A48C3AA-D61C-4649-9DA4-86CE0BE43449}" type="datetimeFigureOut">
              <a:rPr lang="zh-CN" altLang="en-US"/>
              <a:pPr>
                <a:defRPr/>
              </a:pPr>
              <a:t>2022/4/25</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9CD5E919-3D36-44C9-BE69-0227FBFA62E6}"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8B30CF41-9DEA-43C6-B53F-DFB91886DB81}" type="datetimeFigureOut">
              <a:rPr lang="zh-CN" altLang="en-US"/>
              <a:pPr>
                <a:defRPr/>
              </a:pPr>
              <a:t>2022/4/25</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2077BF9-CDD1-4D9B-ADE2-22C2F3B42E08}"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491A9798-18AA-4A25-9991-84509E981699}" type="datetimeFigureOut">
              <a:rPr lang="zh-CN" altLang="en-US"/>
              <a:pPr>
                <a:defRPr/>
              </a:pPr>
              <a:t>2022/4/25</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71C871E7-F0F2-4ADF-BEF7-1F7643F6B1E6}"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D74EA7A-4946-48A1-95F0-15884C9E7681}" type="datetimeFigureOut">
              <a:rPr lang="zh-CN" altLang="en-US"/>
              <a:pPr>
                <a:defRPr/>
              </a:pPr>
              <a:t>2022/4/25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55AD256-C0F7-4122-BA49-F3A3FC30CA85}"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4361F06-7371-4038-A934-58BF4D14DFD0}" type="datetimeFigureOut">
              <a:rPr lang="zh-CN" altLang="en-US"/>
              <a:pPr>
                <a:defRPr/>
              </a:pPr>
              <a:t>2022/4/25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A69994B-382C-4B2E-8D3B-D5039418BA4D}"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70658"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0659"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2C6F210B-E8AB-42DD-9C6C-785ABB281B72}" type="datetimeFigureOut">
              <a:rPr lang="zh-CN" altLang="en-US"/>
              <a:pPr>
                <a:defRPr/>
              </a:pPr>
              <a:t>2022/4/25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9219224C-268C-4C22-BE6B-3C0C4E749A6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pitchFamily="2" charset="-122"/>
        </a:defRPr>
      </a:lvl2pPr>
      <a:lvl3pPr algn="ctr" rtl="0" fontAlgn="base">
        <a:spcBef>
          <a:spcPct val="0"/>
        </a:spcBef>
        <a:spcAft>
          <a:spcPct val="0"/>
        </a:spcAft>
        <a:defRPr sz="4400">
          <a:solidFill>
            <a:schemeClr val="tx1"/>
          </a:solidFill>
          <a:latin typeface="Calibri" pitchFamily="34" charset="0"/>
          <a:ea typeface="宋体" pitchFamily="2" charset="-122"/>
        </a:defRPr>
      </a:lvl3pPr>
      <a:lvl4pPr algn="ctr" rtl="0" fontAlgn="base">
        <a:spcBef>
          <a:spcPct val="0"/>
        </a:spcBef>
        <a:spcAft>
          <a:spcPct val="0"/>
        </a:spcAft>
        <a:defRPr sz="4400">
          <a:solidFill>
            <a:schemeClr val="tx1"/>
          </a:solidFill>
          <a:latin typeface="Calibri" pitchFamily="34" charset="0"/>
          <a:ea typeface="宋体" pitchFamily="2" charset="-122"/>
        </a:defRPr>
      </a:lvl4pPr>
      <a:lvl5pPr algn="ctr" rtl="0" fontAlgn="base">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oleObject" Target="../embeddings/oleObject13.bin"/><Relationship Id="rId3" Type="http://schemas.openxmlformats.org/officeDocument/2006/relationships/oleObject" Target="../embeddings/oleObject3.bin"/><Relationship Id="rId7" Type="http://schemas.openxmlformats.org/officeDocument/2006/relationships/oleObject" Target="../embeddings/oleObject7.bin"/><Relationship Id="rId12"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oleObject" Target="../embeddings/oleObject11.bin"/><Relationship Id="rId5" Type="http://schemas.openxmlformats.org/officeDocument/2006/relationships/oleObject" Target="../embeddings/oleObject5.bin"/><Relationship Id="rId15" Type="http://schemas.openxmlformats.org/officeDocument/2006/relationships/oleObject" Target="../embeddings/oleObject15.bin"/><Relationship Id="rId10" Type="http://schemas.openxmlformats.org/officeDocument/2006/relationships/oleObject" Target="../embeddings/oleObject10.bin"/><Relationship Id="rId4" Type="http://schemas.openxmlformats.org/officeDocument/2006/relationships/oleObject" Target="../embeddings/oleObject4.bin"/><Relationship Id="rId9" Type="http://schemas.openxmlformats.org/officeDocument/2006/relationships/oleObject" Target="../embeddings/oleObject9.bin"/><Relationship Id="rId14" Type="http://schemas.openxmlformats.org/officeDocument/2006/relationships/oleObject" Target="../embeddings/oleObject14.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oleObject" Target="../embeddings/oleObject16.bin"/><Relationship Id="rId7"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9.png"/><Relationship Id="rId5" Type="http://schemas.openxmlformats.org/officeDocument/2006/relationships/oleObject" Target="../embeddings/oleObject18.bin"/><Relationship Id="rId4" Type="http://schemas.openxmlformats.org/officeDocument/2006/relationships/oleObject" Target="../embeddings/oleObject17.bin"/><Relationship Id="rId9" Type="http://schemas.openxmlformats.org/officeDocument/2006/relationships/oleObject" Target="../embeddings/oleObject21.bin"/></Relationships>
</file>

<file path=ppt/slides/_rels/slide1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oleObject" Target="../embeddings/oleObject23.bin"/><Relationship Id="rId4" Type="http://schemas.openxmlformats.org/officeDocument/2006/relationships/oleObject" Target="../embeddings/oleObject22.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oleObject" Target="../embeddings/oleObject33.bin"/><Relationship Id="rId3" Type="http://schemas.openxmlformats.org/officeDocument/2006/relationships/oleObject" Target="../embeddings/oleObject24.bin"/><Relationship Id="rId7" Type="http://schemas.openxmlformats.org/officeDocument/2006/relationships/oleObject" Target="../embeddings/oleObject27.bin"/><Relationship Id="rId12"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9.png"/><Relationship Id="rId11" Type="http://schemas.openxmlformats.org/officeDocument/2006/relationships/oleObject" Target="../embeddings/oleObject31.bin"/><Relationship Id="rId5" Type="http://schemas.openxmlformats.org/officeDocument/2006/relationships/oleObject" Target="../embeddings/oleObject26.bin"/><Relationship Id="rId10" Type="http://schemas.openxmlformats.org/officeDocument/2006/relationships/oleObject" Target="../embeddings/oleObject30.bin"/><Relationship Id="rId4" Type="http://schemas.openxmlformats.org/officeDocument/2006/relationships/oleObject" Target="../embeddings/oleObject25.bin"/><Relationship Id="rId9" Type="http://schemas.openxmlformats.org/officeDocument/2006/relationships/oleObject" Target="../embeddings/oleObject29.bin"/></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oleObject" Target="../embeddings/oleObject34.bin"/><Relationship Id="rId7"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37.bin"/><Relationship Id="rId5" Type="http://schemas.openxmlformats.org/officeDocument/2006/relationships/oleObject" Target="../embeddings/oleObject36.bin"/><Relationship Id="rId4" Type="http://schemas.openxmlformats.org/officeDocument/2006/relationships/oleObject" Target="../embeddings/oleObject35.bin"/></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oleObject" Target="../embeddings/oleObject49.bin"/><Relationship Id="rId18" Type="http://schemas.openxmlformats.org/officeDocument/2006/relationships/oleObject" Target="../embeddings/oleObject54.bin"/><Relationship Id="rId3" Type="http://schemas.openxmlformats.org/officeDocument/2006/relationships/oleObject" Target="../embeddings/oleObject40.bin"/><Relationship Id="rId7" Type="http://schemas.openxmlformats.org/officeDocument/2006/relationships/oleObject" Target="../embeddings/oleObject44.bin"/><Relationship Id="rId12" Type="http://schemas.openxmlformats.org/officeDocument/2006/relationships/oleObject" Target="../embeddings/oleObject48.bin"/><Relationship Id="rId17" Type="http://schemas.openxmlformats.org/officeDocument/2006/relationships/oleObject" Target="../embeddings/oleObject53.bin"/><Relationship Id="rId2" Type="http://schemas.openxmlformats.org/officeDocument/2006/relationships/slideLayout" Target="../slideLayouts/slideLayout7.xml"/><Relationship Id="rId16" Type="http://schemas.openxmlformats.org/officeDocument/2006/relationships/oleObject" Target="../embeddings/oleObject52.bin"/><Relationship Id="rId1" Type="http://schemas.openxmlformats.org/officeDocument/2006/relationships/vmlDrawing" Target="../drawings/vmlDrawing7.vml"/><Relationship Id="rId6" Type="http://schemas.openxmlformats.org/officeDocument/2006/relationships/oleObject" Target="../embeddings/oleObject43.bin"/><Relationship Id="rId11" Type="http://schemas.openxmlformats.org/officeDocument/2006/relationships/oleObject" Target="../embeddings/oleObject47.bin"/><Relationship Id="rId5" Type="http://schemas.openxmlformats.org/officeDocument/2006/relationships/oleObject" Target="../embeddings/oleObject42.bin"/><Relationship Id="rId15" Type="http://schemas.openxmlformats.org/officeDocument/2006/relationships/oleObject" Target="../embeddings/oleObject51.bin"/><Relationship Id="rId10" Type="http://schemas.openxmlformats.org/officeDocument/2006/relationships/oleObject" Target="../embeddings/oleObject46.bin"/><Relationship Id="rId4" Type="http://schemas.openxmlformats.org/officeDocument/2006/relationships/oleObject" Target="../embeddings/oleObject41.bin"/><Relationship Id="rId9" Type="http://schemas.openxmlformats.org/officeDocument/2006/relationships/oleObject" Target="../embeddings/oleObject45.bin"/><Relationship Id="rId14" Type="http://schemas.openxmlformats.org/officeDocument/2006/relationships/oleObject" Target="../embeddings/oleObject50.bin"/></Relationships>
</file>

<file path=ppt/slides/_rels/slide22.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57.bin"/><Relationship Id="rId5" Type="http://schemas.openxmlformats.org/officeDocument/2006/relationships/oleObject" Target="../embeddings/oleObject56.bin"/><Relationship Id="rId4" Type="http://schemas.openxmlformats.org/officeDocument/2006/relationships/oleObject" Target="../embeddings/oleObject55.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63.bin"/><Relationship Id="rId13" Type="http://schemas.openxmlformats.org/officeDocument/2006/relationships/oleObject" Target="../embeddings/oleObject68.bin"/><Relationship Id="rId18" Type="http://schemas.openxmlformats.org/officeDocument/2006/relationships/oleObject" Target="../embeddings/oleObject73.bin"/><Relationship Id="rId26" Type="http://schemas.openxmlformats.org/officeDocument/2006/relationships/oleObject" Target="../embeddings/oleObject81.bin"/><Relationship Id="rId3" Type="http://schemas.openxmlformats.org/officeDocument/2006/relationships/oleObject" Target="../embeddings/oleObject58.bin"/><Relationship Id="rId21" Type="http://schemas.openxmlformats.org/officeDocument/2006/relationships/oleObject" Target="../embeddings/oleObject76.bin"/><Relationship Id="rId7" Type="http://schemas.openxmlformats.org/officeDocument/2006/relationships/oleObject" Target="../embeddings/oleObject62.bin"/><Relationship Id="rId12" Type="http://schemas.openxmlformats.org/officeDocument/2006/relationships/oleObject" Target="../embeddings/oleObject67.bin"/><Relationship Id="rId17" Type="http://schemas.openxmlformats.org/officeDocument/2006/relationships/oleObject" Target="../embeddings/oleObject72.bin"/><Relationship Id="rId25" Type="http://schemas.openxmlformats.org/officeDocument/2006/relationships/oleObject" Target="../embeddings/oleObject80.bin"/><Relationship Id="rId2" Type="http://schemas.openxmlformats.org/officeDocument/2006/relationships/slideLayout" Target="../slideLayouts/slideLayout7.xml"/><Relationship Id="rId16" Type="http://schemas.openxmlformats.org/officeDocument/2006/relationships/oleObject" Target="../embeddings/oleObject71.bin"/><Relationship Id="rId20" Type="http://schemas.openxmlformats.org/officeDocument/2006/relationships/oleObject" Target="../embeddings/oleObject75.bin"/><Relationship Id="rId29" Type="http://schemas.openxmlformats.org/officeDocument/2006/relationships/oleObject" Target="../embeddings/oleObject84.bin"/><Relationship Id="rId1" Type="http://schemas.openxmlformats.org/officeDocument/2006/relationships/vmlDrawing" Target="../drawings/vmlDrawing9.vml"/><Relationship Id="rId6" Type="http://schemas.openxmlformats.org/officeDocument/2006/relationships/oleObject" Target="../embeddings/oleObject61.bin"/><Relationship Id="rId11" Type="http://schemas.openxmlformats.org/officeDocument/2006/relationships/oleObject" Target="../embeddings/oleObject66.bin"/><Relationship Id="rId24" Type="http://schemas.openxmlformats.org/officeDocument/2006/relationships/oleObject" Target="../embeddings/oleObject79.bin"/><Relationship Id="rId5" Type="http://schemas.openxmlformats.org/officeDocument/2006/relationships/oleObject" Target="../embeddings/oleObject60.bin"/><Relationship Id="rId15" Type="http://schemas.openxmlformats.org/officeDocument/2006/relationships/oleObject" Target="../embeddings/oleObject70.bin"/><Relationship Id="rId23" Type="http://schemas.openxmlformats.org/officeDocument/2006/relationships/oleObject" Target="../embeddings/oleObject78.bin"/><Relationship Id="rId28" Type="http://schemas.openxmlformats.org/officeDocument/2006/relationships/oleObject" Target="../embeddings/oleObject83.bin"/><Relationship Id="rId10" Type="http://schemas.openxmlformats.org/officeDocument/2006/relationships/oleObject" Target="../embeddings/oleObject65.bin"/><Relationship Id="rId19" Type="http://schemas.openxmlformats.org/officeDocument/2006/relationships/oleObject" Target="../embeddings/oleObject74.bin"/><Relationship Id="rId4" Type="http://schemas.openxmlformats.org/officeDocument/2006/relationships/oleObject" Target="../embeddings/oleObject59.bin"/><Relationship Id="rId9" Type="http://schemas.openxmlformats.org/officeDocument/2006/relationships/oleObject" Target="../embeddings/oleObject64.bin"/><Relationship Id="rId14" Type="http://schemas.openxmlformats.org/officeDocument/2006/relationships/oleObject" Target="../embeddings/oleObject69.bin"/><Relationship Id="rId22" Type="http://schemas.openxmlformats.org/officeDocument/2006/relationships/oleObject" Target="../embeddings/oleObject77.bin"/><Relationship Id="rId27" Type="http://schemas.openxmlformats.org/officeDocument/2006/relationships/oleObject" Target="../embeddings/oleObject82.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90.bin"/><Relationship Id="rId13" Type="http://schemas.openxmlformats.org/officeDocument/2006/relationships/oleObject" Target="../embeddings/oleObject95.bin"/><Relationship Id="rId18" Type="http://schemas.openxmlformats.org/officeDocument/2006/relationships/oleObject" Target="../embeddings/oleObject100.bin"/><Relationship Id="rId26" Type="http://schemas.openxmlformats.org/officeDocument/2006/relationships/oleObject" Target="../embeddings/oleObject108.bin"/><Relationship Id="rId3" Type="http://schemas.openxmlformats.org/officeDocument/2006/relationships/oleObject" Target="../embeddings/oleObject85.bin"/><Relationship Id="rId21" Type="http://schemas.openxmlformats.org/officeDocument/2006/relationships/oleObject" Target="../embeddings/oleObject103.bin"/><Relationship Id="rId7" Type="http://schemas.openxmlformats.org/officeDocument/2006/relationships/oleObject" Target="../embeddings/oleObject89.bin"/><Relationship Id="rId12" Type="http://schemas.openxmlformats.org/officeDocument/2006/relationships/oleObject" Target="../embeddings/oleObject94.bin"/><Relationship Id="rId17" Type="http://schemas.openxmlformats.org/officeDocument/2006/relationships/oleObject" Target="../embeddings/oleObject99.bin"/><Relationship Id="rId25" Type="http://schemas.openxmlformats.org/officeDocument/2006/relationships/oleObject" Target="../embeddings/oleObject107.bin"/><Relationship Id="rId33" Type="http://schemas.openxmlformats.org/officeDocument/2006/relationships/oleObject" Target="../embeddings/oleObject115.bin"/><Relationship Id="rId2" Type="http://schemas.openxmlformats.org/officeDocument/2006/relationships/slideLayout" Target="../slideLayouts/slideLayout7.xml"/><Relationship Id="rId16" Type="http://schemas.openxmlformats.org/officeDocument/2006/relationships/oleObject" Target="../embeddings/oleObject98.bin"/><Relationship Id="rId20" Type="http://schemas.openxmlformats.org/officeDocument/2006/relationships/oleObject" Target="../embeddings/oleObject102.bin"/><Relationship Id="rId29" Type="http://schemas.openxmlformats.org/officeDocument/2006/relationships/oleObject" Target="../embeddings/oleObject111.bin"/><Relationship Id="rId1" Type="http://schemas.openxmlformats.org/officeDocument/2006/relationships/vmlDrawing" Target="../drawings/vmlDrawing10.vml"/><Relationship Id="rId6" Type="http://schemas.openxmlformats.org/officeDocument/2006/relationships/oleObject" Target="../embeddings/oleObject88.bin"/><Relationship Id="rId11" Type="http://schemas.openxmlformats.org/officeDocument/2006/relationships/oleObject" Target="../embeddings/oleObject93.bin"/><Relationship Id="rId24" Type="http://schemas.openxmlformats.org/officeDocument/2006/relationships/oleObject" Target="../embeddings/oleObject106.bin"/><Relationship Id="rId32" Type="http://schemas.openxmlformats.org/officeDocument/2006/relationships/oleObject" Target="../embeddings/oleObject114.bin"/><Relationship Id="rId5" Type="http://schemas.openxmlformats.org/officeDocument/2006/relationships/oleObject" Target="../embeddings/oleObject87.bin"/><Relationship Id="rId15" Type="http://schemas.openxmlformats.org/officeDocument/2006/relationships/oleObject" Target="../embeddings/oleObject97.bin"/><Relationship Id="rId23" Type="http://schemas.openxmlformats.org/officeDocument/2006/relationships/oleObject" Target="../embeddings/oleObject105.bin"/><Relationship Id="rId28" Type="http://schemas.openxmlformats.org/officeDocument/2006/relationships/oleObject" Target="../embeddings/oleObject110.bin"/><Relationship Id="rId10" Type="http://schemas.openxmlformats.org/officeDocument/2006/relationships/oleObject" Target="../embeddings/oleObject92.bin"/><Relationship Id="rId19" Type="http://schemas.openxmlformats.org/officeDocument/2006/relationships/oleObject" Target="../embeddings/oleObject101.bin"/><Relationship Id="rId31" Type="http://schemas.openxmlformats.org/officeDocument/2006/relationships/oleObject" Target="../embeddings/oleObject113.bin"/><Relationship Id="rId4" Type="http://schemas.openxmlformats.org/officeDocument/2006/relationships/oleObject" Target="../embeddings/oleObject86.bin"/><Relationship Id="rId9" Type="http://schemas.openxmlformats.org/officeDocument/2006/relationships/oleObject" Target="../embeddings/oleObject91.bin"/><Relationship Id="rId14" Type="http://schemas.openxmlformats.org/officeDocument/2006/relationships/oleObject" Target="../embeddings/oleObject96.bin"/><Relationship Id="rId22" Type="http://schemas.openxmlformats.org/officeDocument/2006/relationships/oleObject" Target="../embeddings/oleObject104.bin"/><Relationship Id="rId27" Type="http://schemas.openxmlformats.org/officeDocument/2006/relationships/oleObject" Target="../embeddings/oleObject109.bin"/><Relationship Id="rId30" Type="http://schemas.openxmlformats.org/officeDocument/2006/relationships/oleObject" Target="../embeddings/oleObject112.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21.bin"/><Relationship Id="rId13" Type="http://schemas.openxmlformats.org/officeDocument/2006/relationships/oleObject" Target="../embeddings/oleObject126.bin"/><Relationship Id="rId3" Type="http://schemas.openxmlformats.org/officeDocument/2006/relationships/oleObject" Target="../embeddings/oleObject116.bin"/><Relationship Id="rId7" Type="http://schemas.openxmlformats.org/officeDocument/2006/relationships/oleObject" Target="../embeddings/oleObject120.bin"/><Relationship Id="rId12" Type="http://schemas.openxmlformats.org/officeDocument/2006/relationships/oleObject" Target="../embeddings/oleObject125.bin"/><Relationship Id="rId2" Type="http://schemas.openxmlformats.org/officeDocument/2006/relationships/slideLayout" Target="../slideLayouts/slideLayout7.xml"/><Relationship Id="rId16" Type="http://schemas.openxmlformats.org/officeDocument/2006/relationships/oleObject" Target="../embeddings/oleObject129.bin"/><Relationship Id="rId1" Type="http://schemas.openxmlformats.org/officeDocument/2006/relationships/vmlDrawing" Target="../drawings/vmlDrawing11.vml"/><Relationship Id="rId6" Type="http://schemas.openxmlformats.org/officeDocument/2006/relationships/oleObject" Target="../embeddings/oleObject119.bin"/><Relationship Id="rId11" Type="http://schemas.openxmlformats.org/officeDocument/2006/relationships/oleObject" Target="../embeddings/oleObject124.bin"/><Relationship Id="rId5" Type="http://schemas.openxmlformats.org/officeDocument/2006/relationships/oleObject" Target="../embeddings/oleObject118.bin"/><Relationship Id="rId15" Type="http://schemas.openxmlformats.org/officeDocument/2006/relationships/oleObject" Target="../embeddings/oleObject128.bin"/><Relationship Id="rId10" Type="http://schemas.openxmlformats.org/officeDocument/2006/relationships/oleObject" Target="../embeddings/oleObject123.bin"/><Relationship Id="rId4" Type="http://schemas.openxmlformats.org/officeDocument/2006/relationships/oleObject" Target="../embeddings/oleObject117.bin"/><Relationship Id="rId9" Type="http://schemas.openxmlformats.org/officeDocument/2006/relationships/oleObject" Target="../embeddings/oleObject122.bin"/><Relationship Id="rId14" Type="http://schemas.openxmlformats.org/officeDocument/2006/relationships/oleObject" Target="../embeddings/oleObject127.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35.bin"/><Relationship Id="rId13" Type="http://schemas.openxmlformats.org/officeDocument/2006/relationships/oleObject" Target="../embeddings/oleObject140.bin"/><Relationship Id="rId18" Type="http://schemas.openxmlformats.org/officeDocument/2006/relationships/oleObject" Target="../embeddings/oleObject145.bin"/><Relationship Id="rId3" Type="http://schemas.openxmlformats.org/officeDocument/2006/relationships/oleObject" Target="../embeddings/oleObject130.bin"/><Relationship Id="rId21" Type="http://schemas.openxmlformats.org/officeDocument/2006/relationships/oleObject" Target="../embeddings/oleObject148.bin"/><Relationship Id="rId7" Type="http://schemas.openxmlformats.org/officeDocument/2006/relationships/oleObject" Target="../embeddings/oleObject134.bin"/><Relationship Id="rId12" Type="http://schemas.openxmlformats.org/officeDocument/2006/relationships/oleObject" Target="../embeddings/oleObject139.bin"/><Relationship Id="rId17" Type="http://schemas.openxmlformats.org/officeDocument/2006/relationships/oleObject" Target="../embeddings/oleObject144.bin"/><Relationship Id="rId2" Type="http://schemas.openxmlformats.org/officeDocument/2006/relationships/slideLayout" Target="../slideLayouts/slideLayout7.xml"/><Relationship Id="rId16" Type="http://schemas.openxmlformats.org/officeDocument/2006/relationships/oleObject" Target="../embeddings/oleObject143.bin"/><Relationship Id="rId20" Type="http://schemas.openxmlformats.org/officeDocument/2006/relationships/oleObject" Target="../embeddings/oleObject147.bin"/><Relationship Id="rId1" Type="http://schemas.openxmlformats.org/officeDocument/2006/relationships/vmlDrawing" Target="../drawings/vmlDrawing12.vml"/><Relationship Id="rId6" Type="http://schemas.openxmlformats.org/officeDocument/2006/relationships/oleObject" Target="../embeddings/oleObject133.bin"/><Relationship Id="rId11" Type="http://schemas.openxmlformats.org/officeDocument/2006/relationships/oleObject" Target="../embeddings/oleObject138.bin"/><Relationship Id="rId5" Type="http://schemas.openxmlformats.org/officeDocument/2006/relationships/oleObject" Target="../embeddings/oleObject132.bin"/><Relationship Id="rId15" Type="http://schemas.openxmlformats.org/officeDocument/2006/relationships/oleObject" Target="../embeddings/oleObject142.bin"/><Relationship Id="rId10" Type="http://schemas.openxmlformats.org/officeDocument/2006/relationships/oleObject" Target="../embeddings/oleObject137.bin"/><Relationship Id="rId19" Type="http://schemas.openxmlformats.org/officeDocument/2006/relationships/oleObject" Target="../embeddings/oleObject146.bin"/><Relationship Id="rId4" Type="http://schemas.openxmlformats.org/officeDocument/2006/relationships/oleObject" Target="../embeddings/oleObject131.bin"/><Relationship Id="rId9" Type="http://schemas.openxmlformats.org/officeDocument/2006/relationships/oleObject" Target="../embeddings/oleObject136.bin"/><Relationship Id="rId14" Type="http://schemas.openxmlformats.org/officeDocument/2006/relationships/oleObject" Target="../embeddings/oleObject141.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54.bin"/><Relationship Id="rId13" Type="http://schemas.openxmlformats.org/officeDocument/2006/relationships/oleObject" Target="../embeddings/oleObject159.bin"/><Relationship Id="rId18" Type="http://schemas.openxmlformats.org/officeDocument/2006/relationships/oleObject" Target="../embeddings/oleObject164.bin"/><Relationship Id="rId3" Type="http://schemas.openxmlformats.org/officeDocument/2006/relationships/oleObject" Target="../embeddings/oleObject149.bin"/><Relationship Id="rId21" Type="http://schemas.openxmlformats.org/officeDocument/2006/relationships/oleObject" Target="../embeddings/oleObject167.bin"/><Relationship Id="rId7" Type="http://schemas.openxmlformats.org/officeDocument/2006/relationships/oleObject" Target="../embeddings/oleObject153.bin"/><Relationship Id="rId12" Type="http://schemas.openxmlformats.org/officeDocument/2006/relationships/oleObject" Target="../embeddings/oleObject158.bin"/><Relationship Id="rId17" Type="http://schemas.openxmlformats.org/officeDocument/2006/relationships/oleObject" Target="../embeddings/oleObject163.bin"/><Relationship Id="rId2" Type="http://schemas.openxmlformats.org/officeDocument/2006/relationships/slideLayout" Target="../slideLayouts/slideLayout7.xml"/><Relationship Id="rId16" Type="http://schemas.openxmlformats.org/officeDocument/2006/relationships/oleObject" Target="../embeddings/oleObject162.bin"/><Relationship Id="rId20" Type="http://schemas.openxmlformats.org/officeDocument/2006/relationships/oleObject" Target="../embeddings/oleObject166.bin"/><Relationship Id="rId1" Type="http://schemas.openxmlformats.org/officeDocument/2006/relationships/vmlDrawing" Target="../drawings/vmlDrawing13.vml"/><Relationship Id="rId6" Type="http://schemas.openxmlformats.org/officeDocument/2006/relationships/oleObject" Target="../embeddings/oleObject152.bin"/><Relationship Id="rId11" Type="http://schemas.openxmlformats.org/officeDocument/2006/relationships/oleObject" Target="../embeddings/oleObject157.bin"/><Relationship Id="rId24" Type="http://schemas.openxmlformats.org/officeDocument/2006/relationships/oleObject" Target="../embeddings/oleObject170.bin"/><Relationship Id="rId5" Type="http://schemas.openxmlformats.org/officeDocument/2006/relationships/oleObject" Target="../embeddings/oleObject151.bin"/><Relationship Id="rId15" Type="http://schemas.openxmlformats.org/officeDocument/2006/relationships/oleObject" Target="../embeddings/oleObject161.bin"/><Relationship Id="rId23" Type="http://schemas.openxmlformats.org/officeDocument/2006/relationships/oleObject" Target="../embeddings/oleObject169.bin"/><Relationship Id="rId10" Type="http://schemas.openxmlformats.org/officeDocument/2006/relationships/oleObject" Target="../embeddings/oleObject156.bin"/><Relationship Id="rId19" Type="http://schemas.openxmlformats.org/officeDocument/2006/relationships/oleObject" Target="../embeddings/oleObject165.bin"/><Relationship Id="rId4" Type="http://schemas.openxmlformats.org/officeDocument/2006/relationships/oleObject" Target="../embeddings/oleObject150.bin"/><Relationship Id="rId9" Type="http://schemas.openxmlformats.org/officeDocument/2006/relationships/oleObject" Target="../embeddings/oleObject155.bin"/><Relationship Id="rId14" Type="http://schemas.openxmlformats.org/officeDocument/2006/relationships/oleObject" Target="../embeddings/oleObject160.bin"/><Relationship Id="rId22" Type="http://schemas.openxmlformats.org/officeDocument/2006/relationships/oleObject" Target="../embeddings/oleObject168.bin"/></Relationships>
</file>

<file path=ppt/slides/_rels/slide28.xml.rels><?xml version="1.0" encoding="UTF-8" standalone="yes"?>
<Relationships xmlns="http://schemas.openxmlformats.org/package/2006/relationships"><Relationship Id="rId3" Type="http://schemas.openxmlformats.org/officeDocument/2006/relationships/image" Target="../media/image163.tif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173.bin"/><Relationship Id="rId5" Type="http://schemas.openxmlformats.org/officeDocument/2006/relationships/oleObject" Target="../embeddings/oleObject172.bin"/><Relationship Id="rId4" Type="http://schemas.openxmlformats.org/officeDocument/2006/relationships/oleObject" Target="../embeddings/oleObject171.bin"/></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74.bin"/><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163.tiff"/><Relationship Id="rId4" Type="http://schemas.openxmlformats.org/officeDocument/2006/relationships/oleObject" Target="../embeddings/oleObject175.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8.tiff"/><Relationship Id="rId2" Type="http://schemas.openxmlformats.org/officeDocument/2006/relationships/slideLayout" Target="../slideLayouts/slideLayout7.xml"/><Relationship Id="rId1" Type="http://schemas.openxmlformats.org/officeDocument/2006/relationships/vmlDrawing" Target="../drawings/vmlDrawing16.vml"/><Relationship Id="rId5" Type="http://schemas.openxmlformats.org/officeDocument/2006/relationships/oleObject" Target="../embeddings/oleObject177.bin"/><Relationship Id="rId4" Type="http://schemas.openxmlformats.org/officeDocument/2006/relationships/oleObject" Target="../embeddings/oleObject176.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78.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oleObject" Target="../embeddings/oleObject180.bin"/><Relationship Id="rId5" Type="http://schemas.openxmlformats.org/officeDocument/2006/relationships/oleObject" Target="../embeddings/oleObject179.bin"/><Relationship Id="rId4" Type="http://schemas.openxmlformats.org/officeDocument/2006/relationships/image" Target="../media/image168.tiff"/></Relationships>
</file>

<file path=ppt/slides/_rels/slide32.xml.rels><?xml version="1.0" encoding="UTF-8" standalone="yes"?>
<Relationships xmlns="http://schemas.openxmlformats.org/package/2006/relationships"><Relationship Id="rId3" Type="http://schemas.openxmlformats.org/officeDocument/2006/relationships/image" Target="../media/image173.tif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183.bin"/><Relationship Id="rId5" Type="http://schemas.openxmlformats.org/officeDocument/2006/relationships/oleObject" Target="../embeddings/oleObject182.bin"/><Relationship Id="rId4" Type="http://schemas.openxmlformats.org/officeDocument/2006/relationships/oleObject" Target="../embeddings/oleObject181.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185.bin"/><Relationship Id="rId5" Type="http://schemas.openxmlformats.org/officeDocument/2006/relationships/oleObject" Target="../embeddings/oleObject184.bin"/><Relationship Id="rId4" Type="http://schemas.openxmlformats.org/officeDocument/2006/relationships/image" Target="../media/image176.tif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86.bin"/><Relationship Id="rId2" Type="http://schemas.openxmlformats.org/officeDocument/2006/relationships/slideLayout" Target="../slideLayouts/slideLayout7.xml"/><Relationship Id="rId1" Type="http://schemas.openxmlformats.org/officeDocument/2006/relationships/vmlDrawing" Target="../drawings/vmlDrawing20.vml"/><Relationship Id="rId5" Type="http://schemas.openxmlformats.org/officeDocument/2006/relationships/oleObject" Target="../embeddings/oleObject188.bin"/><Relationship Id="rId4" Type="http://schemas.openxmlformats.org/officeDocument/2006/relationships/oleObject" Target="../embeddings/oleObject187.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oleObject" Target="../embeddings/oleObject190.bin"/></Relationships>
</file>

<file path=ppt/slides/_rels/slide39.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96.bin"/><Relationship Id="rId13" Type="http://schemas.openxmlformats.org/officeDocument/2006/relationships/oleObject" Target="../embeddings/oleObject201.bin"/><Relationship Id="rId3" Type="http://schemas.openxmlformats.org/officeDocument/2006/relationships/oleObject" Target="../embeddings/oleObject191.bin"/><Relationship Id="rId7" Type="http://schemas.openxmlformats.org/officeDocument/2006/relationships/oleObject" Target="../embeddings/oleObject195.bin"/><Relationship Id="rId12" Type="http://schemas.openxmlformats.org/officeDocument/2006/relationships/oleObject" Target="../embeddings/oleObject200.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oleObject" Target="../embeddings/oleObject194.bin"/><Relationship Id="rId11" Type="http://schemas.openxmlformats.org/officeDocument/2006/relationships/oleObject" Target="../embeddings/oleObject199.bin"/><Relationship Id="rId5" Type="http://schemas.openxmlformats.org/officeDocument/2006/relationships/oleObject" Target="../embeddings/oleObject193.bin"/><Relationship Id="rId15" Type="http://schemas.openxmlformats.org/officeDocument/2006/relationships/oleObject" Target="../embeddings/oleObject203.bin"/><Relationship Id="rId10" Type="http://schemas.openxmlformats.org/officeDocument/2006/relationships/oleObject" Target="../embeddings/oleObject198.bin"/><Relationship Id="rId4" Type="http://schemas.openxmlformats.org/officeDocument/2006/relationships/oleObject" Target="../embeddings/oleObject192.bin"/><Relationship Id="rId9" Type="http://schemas.openxmlformats.org/officeDocument/2006/relationships/oleObject" Target="../embeddings/oleObject197.bin"/><Relationship Id="rId14" Type="http://schemas.openxmlformats.org/officeDocument/2006/relationships/oleObject" Target="../embeddings/oleObject202.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209.bin"/><Relationship Id="rId13" Type="http://schemas.openxmlformats.org/officeDocument/2006/relationships/oleObject" Target="../embeddings/oleObject214.bin"/><Relationship Id="rId18" Type="http://schemas.openxmlformats.org/officeDocument/2006/relationships/oleObject" Target="../embeddings/oleObject219.bin"/><Relationship Id="rId3" Type="http://schemas.openxmlformats.org/officeDocument/2006/relationships/oleObject" Target="../embeddings/oleObject204.bin"/><Relationship Id="rId21" Type="http://schemas.openxmlformats.org/officeDocument/2006/relationships/oleObject" Target="../embeddings/oleObject222.bin"/><Relationship Id="rId7" Type="http://schemas.openxmlformats.org/officeDocument/2006/relationships/oleObject" Target="../embeddings/oleObject208.bin"/><Relationship Id="rId12" Type="http://schemas.openxmlformats.org/officeDocument/2006/relationships/oleObject" Target="../embeddings/oleObject213.bin"/><Relationship Id="rId17" Type="http://schemas.openxmlformats.org/officeDocument/2006/relationships/oleObject" Target="../embeddings/oleObject218.bin"/><Relationship Id="rId2" Type="http://schemas.openxmlformats.org/officeDocument/2006/relationships/slideLayout" Target="../slideLayouts/slideLayout7.xml"/><Relationship Id="rId16" Type="http://schemas.openxmlformats.org/officeDocument/2006/relationships/oleObject" Target="../embeddings/oleObject217.bin"/><Relationship Id="rId20" Type="http://schemas.openxmlformats.org/officeDocument/2006/relationships/oleObject" Target="../embeddings/oleObject221.bin"/><Relationship Id="rId1" Type="http://schemas.openxmlformats.org/officeDocument/2006/relationships/vmlDrawing" Target="../drawings/vmlDrawing23.vml"/><Relationship Id="rId6" Type="http://schemas.openxmlformats.org/officeDocument/2006/relationships/oleObject" Target="../embeddings/oleObject207.bin"/><Relationship Id="rId11" Type="http://schemas.openxmlformats.org/officeDocument/2006/relationships/oleObject" Target="../embeddings/oleObject212.bin"/><Relationship Id="rId5" Type="http://schemas.openxmlformats.org/officeDocument/2006/relationships/oleObject" Target="../embeddings/oleObject206.bin"/><Relationship Id="rId15" Type="http://schemas.openxmlformats.org/officeDocument/2006/relationships/oleObject" Target="../embeddings/oleObject216.bin"/><Relationship Id="rId10" Type="http://schemas.openxmlformats.org/officeDocument/2006/relationships/oleObject" Target="../embeddings/oleObject211.bin"/><Relationship Id="rId19" Type="http://schemas.openxmlformats.org/officeDocument/2006/relationships/oleObject" Target="../embeddings/oleObject220.bin"/><Relationship Id="rId4" Type="http://schemas.openxmlformats.org/officeDocument/2006/relationships/oleObject" Target="../embeddings/oleObject205.bin"/><Relationship Id="rId9" Type="http://schemas.openxmlformats.org/officeDocument/2006/relationships/oleObject" Target="../embeddings/oleObject210.bin"/><Relationship Id="rId14" Type="http://schemas.openxmlformats.org/officeDocument/2006/relationships/oleObject" Target="../embeddings/oleObject215.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228.bin"/><Relationship Id="rId3" Type="http://schemas.openxmlformats.org/officeDocument/2006/relationships/oleObject" Target="../embeddings/oleObject223.bin"/><Relationship Id="rId7" Type="http://schemas.openxmlformats.org/officeDocument/2006/relationships/oleObject" Target="../embeddings/oleObject227.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oleObject" Target="../embeddings/oleObject226.bin"/><Relationship Id="rId5" Type="http://schemas.openxmlformats.org/officeDocument/2006/relationships/oleObject" Target="../embeddings/oleObject225.bin"/><Relationship Id="rId4" Type="http://schemas.openxmlformats.org/officeDocument/2006/relationships/oleObject" Target="../embeddings/oleObject224.bin"/><Relationship Id="rId9" Type="http://schemas.openxmlformats.org/officeDocument/2006/relationships/oleObject" Target="../embeddings/oleObject229.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30.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oleObject" Target="../embeddings/oleObject233.bin"/><Relationship Id="rId5" Type="http://schemas.openxmlformats.org/officeDocument/2006/relationships/oleObject" Target="../embeddings/oleObject232.bin"/><Relationship Id="rId4" Type="http://schemas.openxmlformats.org/officeDocument/2006/relationships/oleObject" Target="../embeddings/oleObject231.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34.bin"/><Relationship Id="rId7" Type="http://schemas.openxmlformats.org/officeDocument/2006/relationships/oleObject" Target="../embeddings/oleObject238.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oleObject" Target="../embeddings/oleObject237.bin"/><Relationship Id="rId5" Type="http://schemas.openxmlformats.org/officeDocument/2006/relationships/oleObject" Target="../embeddings/oleObject236.bin"/><Relationship Id="rId4" Type="http://schemas.openxmlformats.org/officeDocument/2006/relationships/oleObject" Target="../embeddings/oleObject235.bin"/></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39.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oleObject" Target="../embeddings/oleObject242.bin"/><Relationship Id="rId5" Type="http://schemas.openxmlformats.org/officeDocument/2006/relationships/oleObject" Target="../embeddings/oleObject241.bin"/><Relationship Id="rId4" Type="http://schemas.openxmlformats.org/officeDocument/2006/relationships/oleObject" Target="../embeddings/oleObject240.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248.bin"/><Relationship Id="rId3" Type="http://schemas.openxmlformats.org/officeDocument/2006/relationships/oleObject" Target="../embeddings/oleObject243.bin"/><Relationship Id="rId7" Type="http://schemas.openxmlformats.org/officeDocument/2006/relationships/oleObject" Target="../embeddings/oleObject247.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oleObject" Target="../embeddings/oleObject246.bin"/><Relationship Id="rId11" Type="http://schemas.openxmlformats.org/officeDocument/2006/relationships/oleObject" Target="../embeddings/oleObject251.bin"/><Relationship Id="rId5" Type="http://schemas.openxmlformats.org/officeDocument/2006/relationships/oleObject" Target="../embeddings/oleObject245.bin"/><Relationship Id="rId10" Type="http://schemas.openxmlformats.org/officeDocument/2006/relationships/oleObject" Target="../embeddings/oleObject250.bin"/><Relationship Id="rId4" Type="http://schemas.openxmlformats.org/officeDocument/2006/relationships/oleObject" Target="../embeddings/oleObject244.bin"/><Relationship Id="rId9" Type="http://schemas.openxmlformats.org/officeDocument/2006/relationships/oleObject" Target="../embeddings/oleObject249.bin"/></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257.bin"/><Relationship Id="rId13" Type="http://schemas.openxmlformats.org/officeDocument/2006/relationships/oleObject" Target="../embeddings/oleObject262.bin"/><Relationship Id="rId3" Type="http://schemas.openxmlformats.org/officeDocument/2006/relationships/oleObject" Target="../embeddings/oleObject252.bin"/><Relationship Id="rId7" Type="http://schemas.openxmlformats.org/officeDocument/2006/relationships/oleObject" Target="../embeddings/oleObject256.bin"/><Relationship Id="rId12" Type="http://schemas.openxmlformats.org/officeDocument/2006/relationships/oleObject" Target="../embeddings/oleObject261.bin"/><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oleObject" Target="../embeddings/oleObject255.bin"/><Relationship Id="rId11" Type="http://schemas.openxmlformats.org/officeDocument/2006/relationships/oleObject" Target="../embeddings/oleObject260.bin"/><Relationship Id="rId5" Type="http://schemas.openxmlformats.org/officeDocument/2006/relationships/oleObject" Target="../embeddings/oleObject254.bin"/><Relationship Id="rId10" Type="http://schemas.openxmlformats.org/officeDocument/2006/relationships/oleObject" Target="../embeddings/oleObject259.bin"/><Relationship Id="rId4" Type="http://schemas.openxmlformats.org/officeDocument/2006/relationships/oleObject" Target="../embeddings/oleObject253.bin"/><Relationship Id="rId9" Type="http://schemas.openxmlformats.org/officeDocument/2006/relationships/oleObject" Target="../embeddings/oleObject258.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63.bin"/><Relationship Id="rId2" Type="http://schemas.openxmlformats.org/officeDocument/2006/relationships/slideLayout" Target="../slideLayouts/slideLayout7.xml"/><Relationship Id="rId1" Type="http://schemas.openxmlformats.org/officeDocument/2006/relationships/vmlDrawing" Target="../drawings/vmlDrawing30.v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269.bin"/><Relationship Id="rId13" Type="http://schemas.openxmlformats.org/officeDocument/2006/relationships/oleObject" Target="../embeddings/oleObject273.bin"/><Relationship Id="rId18" Type="http://schemas.openxmlformats.org/officeDocument/2006/relationships/oleObject" Target="../embeddings/oleObject278.bin"/><Relationship Id="rId26" Type="http://schemas.openxmlformats.org/officeDocument/2006/relationships/oleObject" Target="../embeddings/oleObject286.bin"/><Relationship Id="rId3" Type="http://schemas.openxmlformats.org/officeDocument/2006/relationships/oleObject" Target="../embeddings/oleObject264.bin"/><Relationship Id="rId21" Type="http://schemas.openxmlformats.org/officeDocument/2006/relationships/oleObject" Target="../embeddings/oleObject281.bin"/><Relationship Id="rId7" Type="http://schemas.openxmlformats.org/officeDocument/2006/relationships/oleObject" Target="../embeddings/oleObject268.bin"/><Relationship Id="rId12" Type="http://schemas.openxmlformats.org/officeDocument/2006/relationships/oleObject" Target="../embeddings/oleObject272.bin"/><Relationship Id="rId17" Type="http://schemas.openxmlformats.org/officeDocument/2006/relationships/oleObject" Target="../embeddings/oleObject277.bin"/><Relationship Id="rId25" Type="http://schemas.openxmlformats.org/officeDocument/2006/relationships/oleObject" Target="../embeddings/oleObject285.bin"/><Relationship Id="rId2" Type="http://schemas.openxmlformats.org/officeDocument/2006/relationships/slideLayout" Target="../slideLayouts/slideLayout7.xml"/><Relationship Id="rId16" Type="http://schemas.openxmlformats.org/officeDocument/2006/relationships/oleObject" Target="../embeddings/oleObject276.bin"/><Relationship Id="rId20" Type="http://schemas.openxmlformats.org/officeDocument/2006/relationships/oleObject" Target="../embeddings/oleObject280.bin"/><Relationship Id="rId1" Type="http://schemas.openxmlformats.org/officeDocument/2006/relationships/vmlDrawing" Target="../drawings/vmlDrawing31.vml"/><Relationship Id="rId6" Type="http://schemas.openxmlformats.org/officeDocument/2006/relationships/oleObject" Target="../embeddings/oleObject267.bin"/><Relationship Id="rId11" Type="http://schemas.openxmlformats.org/officeDocument/2006/relationships/image" Target="../media/image29.png"/><Relationship Id="rId24" Type="http://schemas.openxmlformats.org/officeDocument/2006/relationships/oleObject" Target="../embeddings/oleObject284.bin"/><Relationship Id="rId5" Type="http://schemas.openxmlformats.org/officeDocument/2006/relationships/oleObject" Target="../embeddings/oleObject266.bin"/><Relationship Id="rId15" Type="http://schemas.openxmlformats.org/officeDocument/2006/relationships/oleObject" Target="../embeddings/oleObject275.bin"/><Relationship Id="rId23" Type="http://schemas.openxmlformats.org/officeDocument/2006/relationships/oleObject" Target="../embeddings/oleObject283.bin"/><Relationship Id="rId10" Type="http://schemas.openxmlformats.org/officeDocument/2006/relationships/oleObject" Target="../embeddings/oleObject271.bin"/><Relationship Id="rId19" Type="http://schemas.openxmlformats.org/officeDocument/2006/relationships/oleObject" Target="../embeddings/oleObject279.bin"/><Relationship Id="rId4" Type="http://schemas.openxmlformats.org/officeDocument/2006/relationships/oleObject" Target="../embeddings/oleObject265.bin"/><Relationship Id="rId9" Type="http://schemas.openxmlformats.org/officeDocument/2006/relationships/oleObject" Target="../embeddings/oleObject270.bin"/><Relationship Id="rId14" Type="http://schemas.openxmlformats.org/officeDocument/2006/relationships/oleObject" Target="../embeddings/oleObject274.bin"/><Relationship Id="rId22" Type="http://schemas.openxmlformats.org/officeDocument/2006/relationships/oleObject" Target="../embeddings/oleObject282.bin"/><Relationship Id="rId27" Type="http://schemas.openxmlformats.org/officeDocument/2006/relationships/oleObject" Target="../embeddings/oleObject287.bin"/></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293.bin"/><Relationship Id="rId13" Type="http://schemas.openxmlformats.org/officeDocument/2006/relationships/oleObject" Target="../embeddings/oleObject298.bin"/><Relationship Id="rId18" Type="http://schemas.openxmlformats.org/officeDocument/2006/relationships/oleObject" Target="../embeddings/oleObject303.bin"/><Relationship Id="rId3" Type="http://schemas.openxmlformats.org/officeDocument/2006/relationships/oleObject" Target="../embeddings/oleObject288.bin"/><Relationship Id="rId7" Type="http://schemas.openxmlformats.org/officeDocument/2006/relationships/oleObject" Target="../embeddings/oleObject292.bin"/><Relationship Id="rId12" Type="http://schemas.openxmlformats.org/officeDocument/2006/relationships/oleObject" Target="../embeddings/oleObject297.bin"/><Relationship Id="rId17" Type="http://schemas.openxmlformats.org/officeDocument/2006/relationships/oleObject" Target="../embeddings/oleObject302.bin"/><Relationship Id="rId2" Type="http://schemas.openxmlformats.org/officeDocument/2006/relationships/slideLayout" Target="../slideLayouts/slideLayout7.xml"/><Relationship Id="rId16" Type="http://schemas.openxmlformats.org/officeDocument/2006/relationships/oleObject" Target="../embeddings/oleObject301.bin"/><Relationship Id="rId20" Type="http://schemas.openxmlformats.org/officeDocument/2006/relationships/oleObject" Target="../embeddings/oleObject305.bin"/><Relationship Id="rId1" Type="http://schemas.openxmlformats.org/officeDocument/2006/relationships/vmlDrawing" Target="../drawings/vmlDrawing32.vml"/><Relationship Id="rId6" Type="http://schemas.openxmlformats.org/officeDocument/2006/relationships/oleObject" Target="../embeddings/oleObject291.bin"/><Relationship Id="rId11" Type="http://schemas.openxmlformats.org/officeDocument/2006/relationships/oleObject" Target="../embeddings/oleObject296.bin"/><Relationship Id="rId5" Type="http://schemas.openxmlformats.org/officeDocument/2006/relationships/oleObject" Target="../embeddings/oleObject290.bin"/><Relationship Id="rId15" Type="http://schemas.openxmlformats.org/officeDocument/2006/relationships/oleObject" Target="../embeddings/oleObject300.bin"/><Relationship Id="rId10" Type="http://schemas.openxmlformats.org/officeDocument/2006/relationships/oleObject" Target="../embeddings/oleObject295.bin"/><Relationship Id="rId19" Type="http://schemas.openxmlformats.org/officeDocument/2006/relationships/oleObject" Target="../embeddings/oleObject304.bin"/><Relationship Id="rId4" Type="http://schemas.openxmlformats.org/officeDocument/2006/relationships/oleObject" Target="../embeddings/oleObject289.bin"/><Relationship Id="rId9" Type="http://schemas.openxmlformats.org/officeDocument/2006/relationships/oleObject" Target="../embeddings/oleObject294.bin"/><Relationship Id="rId14" Type="http://schemas.openxmlformats.org/officeDocument/2006/relationships/oleObject" Target="../embeddings/oleObject299.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311.bin"/><Relationship Id="rId13" Type="http://schemas.openxmlformats.org/officeDocument/2006/relationships/oleObject" Target="../embeddings/oleObject316.bin"/><Relationship Id="rId3" Type="http://schemas.openxmlformats.org/officeDocument/2006/relationships/oleObject" Target="../embeddings/oleObject306.bin"/><Relationship Id="rId7" Type="http://schemas.openxmlformats.org/officeDocument/2006/relationships/oleObject" Target="../embeddings/oleObject310.bin"/><Relationship Id="rId12" Type="http://schemas.openxmlformats.org/officeDocument/2006/relationships/oleObject" Target="../embeddings/oleObject315.bin"/><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oleObject" Target="../embeddings/oleObject309.bin"/><Relationship Id="rId11" Type="http://schemas.openxmlformats.org/officeDocument/2006/relationships/oleObject" Target="../embeddings/oleObject314.bin"/><Relationship Id="rId5" Type="http://schemas.openxmlformats.org/officeDocument/2006/relationships/oleObject" Target="../embeddings/oleObject308.bin"/><Relationship Id="rId10" Type="http://schemas.openxmlformats.org/officeDocument/2006/relationships/oleObject" Target="../embeddings/oleObject313.bin"/><Relationship Id="rId4" Type="http://schemas.openxmlformats.org/officeDocument/2006/relationships/oleObject" Target="../embeddings/oleObject307.bin"/><Relationship Id="rId9" Type="http://schemas.openxmlformats.org/officeDocument/2006/relationships/oleObject" Target="../embeddings/oleObject312.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322.bin"/><Relationship Id="rId13" Type="http://schemas.openxmlformats.org/officeDocument/2006/relationships/oleObject" Target="../embeddings/oleObject327.bin"/><Relationship Id="rId3" Type="http://schemas.openxmlformats.org/officeDocument/2006/relationships/oleObject" Target="../embeddings/oleObject317.bin"/><Relationship Id="rId7" Type="http://schemas.openxmlformats.org/officeDocument/2006/relationships/oleObject" Target="../embeddings/oleObject321.bin"/><Relationship Id="rId12" Type="http://schemas.openxmlformats.org/officeDocument/2006/relationships/oleObject" Target="../embeddings/oleObject326.bin"/><Relationship Id="rId17" Type="http://schemas.openxmlformats.org/officeDocument/2006/relationships/oleObject" Target="../embeddings/oleObject331.bin"/><Relationship Id="rId2" Type="http://schemas.openxmlformats.org/officeDocument/2006/relationships/slideLayout" Target="../slideLayouts/slideLayout7.xml"/><Relationship Id="rId16" Type="http://schemas.openxmlformats.org/officeDocument/2006/relationships/oleObject" Target="../embeddings/oleObject330.bin"/><Relationship Id="rId1" Type="http://schemas.openxmlformats.org/officeDocument/2006/relationships/vmlDrawing" Target="../drawings/vmlDrawing34.vml"/><Relationship Id="rId6" Type="http://schemas.openxmlformats.org/officeDocument/2006/relationships/oleObject" Target="../embeddings/oleObject320.bin"/><Relationship Id="rId11" Type="http://schemas.openxmlformats.org/officeDocument/2006/relationships/oleObject" Target="../embeddings/oleObject325.bin"/><Relationship Id="rId5" Type="http://schemas.openxmlformats.org/officeDocument/2006/relationships/oleObject" Target="../embeddings/oleObject319.bin"/><Relationship Id="rId15" Type="http://schemas.openxmlformats.org/officeDocument/2006/relationships/oleObject" Target="../embeddings/oleObject329.bin"/><Relationship Id="rId10" Type="http://schemas.openxmlformats.org/officeDocument/2006/relationships/oleObject" Target="../embeddings/oleObject324.bin"/><Relationship Id="rId4" Type="http://schemas.openxmlformats.org/officeDocument/2006/relationships/oleObject" Target="../embeddings/oleObject318.bin"/><Relationship Id="rId9" Type="http://schemas.openxmlformats.org/officeDocument/2006/relationships/oleObject" Target="../embeddings/oleObject323.bin"/><Relationship Id="rId14" Type="http://schemas.openxmlformats.org/officeDocument/2006/relationships/oleObject" Target="../embeddings/oleObject328.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337.bin"/><Relationship Id="rId13" Type="http://schemas.openxmlformats.org/officeDocument/2006/relationships/oleObject" Target="../embeddings/oleObject342.bin"/><Relationship Id="rId3" Type="http://schemas.openxmlformats.org/officeDocument/2006/relationships/oleObject" Target="../embeddings/oleObject332.bin"/><Relationship Id="rId7" Type="http://schemas.openxmlformats.org/officeDocument/2006/relationships/oleObject" Target="../embeddings/oleObject336.bin"/><Relationship Id="rId12" Type="http://schemas.openxmlformats.org/officeDocument/2006/relationships/oleObject" Target="../embeddings/oleObject341.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oleObject" Target="../embeddings/oleObject335.bin"/><Relationship Id="rId11" Type="http://schemas.openxmlformats.org/officeDocument/2006/relationships/oleObject" Target="../embeddings/oleObject340.bin"/><Relationship Id="rId5" Type="http://schemas.openxmlformats.org/officeDocument/2006/relationships/oleObject" Target="../embeddings/oleObject334.bin"/><Relationship Id="rId10" Type="http://schemas.openxmlformats.org/officeDocument/2006/relationships/oleObject" Target="../embeddings/oleObject339.bin"/><Relationship Id="rId4" Type="http://schemas.openxmlformats.org/officeDocument/2006/relationships/oleObject" Target="../embeddings/oleObject333.bin"/><Relationship Id="rId9" Type="http://schemas.openxmlformats.org/officeDocument/2006/relationships/oleObject" Target="../embeddings/oleObject338.bin"/><Relationship Id="rId14" Type="http://schemas.openxmlformats.org/officeDocument/2006/relationships/oleObject" Target="../embeddings/oleObject343.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349.bin"/><Relationship Id="rId13" Type="http://schemas.openxmlformats.org/officeDocument/2006/relationships/oleObject" Target="../embeddings/oleObject354.bin"/><Relationship Id="rId3" Type="http://schemas.openxmlformats.org/officeDocument/2006/relationships/oleObject" Target="../embeddings/oleObject344.bin"/><Relationship Id="rId7" Type="http://schemas.openxmlformats.org/officeDocument/2006/relationships/oleObject" Target="../embeddings/oleObject348.bin"/><Relationship Id="rId12" Type="http://schemas.openxmlformats.org/officeDocument/2006/relationships/oleObject" Target="../embeddings/oleObject353.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oleObject" Target="../embeddings/oleObject347.bin"/><Relationship Id="rId11" Type="http://schemas.openxmlformats.org/officeDocument/2006/relationships/oleObject" Target="../embeddings/oleObject352.bin"/><Relationship Id="rId5" Type="http://schemas.openxmlformats.org/officeDocument/2006/relationships/oleObject" Target="../embeddings/oleObject346.bin"/><Relationship Id="rId10" Type="http://schemas.openxmlformats.org/officeDocument/2006/relationships/oleObject" Target="../embeddings/oleObject351.bin"/><Relationship Id="rId4" Type="http://schemas.openxmlformats.org/officeDocument/2006/relationships/oleObject" Target="../embeddings/oleObject345.bin"/><Relationship Id="rId9" Type="http://schemas.openxmlformats.org/officeDocument/2006/relationships/oleObject" Target="../embeddings/oleObject350.bin"/><Relationship Id="rId14" Type="http://schemas.openxmlformats.org/officeDocument/2006/relationships/oleObject" Target="../embeddings/oleObject355.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361.bin"/><Relationship Id="rId13" Type="http://schemas.openxmlformats.org/officeDocument/2006/relationships/oleObject" Target="../embeddings/oleObject366.bin"/><Relationship Id="rId18" Type="http://schemas.openxmlformats.org/officeDocument/2006/relationships/oleObject" Target="../embeddings/oleObject371.bin"/><Relationship Id="rId3" Type="http://schemas.openxmlformats.org/officeDocument/2006/relationships/oleObject" Target="../embeddings/oleObject356.bin"/><Relationship Id="rId7" Type="http://schemas.openxmlformats.org/officeDocument/2006/relationships/oleObject" Target="../embeddings/oleObject360.bin"/><Relationship Id="rId12" Type="http://schemas.openxmlformats.org/officeDocument/2006/relationships/oleObject" Target="../embeddings/oleObject365.bin"/><Relationship Id="rId17" Type="http://schemas.openxmlformats.org/officeDocument/2006/relationships/oleObject" Target="../embeddings/oleObject370.bin"/><Relationship Id="rId2" Type="http://schemas.openxmlformats.org/officeDocument/2006/relationships/slideLayout" Target="../slideLayouts/slideLayout7.xml"/><Relationship Id="rId16" Type="http://schemas.openxmlformats.org/officeDocument/2006/relationships/oleObject" Target="../embeddings/oleObject369.bin"/><Relationship Id="rId1" Type="http://schemas.openxmlformats.org/officeDocument/2006/relationships/vmlDrawing" Target="../drawings/vmlDrawing37.vml"/><Relationship Id="rId6" Type="http://schemas.openxmlformats.org/officeDocument/2006/relationships/oleObject" Target="../embeddings/oleObject359.bin"/><Relationship Id="rId11" Type="http://schemas.openxmlformats.org/officeDocument/2006/relationships/oleObject" Target="../embeddings/oleObject364.bin"/><Relationship Id="rId5" Type="http://schemas.openxmlformats.org/officeDocument/2006/relationships/oleObject" Target="../embeddings/oleObject358.bin"/><Relationship Id="rId15" Type="http://schemas.openxmlformats.org/officeDocument/2006/relationships/oleObject" Target="../embeddings/oleObject368.bin"/><Relationship Id="rId10" Type="http://schemas.openxmlformats.org/officeDocument/2006/relationships/oleObject" Target="../embeddings/oleObject363.bin"/><Relationship Id="rId4" Type="http://schemas.openxmlformats.org/officeDocument/2006/relationships/oleObject" Target="../embeddings/oleObject357.bin"/><Relationship Id="rId9" Type="http://schemas.openxmlformats.org/officeDocument/2006/relationships/oleObject" Target="../embeddings/oleObject362.bin"/><Relationship Id="rId14" Type="http://schemas.openxmlformats.org/officeDocument/2006/relationships/oleObject" Target="../embeddings/oleObject367.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377.bin"/><Relationship Id="rId3" Type="http://schemas.openxmlformats.org/officeDocument/2006/relationships/oleObject" Target="../embeddings/oleObject372.bin"/><Relationship Id="rId7" Type="http://schemas.openxmlformats.org/officeDocument/2006/relationships/oleObject" Target="../embeddings/oleObject376.bin"/><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oleObject" Target="../embeddings/oleObject375.bin"/><Relationship Id="rId11" Type="http://schemas.openxmlformats.org/officeDocument/2006/relationships/oleObject" Target="../embeddings/oleObject380.bin"/><Relationship Id="rId5" Type="http://schemas.openxmlformats.org/officeDocument/2006/relationships/oleObject" Target="../embeddings/oleObject374.bin"/><Relationship Id="rId10" Type="http://schemas.openxmlformats.org/officeDocument/2006/relationships/oleObject" Target="../embeddings/oleObject379.bin"/><Relationship Id="rId4" Type="http://schemas.openxmlformats.org/officeDocument/2006/relationships/oleObject" Target="../embeddings/oleObject373.bin"/><Relationship Id="rId9" Type="http://schemas.openxmlformats.org/officeDocument/2006/relationships/oleObject" Target="../embeddings/oleObject378.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oleObject" Target="../embeddings/oleObject384.bin"/><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oleObject" Target="../embeddings/oleObject383.bin"/><Relationship Id="rId5" Type="http://schemas.openxmlformats.org/officeDocument/2006/relationships/oleObject" Target="../embeddings/oleObject382.bin"/><Relationship Id="rId4" Type="http://schemas.openxmlformats.org/officeDocument/2006/relationships/oleObject" Target="../embeddings/oleObject381.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390.bin"/><Relationship Id="rId3" Type="http://schemas.openxmlformats.org/officeDocument/2006/relationships/oleObject" Target="../embeddings/oleObject385.bin"/><Relationship Id="rId7" Type="http://schemas.openxmlformats.org/officeDocument/2006/relationships/oleObject" Target="../embeddings/oleObject389.bin"/><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oleObject" Target="../embeddings/oleObject388.bin"/><Relationship Id="rId5" Type="http://schemas.openxmlformats.org/officeDocument/2006/relationships/oleObject" Target="../embeddings/oleObject387.bin"/><Relationship Id="rId4" Type="http://schemas.openxmlformats.org/officeDocument/2006/relationships/oleObject" Target="../embeddings/oleObject386.bin"/><Relationship Id="rId9" Type="http://schemas.openxmlformats.org/officeDocument/2006/relationships/oleObject" Target="../embeddings/oleObject391.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397.bin"/><Relationship Id="rId3" Type="http://schemas.openxmlformats.org/officeDocument/2006/relationships/oleObject" Target="../embeddings/oleObject392.bin"/><Relationship Id="rId7" Type="http://schemas.openxmlformats.org/officeDocument/2006/relationships/oleObject" Target="../embeddings/oleObject396.bin"/><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oleObject" Target="../embeddings/oleObject395.bin"/><Relationship Id="rId5" Type="http://schemas.openxmlformats.org/officeDocument/2006/relationships/oleObject" Target="../embeddings/oleObject394.bin"/><Relationship Id="rId10" Type="http://schemas.openxmlformats.org/officeDocument/2006/relationships/oleObject" Target="../embeddings/oleObject399.bin"/><Relationship Id="rId4" Type="http://schemas.openxmlformats.org/officeDocument/2006/relationships/oleObject" Target="../embeddings/oleObject393.bin"/><Relationship Id="rId9" Type="http://schemas.openxmlformats.org/officeDocument/2006/relationships/oleObject" Target="../embeddings/oleObject398.bin"/></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400.bin"/><Relationship Id="rId2" Type="http://schemas.openxmlformats.org/officeDocument/2006/relationships/slideLayout" Target="../slideLayouts/slideLayout7.xml"/><Relationship Id="rId1" Type="http://schemas.openxmlformats.org/officeDocument/2006/relationships/vmlDrawing" Target="../drawings/vmlDrawing42.vml"/><Relationship Id="rId5" Type="http://schemas.openxmlformats.org/officeDocument/2006/relationships/oleObject" Target="../embeddings/oleObject402.bin"/><Relationship Id="rId4" Type="http://schemas.openxmlformats.org/officeDocument/2006/relationships/oleObject" Target="../embeddings/oleObject401.bin"/></Relationships>
</file>

<file path=ppt/slides/_rels/slide65.xml.rels><?xml version="1.0" encoding="UTF-8" standalone="yes"?>
<Relationships xmlns="http://schemas.openxmlformats.org/package/2006/relationships"><Relationship Id="rId2" Type="http://schemas.openxmlformats.org/officeDocument/2006/relationships/image" Target="../media/image357.tif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403.bin"/><Relationship Id="rId2" Type="http://schemas.openxmlformats.org/officeDocument/2006/relationships/slideLayout" Target="../slideLayouts/slideLayout7.xml"/><Relationship Id="rId1" Type="http://schemas.openxmlformats.org/officeDocument/2006/relationships/vmlDrawing" Target="../drawings/vmlDrawing43.vml"/><Relationship Id="rId4" Type="http://schemas.openxmlformats.org/officeDocument/2006/relationships/oleObject" Target="../embeddings/oleObject404.bin"/></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410.bin"/><Relationship Id="rId13" Type="http://schemas.openxmlformats.org/officeDocument/2006/relationships/oleObject" Target="../embeddings/oleObject415.bin"/><Relationship Id="rId3" Type="http://schemas.openxmlformats.org/officeDocument/2006/relationships/oleObject" Target="../embeddings/oleObject405.bin"/><Relationship Id="rId7" Type="http://schemas.openxmlformats.org/officeDocument/2006/relationships/oleObject" Target="../embeddings/oleObject409.bin"/><Relationship Id="rId12" Type="http://schemas.openxmlformats.org/officeDocument/2006/relationships/oleObject" Target="../embeddings/oleObject414.bin"/><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oleObject" Target="../embeddings/oleObject408.bin"/><Relationship Id="rId11" Type="http://schemas.openxmlformats.org/officeDocument/2006/relationships/oleObject" Target="../embeddings/oleObject413.bin"/><Relationship Id="rId5" Type="http://schemas.openxmlformats.org/officeDocument/2006/relationships/oleObject" Target="../embeddings/oleObject407.bin"/><Relationship Id="rId10" Type="http://schemas.openxmlformats.org/officeDocument/2006/relationships/oleObject" Target="../embeddings/oleObject412.bin"/><Relationship Id="rId4" Type="http://schemas.openxmlformats.org/officeDocument/2006/relationships/oleObject" Target="../embeddings/oleObject406.bin"/><Relationship Id="rId9" Type="http://schemas.openxmlformats.org/officeDocument/2006/relationships/oleObject" Target="../embeddings/oleObject411.bin"/><Relationship Id="rId14" Type="http://schemas.openxmlformats.org/officeDocument/2006/relationships/oleObject" Target="../embeddings/oleObject416.bin"/></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422.bin"/><Relationship Id="rId13" Type="http://schemas.openxmlformats.org/officeDocument/2006/relationships/oleObject" Target="../embeddings/oleObject426.bin"/><Relationship Id="rId18" Type="http://schemas.openxmlformats.org/officeDocument/2006/relationships/oleObject" Target="../embeddings/oleObject431.bin"/><Relationship Id="rId26" Type="http://schemas.openxmlformats.org/officeDocument/2006/relationships/oleObject" Target="../embeddings/oleObject439.bin"/><Relationship Id="rId39" Type="http://schemas.openxmlformats.org/officeDocument/2006/relationships/oleObject" Target="../embeddings/oleObject452.bin"/><Relationship Id="rId3" Type="http://schemas.openxmlformats.org/officeDocument/2006/relationships/oleObject" Target="../embeddings/oleObject417.bin"/><Relationship Id="rId21" Type="http://schemas.openxmlformats.org/officeDocument/2006/relationships/oleObject" Target="../embeddings/oleObject434.bin"/><Relationship Id="rId34" Type="http://schemas.openxmlformats.org/officeDocument/2006/relationships/oleObject" Target="../embeddings/oleObject447.bin"/><Relationship Id="rId42" Type="http://schemas.openxmlformats.org/officeDocument/2006/relationships/oleObject" Target="../embeddings/oleObject455.bin"/><Relationship Id="rId7" Type="http://schemas.openxmlformats.org/officeDocument/2006/relationships/oleObject" Target="../embeddings/oleObject421.bin"/><Relationship Id="rId12" Type="http://schemas.openxmlformats.org/officeDocument/2006/relationships/image" Target="../media/image63.png"/><Relationship Id="rId17" Type="http://schemas.openxmlformats.org/officeDocument/2006/relationships/oleObject" Target="../embeddings/oleObject430.bin"/><Relationship Id="rId25" Type="http://schemas.openxmlformats.org/officeDocument/2006/relationships/oleObject" Target="../embeddings/oleObject438.bin"/><Relationship Id="rId33" Type="http://schemas.openxmlformats.org/officeDocument/2006/relationships/oleObject" Target="../embeddings/oleObject446.bin"/><Relationship Id="rId38" Type="http://schemas.openxmlformats.org/officeDocument/2006/relationships/oleObject" Target="../embeddings/oleObject451.bin"/><Relationship Id="rId2" Type="http://schemas.openxmlformats.org/officeDocument/2006/relationships/slideLayout" Target="../slideLayouts/slideLayout7.xml"/><Relationship Id="rId16" Type="http://schemas.openxmlformats.org/officeDocument/2006/relationships/oleObject" Target="../embeddings/oleObject429.bin"/><Relationship Id="rId20" Type="http://schemas.openxmlformats.org/officeDocument/2006/relationships/oleObject" Target="../embeddings/oleObject433.bin"/><Relationship Id="rId29" Type="http://schemas.openxmlformats.org/officeDocument/2006/relationships/oleObject" Target="../embeddings/oleObject442.bin"/><Relationship Id="rId41" Type="http://schemas.openxmlformats.org/officeDocument/2006/relationships/oleObject" Target="../embeddings/oleObject454.bin"/><Relationship Id="rId1" Type="http://schemas.openxmlformats.org/officeDocument/2006/relationships/vmlDrawing" Target="../drawings/vmlDrawing45.vml"/><Relationship Id="rId6" Type="http://schemas.openxmlformats.org/officeDocument/2006/relationships/oleObject" Target="../embeddings/oleObject420.bin"/><Relationship Id="rId11" Type="http://schemas.openxmlformats.org/officeDocument/2006/relationships/oleObject" Target="../embeddings/oleObject425.bin"/><Relationship Id="rId24" Type="http://schemas.openxmlformats.org/officeDocument/2006/relationships/oleObject" Target="../embeddings/oleObject437.bin"/><Relationship Id="rId32" Type="http://schemas.openxmlformats.org/officeDocument/2006/relationships/oleObject" Target="../embeddings/oleObject445.bin"/><Relationship Id="rId37" Type="http://schemas.openxmlformats.org/officeDocument/2006/relationships/oleObject" Target="../embeddings/oleObject450.bin"/><Relationship Id="rId40" Type="http://schemas.openxmlformats.org/officeDocument/2006/relationships/oleObject" Target="../embeddings/oleObject453.bin"/><Relationship Id="rId5" Type="http://schemas.openxmlformats.org/officeDocument/2006/relationships/oleObject" Target="../embeddings/oleObject419.bin"/><Relationship Id="rId15" Type="http://schemas.openxmlformats.org/officeDocument/2006/relationships/oleObject" Target="../embeddings/oleObject428.bin"/><Relationship Id="rId23" Type="http://schemas.openxmlformats.org/officeDocument/2006/relationships/oleObject" Target="../embeddings/oleObject436.bin"/><Relationship Id="rId28" Type="http://schemas.openxmlformats.org/officeDocument/2006/relationships/oleObject" Target="../embeddings/oleObject441.bin"/><Relationship Id="rId36" Type="http://schemas.openxmlformats.org/officeDocument/2006/relationships/oleObject" Target="../embeddings/oleObject449.bin"/><Relationship Id="rId10" Type="http://schemas.openxmlformats.org/officeDocument/2006/relationships/oleObject" Target="../embeddings/oleObject424.bin"/><Relationship Id="rId19" Type="http://schemas.openxmlformats.org/officeDocument/2006/relationships/oleObject" Target="../embeddings/oleObject432.bin"/><Relationship Id="rId31" Type="http://schemas.openxmlformats.org/officeDocument/2006/relationships/oleObject" Target="../embeddings/oleObject444.bin"/><Relationship Id="rId4" Type="http://schemas.openxmlformats.org/officeDocument/2006/relationships/oleObject" Target="../embeddings/oleObject418.bin"/><Relationship Id="rId9" Type="http://schemas.openxmlformats.org/officeDocument/2006/relationships/oleObject" Target="../embeddings/oleObject423.bin"/><Relationship Id="rId14" Type="http://schemas.openxmlformats.org/officeDocument/2006/relationships/oleObject" Target="../embeddings/oleObject427.bin"/><Relationship Id="rId22" Type="http://schemas.openxmlformats.org/officeDocument/2006/relationships/oleObject" Target="../embeddings/oleObject435.bin"/><Relationship Id="rId27" Type="http://schemas.openxmlformats.org/officeDocument/2006/relationships/oleObject" Target="../embeddings/oleObject440.bin"/><Relationship Id="rId30" Type="http://schemas.openxmlformats.org/officeDocument/2006/relationships/oleObject" Target="../embeddings/oleObject443.bin"/><Relationship Id="rId35" Type="http://schemas.openxmlformats.org/officeDocument/2006/relationships/oleObject" Target="../embeddings/oleObject448.bin"/></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456.bin"/><Relationship Id="rId2" Type="http://schemas.openxmlformats.org/officeDocument/2006/relationships/slideLayout" Target="../slideLayouts/slideLayout7.xml"/><Relationship Id="rId1" Type="http://schemas.openxmlformats.org/officeDocument/2006/relationships/vmlDrawing" Target="../drawings/vmlDrawing46.vml"/><Relationship Id="rId5" Type="http://schemas.openxmlformats.org/officeDocument/2006/relationships/oleObject" Target="../embeddings/oleObject458.bin"/><Relationship Id="rId4" Type="http://schemas.openxmlformats.org/officeDocument/2006/relationships/oleObject" Target="../embeddings/oleObject457.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464.bin"/><Relationship Id="rId13" Type="http://schemas.openxmlformats.org/officeDocument/2006/relationships/oleObject" Target="../embeddings/oleObject469.bin"/><Relationship Id="rId18" Type="http://schemas.openxmlformats.org/officeDocument/2006/relationships/oleObject" Target="../embeddings/oleObject474.bin"/><Relationship Id="rId3" Type="http://schemas.openxmlformats.org/officeDocument/2006/relationships/oleObject" Target="../embeddings/oleObject459.bin"/><Relationship Id="rId7" Type="http://schemas.openxmlformats.org/officeDocument/2006/relationships/oleObject" Target="../embeddings/oleObject463.bin"/><Relationship Id="rId12" Type="http://schemas.openxmlformats.org/officeDocument/2006/relationships/oleObject" Target="../embeddings/oleObject468.bin"/><Relationship Id="rId17" Type="http://schemas.openxmlformats.org/officeDocument/2006/relationships/oleObject" Target="../embeddings/oleObject473.bin"/><Relationship Id="rId2" Type="http://schemas.openxmlformats.org/officeDocument/2006/relationships/slideLayout" Target="../slideLayouts/slideLayout7.xml"/><Relationship Id="rId16" Type="http://schemas.openxmlformats.org/officeDocument/2006/relationships/oleObject" Target="../embeddings/oleObject472.bin"/><Relationship Id="rId20" Type="http://schemas.openxmlformats.org/officeDocument/2006/relationships/oleObject" Target="../embeddings/oleObject476.bin"/><Relationship Id="rId1" Type="http://schemas.openxmlformats.org/officeDocument/2006/relationships/vmlDrawing" Target="../drawings/vmlDrawing47.vml"/><Relationship Id="rId6" Type="http://schemas.openxmlformats.org/officeDocument/2006/relationships/oleObject" Target="../embeddings/oleObject462.bin"/><Relationship Id="rId11" Type="http://schemas.openxmlformats.org/officeDocument/2006/relationships/oleObject" Target="../embeddings/oleObject467.bin"/><Relationship Id="rId5" Type="http://schemas.openxmlformats.org/officeDocument/2006/relationships/oleObject" Target="../embeddings/oleObject461.bin"/><Relationship Id="rId15" Type="http://schemas.openxmlformats.org/officeDocument/2006/relationships/oleObject" Target="../embeddings/oleObject471.bin"/><Relationship Id="rId10" Type="http://schemas.openxmlformats.org/officeDocument/2006/relationships/oleObject" Target="../embeddings/oleObject466.bin"/><Relationship Id="rId19" Type="http://schemas.openxmlformats.org/officeDocument/2006/relationships/oleObject" Target="../embeddings/oleObject475.bin"/><Relationship Id="rId4" Type="http://schemas.openxmlformats.org/officeDocument/2006/relationships/oleObject" Target="../embeddings/oleObject460.bin"/><Relationship Id="rId9" Type="http://schemas.openxmlformats.org/officeDocument/2006/relationships/oleObject" Target="../embeddings/oleObject465.bin"/><Relationship Id="rId14" Type="http://schemas.openxmlformats.org/officeDocument/2006/relationships/oleObject" Target="../embeddings/oleObject470.bin"/></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482.bin"/><Relationship Id="rId13" Type="http://schemas.openxmlformats.org/officeDocument/2006/relationships/oleObject" Target="../embeddings/oleObject486.bin"/><Relationship Id="rId18" Type="http://schemas.openxmlformats.org/officeDocument/2006/relationships/oleObject" Target="../embeddings/oleObject491.bin"/><Relationship Id="rId3" Type="http://schemas.openxmlformats.org/officeDocument/2006/relationships/oleObject" Target="../embeddings/oleObject477.bin"/><Relationship Id="rId21" Type="http://schemas.openxmlformats.org/officeDocument/2006/relationships/oleObject" Target="../embeddings/oleObject494.bin"/><Relationship Id="rId7" Type="http://schemas.openxmlformats.org/officeDocument/2006/relationships/oleObject" Target="../embeddings/oleObject481.bin"/><Relationship Id="rId12" Type="http://schemas.openxmlformats.org/officeDocument/2006/relationships/oleObject" Target="../embeddings/oleObject485.bin"/><Relationship Id="rId17" Type="http://schemas.openxmlformats.org/officeDocument/2006/relationships/oleObject" Target="../embeddings/oleObject490.bin"/><Relationship Id="rId2" Type="http://schemas.openxmlformats.org/officeDocument/2006/relationships/slideLayout" Target="../slideLayouts/slideLayout7.xml"/><Relationship Id="rId16" Type="http://schemas.openxmlformats.org/officeDocument/2006/relationships/oleObject" Target="../embeddings/oleObject489.bin"/><Relationship Id="rId20" Type="http://schemas.openxmlformats.org/officeDocument/2006/relationships/oleObject" Target="../embeddings/oleObject493.bin"/><Relationship Id="rId1" Type="http://schemas.openxmlformats.org/officeDocument/2006/relationships/vmlDrawing" Target="../drawings/vmlDrawing48.vml"/><Relationship Id="rId6" Type="http://schemas.openxmlformats.org/officeDocument/2006/relationships/oleObject" Target="../embeddings/oleObject480.bin"/><Relationship Id="rId11" Type="http://schemas.openxmlformats.org/officeDocument/2006/relationships/oleObject" Target="../embeddings/oleObject484.bin"/><Relationship Id="rId24" Type="http://schemas.openxmlformats.org/officeDocument/2006/relationships/oleObject" Target="../embeddings/oleObject497.bin"/><Relationship Id="rId5" Type="http://schemas.openxmlformats.org/officeDocument/2006/relationships/oleObject" Target="../embeddings/oleObject479.bin"/><Relationship Id="rId15" Type="http://schemas.openxmlformats.org/officeDocument/2006/relationships/oleObject" Target="../embeddings/oleObject488.bin"/><Relationship Id="rId23" Type="http://schemas.openxmlformats.org/officeDocument/2006/relationships/oleObject" Target="../embeddings/oleObject496.bin"/><Relationship Id="rId10" Type="http://schemas.openxmlformats.org/officeDocument/2006/relationships/image" Target="../media/image29.png"/><Relationship Id="rId19" Type="http://schemas.openxmlformats.org/officeDocument/2006/relationships/oleObject" Target="../embeddings/oleObject492.bin"/><Relationship Id="rId4" Type="http://schemas.openxmlformats.org/officeDocument/2006/relationships/oleObject" Target="../embeddings/oleObject478.bin"/><Relationship Id="rId9" Type="http://schemas.openxmlformats.org/officeDocument/2006/relationships/oleObject" Target="../embeddings/oleObject483.bin"/><Relationship Id="rId14" Type="http://schemas.openxmlformats.org/officeDocument/2006/relationships/oleObject" Target="../embeddings/oleObject487.bin"/><Relationship Id="rId22" Type="http://schemas.openxmlformats.org/officeDocument/2006/relationships/oleObject" Target="../embeddings/oleObject495.bin"/></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502.bin"/><Relationship Id="rId13" Type="http://schemas.openxmlformats.org/officeDocument/2006/relationships/oleObject" Target="../embeddings/oleObject507.bin"/><Relationship Id="rId3" Type="http://schemas.openxmlformats.org/officeDocument/2006/relationships/oleObject" Target="../embeddings/oleObject498.bin"/><Relationship Id="rId7" Type="http://schemas.openxmlformats.org/officeDocument/2006/relationships/oleObject" Target="../embeddings/oleObject501.bin"/><Relationship Id="rId12" Type="http://schemas.openxmlformats.org/officeDocument/2006/relationships/oleObject" Target="../embeddings/oleObject506.bin"/><Relationship Id="rId17" Type="http://schemas.openxmlformats.org/officeDocument/2006/relationships/oleObject" Target="../embeddings/oleObject511.bin"/><Relationship Id="rId2" Type="http://schemas.openxmlformats.org/officeDocument/2006/relationships/slideLayout" Target="../slideLayouts/slideLayout7.xml"/><Relationship Id="rId16" Type="http://schemas.openxmlformats.org/officeDocument/2006/relationships/oleObject" Target="../embeddings/oleObject510.bin"/><Relationship Id="rId1" Type="http://schemas.openxmlformats.org/officeDocument/2006/relationships/vmlDrawing" Target="../drawings/vmlDrawing49.vml"/><Relationship Id="rId6" Type="http://schemas.openxmlformats.org/officeDocument/2006/relationships/image" Target="../media/image29.png"/><Relationship Id="rId11" Type="http://schemas.openxmlformats.org/officeDocument/2006/relationships/oleObject" Target="../embeddings/oleObject505.bin"/><Relationship Id="rId5" Type="http://schemas.openxmlformats.org/officeDocument/2006/relationships/oleObject" Target="../embeddings/oleObject500.bin"/><Relationship Id="rId15" Type="http://schemas.openxmlformats.org/officeDocument/2006/relationships/oleObject" Target="../embeddings/oleObject509.bin"/><Relationship Id="rId10" Type="http://schemas.openxmlformats.org/officeDocument/2006/relationships/oleObject" Target="../embeddings/oleObject504.bin"/><Relationship Id="rId4" Type="http://schemas.openxmlformats.org/officeDocument/2006/relationships/oleObject" Target="../embeddings/oleObject499.bin"/><Relationship Id="rId9" Type="http://schemas.openxmlformats.org/officeDocument/2006/relationships/oleObject" Target="../embeddings/oleObject503.bin"/><Relationship Id="rId14" Type="http://schemas.openxmlformats.org/officeDocument/2006/relationships/oleObject" Target="../embeddings/oleObject508.bin"/></Relationships>
</file>

<file path=ppt/slides/_rels/slide73.xml.rels><?xml version="1.0" encoding="UTF-8" standalone="yes"?>
<Relationships xmlns="http://schemas.openxmlformats.org/package/2006/relationships"><Relationship Id="rId3" Type="http://schemas.openxmlformats.org/officeDocument/2006/relationships/image" Target="../media/image439.tiff"/><Relationship Id="rId2" Type="http://schemas.openxmlformats.org/officeDocument/2006/relationships/slideLayout" Target="../slideLayouts/slideLayout7.xml"/><Relationship Id="rId1" Type="http://schemas.openxmlformats.org/officeDocument/2006/relationships/vmlDrawing" Target="../drawings/vmlDrawing50.vml"/><Relationship Id="rId5" Type="http://schemas.openxmlformats.org/officeDocument/2006/relationships/oleObject" Target="../embeddings/oleObject513.bin"/><Relationship Id="rId4" Type="http://schemas.openxmlformats.org/officeDocument/2006/relationships/oleObject" Target="../embeddings/oleObject512.bin"/></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519.bin"/><Relationship Id="rId13" Type="http://schemas.openxmlformats.org/officeDocument/2006/relationships/oleObject" Target="../embeddings/oleObject524.bin"/><Relationship Id="rId18" Type="http://schemas.openxmlformats.org/officeDocument/2006/relationships/oleObject" Target="../embeddings/oleObject529.bin"/><Relationship Id="rId3" Type="http://schemas.openxmlformats.org/officeDocument/2006/relationships/oleObject" Target="../embeddings/oleObject514.bin"/><Relationship Id="rId7" Type="http://schemas.openxmlformats.org/officeDocument/2006/relationships/oleObject" Target="../embeddings/oleObject518.bin"/><Relationship Id="rId12" Type="http://schemas.openxmlformats.org/officeDocument/2006/relationships/oleObject" Target="../embeddings/oleObject523.bin"/><Relationship Id="rId17" Type="http://schemas.openxmlformats.org/officeDocument/2006/relationships/oleObject" Target="../embeddings/oleObject528.bin"/><Relationship Id="rId2" Type="http://schemas.openxmlformats.org/officeDocument/2006/relationships/slideLayout" Target="../slideLayouts/slideLayout7.xml"/><Relationship Id="rId16" Type="http://schemas.openxmlformats.org/officeDocument/2006/relationships/oleObject" Target="../embeddings/oleObject527.bin"/><Relationship Id="rId1" Type="http://schemas.openxmlformats.org/officeDocument/2006/relationships/vmlDrawing" Target="../drawings/vmlDrawing51.vml"/><Relationship Id="rId6" Type="http://schemas.openxmlformats.org/officeDocument/2006/relationships/oleObject" Target="../embeddings/oleObject517.bin"/><Relationship Id="rId11" Type="http://schemas.openxmlformats.org/officeDocument/2006/relationships/oleObject" Target="../embeddings/oleObject522.bin"/><Relationship Id="rId5" Type="http://schemas.openxmlformats.org/officeDocument/2006/relationships/oleObject" Target="../embeddings/oleObject516.bin"/><Relationship Id="rId15" Type="http://schemas.openxmlformats.org/officeDocument/2006/relationships/oleObject" Target="../embeddings/oleObject526.bin"/><Relationship Id="rId10" Type="http://schemas.openxmlformats.org/officeDocument/2006/relationships/oleObject" Target="../embeddings/oleObject521.bin"/><Relationship Id="rId19" Type="http://schemas.openxmlformats.org/officeDocument/2006/relationships/oleObject" Target="../embeddings/oleObject530.bin"/><Relationship Id="rId4" Type="http://schemas.openxmlformats.org/officeDocument/2006/relationships/oleObject" Target="../embeddings/oleObject515.bin"/><Relationship Id="rId9" Type="http://schemas.openxmlformats.org/officeDocument/2006/relationships/oleObject" Target="../embeddings/oleObject520.bin"/><Relationship Id="rId14" Type="http://schemas.openxmlformats.org/officeDocument/2006/relationships/oleObject" Target="../embeddings/oleObject525.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535.bin"/><Relationship Id="rId3" Type="http://schemas.openxmlformats.org/officeDocument/2006/relationships/oleObject" Target="../embeddings/oleObject531.bin"/><Relationship Id="rId7" Type="http://schemas.openxmlformats.org/officeDocument/2006/relationships/oleObject" Target="../embeddings/oleObject534.bin"/><Relationship Id="rId2" Type="http://schemas.openxmlformats.org/officeDocument/2006/relationships/slideLayout" Target="../slideLayouts/slideLayout7.xml"/><Relationship Id="rId1" Type="http://schemas.openxmlformats.org/officeDocument/2006/relationships/vmlDrawing" Target="../drawings/vmlDrawing52.vml"/><Relationship Id="rId6" Type="http://schemas.openxmlformats.org/officeDocument/2006/relationships/image" Target="../media/image29.png"/><Relationship Id="rId11" Type="http://schemas.openxmlformats.org/officeDocument/2006/relationships/oleObject" Target="../embeddings/oleObject538.bin"/><Relationship Id="rId5" Type="http://schemas.openxmlformats.org/officeDocument/2006/relationships/oleObject" Target="../embeddings/oleObject533.bin"/><Relationship Id="rId10" Type="http://schemas.openxmlformats.org/officeDocument/2006/relationships/oleObject" Target="../embeddings/oleObject537.bin"/><Relationship Id="rId4" Type="http://schemas.openxmlformats.org/officeDocument/2006/relationships/oleObject" Target="../embeddings/oleObject532.bin"/><Relationship Id="rId9" Type="http://schemas.openxmlformats.org/officeDocument/2006/relationships/oleObject" Target="../embeddings/oleObject536.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544.bin"/><Relationship Id="rId13" Type="http://schemas.openxmlformats.org/officeDocument/2006/relationships/oleObject" Target="../embeddings/oleObject549.bin"/><Relationship Id="rId3" Type="http://schemas.openxmlformats.org/officeDocument/2006/relationships/oleObject" Target="../embeddings/oleObject539.bin"/><Relationship Id="rId7" Type="http://schemas.openxmlformats.org/officeDocument/2006/relationships/oleObject" Target="../embeddings/oleObject543.bin"/><Relationship Id="rId12" Type="http://schemas.openxmlformats.org/officeDocument/2006/relationships/oleObject" Target="../embeddings/oleObject548.bin"/><Relationship Id="rId2" Type="http://schemas.openxmlformats.org/officeDocument/2006/relationships/slideLayout" Target="../slideLayouts/slideLayout7.xml"/><Relationship Id="rId16" Type="http://schemas.openxmlformats.org/officeDocument/2006/relationships/oleObject" Target="../embeddings/oleObject552.bin"/><Relationship Id="rId1" Type="http://schemas.openxmlformats.org/officeDocument/2006/relationships/vmlDrawing" Target="../drawings/vmlDrawing53.vml"/><Relationship Id="rId6" Type="http://schemas.openxmlformats.org/officeDocument/2006/relationships/oleObject" Target="../embeddings/oleObject542.bin"/><Relationship Id="rId11" Type="http://schemas.openxmlformats.org/officeDocument/2006/relationships/oleObject" Target="../embeddings/oleObject547.bin"/><Relationship Id="rId5" Type="http://schemas.openxmlformats.org/officeDocument/2006/relationships/oleObject" Target="../embeddings/oleObject541.bin"/><Relationship Id="rId15" Type="http://schemas.openxmlformats.org/officeDocument/2006/relationships/oleObject" Target="../embeddings/oleObject551.bin"/><Relationship Id="rId10" Type="http://schemas.openxmlformats.org/officeDocument/2006/relationships/oleObject" Target="../embeddings/oleObject546.bin"/><Relationship Id="rId4" Type="http://schemas.openxmlformats.org/officeDocument/2006/relationships/oleObject" Target="../embeddings/oleObject540.bin"/><Relationship Id="rId9" Type="http://schemas.openxmlformats.org/officeDocument/2006/relationships/oleObject" Target="../embeddings/oleObject545.bin"/><Relationship Id="rId14" Type="http://schemas.openxmlformats.org/officeDocument/2006/relationships/oleObject" Target="../embeddings/oleObject550.bin"/></Relationships>
</file>

<file path=ppt/slides/_rels/slide77.xml.rels><?xml version="1.0" encoding="UTF-8" standalone="yes"?>
<Relationships xmlns="http://schemas.openxmlformats.org/package/2006/relationships"><Relationship Id="rId3" Type="http://schemas.openxmlformats.org/officeDocument/2006/relationships/image" Target="../media/image470.tiff"/><Relationship Id="rId2" Type="http://schemas.openxmlformats.org/officeDocument/2006/relationships/slideLayout" Target="../slideLayouts/slideLayout7.xml"/><Relationship Id="rId1" Type="http://schemas.openxmlformats.org/officeDocument/2006/relationships/vmlDrawing" Target="../drawings/vmlDrawing54.vml"/><Relationship Id="rId4" Type="http://schemas.openxmlformats.org/officeDocument/2006/relationships/oleObject" Target="../embeddings/oleObject553.bin"/></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554.bin"/><Relationship Id="rId2" Type="http://schemas.openxmlformats.org/officeDocument/2006/relationships/slideLayout" Target="../slideLayouts/slideLayout7.xml"/><Relationship Id="rId1" Type="http://schemas.openxmlformats.org/officeDocument/2006/relationships/vmlDrawing" Target="../drawings/vmlDrawing55.vml"/><Relationship Id="rId5" Type="http://schemas.openxmlformats.org/officeDocument/2006/relationships/oleObject" Target="../embeddings/oleObject555.bin"/><Relationship Id="rId4" Type="http://schemas.openxmlformats.org/officeDocument/2006/relationships/image" Target="../media/image470.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9.w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556.bin"/><Relationship Id="rId2" Type="http://schemas.openxmlformats.org/officeDocument/2006/relationships/slideLayout" Target="../slideLayouts/slideLayout7.xml"/><Relationship Id="rId1" Type="http://schemas.openxmlformats.org/officeDocument/2006/relationships/vmlDrawing" Target="../drawings/vmlDrawing56.v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557.bin"/><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oleObject" Target="../embeddings/oleObject560.bin"/><Relationship Id="rId5" Type="http://schemas.openxmlformats.org/officeDocument/2006/relationships/oleObject" Target="../embeddings/oleObject559.bin"/><Relationship Id="rId4" Type="http://schemas.openxmlformats.org/officeDocument/2006/relationships/oleObject" Target="../embeddings/oleObject558.bin"/></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561.bin"/><Relationship Id="rId2" Type="http://schemas.openxmlformats.org/officeDocument/2006/relationships/slideLayout" Target="../slideLayouts/slideLayout7.xml"/><Relationship Id="rId1" Type="http://schemas.openxmlformats.org/officeDocument/2006/relationships/vmlDrawing" Target="../drawings/vmlDrawing58.vml"/><Relationship Id="rId6" Type="http://schemas.openxmlformats.org/officeDocument/2006/relationships/oleObject" Target="../embeddings/oleObject564.bin"/><Relationship Id="rId5" Type="http://schemas.openxmlformats.org/officeDocument/2006/relationships/oleObject" Target="../embeddings/oleObject563.bin"/><Relationship Id="rId4" Type="http://schemas.openxmlformats.org/officeDocument/2006/relationships/oleObject" Target="../embeddings/oleObject562.bin"/></Relationships>
</file>

<file path=ppt/slides/_rels/slide83.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570.bin"/><Relationship Id="rId13" Type="http://schemas.openxmlformats.org/officeDocument/2006/relationships/oleObject" Target="../embeddings/oleObject575.bin"/><Relationship Id="rId3" Type="http://schemas.openxmlformats.org/officeDocument/2006/relationships/oleObject" Target="../embeddings/oleObject565.bin"/><Relationship Id="rId7" Type="http://schemas.openxmlformats.org/officeDocument/2006/relationships/oleObject" Target="../embeddings/oleObject569.bin"/><Relationship Id="rId12" Type="http://schemas.openxmlformats.org/officeDocument/2006/relationships/oleObject" Target="../embeddings/oleObject574.bin"/><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oleObject" Target="../embeddings/oleObject568.bin"/><Relationship Id="rId11" Type="http://schemas.openxmlformats.org/officeDocument/2006/relationships/oleObject" Target="../embeddings/oleObject573.bin"/><Relationship Id="rId5" Type="http://schemas.openxmlformats.org/officeDocument/2006/relationships/oleObject" Target="../embeddings/oleObject567.bin"/><Relationship Id="rId10" Type="http://schemas.openxmlformats.org/officeDocument/2006/relationships/oleObject" Target="../embeddings/oleObject572.bin"/><Relationship Id="rId4" Type="http://schemas.openxmlformats.org/officeDocument/2006/relationships/oleObject" Target="../embeddings/oleObject566.bin"/><Relationship Id="rId9" Type="http://schemas.openxmlformats.org/officeDocument/2006/relationships/oleObject" Target="../embeddings/oleObject571.bin"/><Relationship Id="rId14" Type="http://schemas.openxmlformats.org/officeDocument/2006/relationships/oleObject" Target="../embeddings/oleObject576.bin"/></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581.bin"/><Relationship Id="rId3" Type="http://schemas.openxmlformats.org/officeDocument/2006/relationships/notesSlide" Target="../notesSlides/notesSlide5.xml"/><Relationship Id="rId7" Type="http://schemas.openxmlformats.org/officeDocument/2006/relationships/oleObject" Target="../embeddings/oleObject580.bin"/><Relationship Id="rId2" Type="http://schemas.openxmlformats.org/officeDocument/2006/relationships/slideLayout" Target="../slideLayouts/slideLayout7.xml"/><Relationship Id="rId1" Type="http://schemas.openxmlformats.org/officeDocument/2006/relationships/vmlDrawing" Target="../drawings/vmlDrawing60.vml"/><Relationship Id="rId6" Type="http://schemas.openxmlformats.org/officeDocument/2006/relationships/oleObject" Target="../embeddings/oleObject579.bin"/><Relationship Id="rId5" Type="http://schemas.openxmlformats.org/officeDocument/2006/relationships/oleObject" Target="../embeddings/oleObject578.bin"/><Relationship Id="rId4" Type="http://schemas.openxmlformats.org/officeDocument/2006/relationships/oleObject" Target="../embeddings/oleObject577.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r>
              <a:rPr lang="en-US" altLang="zh-CN" dirty="0" smtClean="0"/>
              <a:t>  </a:t>
            </a:r>
            <a:endParaRPr lang="zh-CN" altLang="en-US" dirty="0"/>
          </a:p>
        </p:txBody>
      </p:sp>
      <p:sp>
        <p:nvSpPr>
          <p:cNvPr id="4" name="Rectangle 2"/>
          <p:cNvSpPr txBox="1">
            <a:spLocks noChangeArrowheads="1"/>
          </p:cNvSpPr>
          <p:nvPr/>
        </p:nvSpPr>
        <p:spPr bwMode="auto">
          <a:xfrm>
            <a:off x="616024" y="4149080"/>
            <a:ext cx="7772400" cy="1470025"/>
          </a:xfrm>
          <a:prstGeom prst="rect">
            <a:avLst/>
          </a:prstGeom>
          <a:noFill/>
          <a:ln w="9525">
            <a:noFill/>
            <a:miter lim="800000"/>
            <a:headEnd/>
            <a:tailEnd/>
          </a:ln>
          <a:effectLst>
            <a:outerShdw dist="28398" dir="1593903" algn="ctr" rotWithShape="0">
              <a:schemeClr val="bg1"/>
            </a:outerShdw>
          </a:effectLst>
        </p:spPr>
        <p:txBody>
          <a:bodyPr vert="horz" wrap="square" lIns="91440" tIns="45720" rIns="91440" bIns="45720" numCol="1" anchor="ctr" anchorCtr="0" compatLnSpc="1">
            <a:prstTxWarp prst="textNoShape">
              <a:avLst/>
            </a:prstTxWarp>
            <a:norm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600" b="1" i="0" u="none" strike="noStrike" kern="1200" cap="none" spc="0" normalizeH="0" baseline="0" noProof="0" smtClean="0">
                <a:ln>
                  <a:solidFill>
                    <a:schemeClr val="bg1"/>
                  </a:solidFill>
                </a:ln>
                <a:solidFill>
                  <a:srgbClr val="0070C0"/>
                </a:solidFill>
                <a:effectLst/>
                <a:uLnTx/>
                <a:uFillTx/>
                <a:latin typeface="黑体" pitchFamily="2" charset="-122"/>
                <a:ea typeface="黑体" pitchFamily="2" charset="-122"/>
                <a:cs typeface="+mj-cs"/>
              </a:rPr>
              <a:t>第五章 静电场</a:t>
            </a:r>
            <a:endParaRPr kumimoji="0" lang="zh-CN" altLang="en-US" sz="6600" b="1" i="0" u="none" strike="noStrike" kern="1200" cap="none" spc="0" normalizeH="0" baseline="0" noProof="0" dirty="0">
              <a:ln>
                <a:solidFill>
                  <a:schemeClr val="bg1"/>
                </a:solidFill>
              </a:ln>
              <a:solidFill>
                <a:srgbClr val="0070C0"/>
              </a:solidFill>
              <a:effectLst/>
              <a:uLnTx/>
              <a:uFillTx/>
              <a:latin typeface="黑体" pitchFamily="2" charset="-122"/>
              <a:ea typeface="黑体" pitchFamily="2" charset="-122"/>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 name="Rectangle 3"/>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 name="Rectangle 4"/>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 name="Rectangle 5"/>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 name="Rectangle 7"/>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 name="Rectangle 8"/>
          <p:cNvSpPr>
            <a:spLocks noChangeArrowheads="1"/>
          </p:cNvSpPr>
          <p:nvPr/>
        </p:nvSpPr>
        <p:spPr bwMode="auto">
          <a:xfrm>
            <a:off x="762000" y="0"/>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nchor="ctr"/>
          <a:lstStyle/>
          <a:p>
            <a:pPr algn="ctr"/>
            <a:r>
              <a:rPr lang="en-US" altLang="zh-CN" sz="3600" b="1">
                <a:solidFill>
                  <a:srgbClr val="00279F"/>
                </a:solidFill>
                <a:ea typeface="宋体" panose="02010600030101010101" pitchFamily="2" charset="-122"/>
              </a:rPr>
              <a:t>Electric Charge</a:t>
            </a:r>
          </a:p>
        </p:txBody>
      </p:sp>
      <p:sp>
        <p:nvSpPr>
          <p:cNvPr id="9" name="Rectangle 9"/>
          <p:cNvSpPr>
            <a:spLocks noChangeArrowheads="1"/>
          </p:cNvSpPr>
          <p:nvPr/>
        </p:nvSpPr>
        <p:spPr bwMode="auto">
          <a:xfrm>
            <a:off x="228600" y="1066800"/>
            <a:ext cx="381000" cy="381000"/>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0" name="Rectangle 10"/>
          <p:cNvSpPr>
            <a:spLocks noChangeArrowheads="1"/>
          </p:cNvSpPr>
          <p:nvPr/>
        </p:nvSpPr>
        <p:spPr bwMode="auto">
          <a:xfrm>
            <a:off x="685800" y="4267200"/>
            <a:ext cx="457200" cy="381000"/>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 name="Line 11"/>
          <p:cNvSpPr>
            <a:spLocks noChangeShapeType="1"/>
          </p:cNvSpPr>
          <p:nvPr/>
        </p:nvSpPr>
        <p:spPr bwMode="auto">
          <a:xfrm>
            <a:off x="274638" y="973138"/>
            <a:ext cx="8699500" cy="0"/>
          </a:xfrm>
          <a:prstGeom prst="line">
            <a:avLst/>
          </a:prstGeom>
          <a:noFill/>
          <a:ln w="12700">
            <a:solidFill>
              <a:srgbClr val="00279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2" name="Rectangle 12"/>
          <p:cNvSpPr>
            <a:spLocks noChangeArrowheads="1"/>
          </p:cNvSpPr>
          <p:nvPr/>
        </p:nvSpPr>
        <p:spPr bwMode="auto">
          <a:xfrm>
            <a:off x="2576513" y="1266825"/>
            <a:ext cx="4006850" cy="576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3200">
                <a:solidFill>
                  <a:srgbClr val="CF0E30"/>
                </a:solidFill>
                <a:ea typeface="宋体" panose="02010600030101010101" pitchFamily="2" charset="-122"/>
              </a:rPr>
              <a:t>The Transfer of Charge</a:t>
            </a:r>
          </a:p>
        </p:txBody>
      </p:sp>
      <p:sp>
        <p:nvSpPr>
          <p:cNvPr id="13" name="Freeform 13"/>
          <p:cNvSpPr>
            <a:spLocks/>
          </p:cNvSpPr>
          <p:nvPr/>
        </p:nvSpPr>
        <p:spPr bwMode="auto">
          <a:xfrm>
            <a:off x="2819400" y="2286000"/>
            <a:ext cx="3354388" cy="1677988"/>
          </a:xfrm>
          <a:custGeom>
            <a:avLst/>
            <a:gdLst>
              <a:gd name="T0" fmla="*/ 58 w 2113"/>
              <a:gd name="T1" fmla="*/ 376 h 1057"/>
              <a:gd name="T2" fmla="*/ 227 w 2113"/>
              <a:gd name="T3" fmla="*/ 322 h 1057"/>
              <a:gd name="T4" fmla="*/ 311 w 2113"/>
              <a:gd name="T5" fmla="*/ 285 h 1057"/>
              <a:gd name="T6" fmla="*/ 479 w 2113"/>
              <a:gd name="T7" fmla="*/ 233 h 1057"/>
              <a:gd name="T8" fmla="*/ 719 w 2113"/>
              <a:gd name="T9" fmla="*/ 233 h 1057"/>
              <a:gd name="T10" fmla="*/ 815 w 2113"/>
              <a:gd name="T11" fmla="*/ 233 h 1057"/>
              <a:gd name="T12" fmla="*/ 1007 w 2113"/>
              <a:gd name="T13" fmla="*/ 233 h 1057"/>
              <a:gd name="T14" fmla="*/ 1091 w 2113"/>
              <a:gd name="T15" fmla="*/ 196 h 1057"/>
              <a:gd name="T16" fmla="*/ 1199 w 2113"/>
              <a:gd name="T17" fmla="*/ 161 h 1057"/>
              <a:gd name="T18" fmla="*/ 1283 w 2113"/>
              <a:gd name="T19" fmla="*/ 107 h 1057"/>
              <a:gd name="T20" fmla="*/ 1367 w 2113"/>
              <a:gd name="T21" fmla="*/ 72 h 1057"/>
              <a:gd name="T22" fmla="*/ 1475 w 2113"/>
              <a:gd name="T23" fmla="*/ 35 h 1057"/>
              <a:gd name="T24" fmla="*/ 1535 w 2113"/>
              <a:gd name="T25" fmla="*/ 53 h 1057"/>
              <a:gd name="T26" fmla="*/ 2087 w 2113"/>
              <a:gd name="T27" fmla="*/ 590 h 1057"/>
              <a:gd name="T28" fmla="*/ 2003 w 2113"/>
              <a:gd name="T29" fmla="*/ 680 h 1057"/>
              <a:gd name="T30" fmla="*/ 1919 w 2113"/>
              <a:gd name="T31" fmla="*/ 751 h 1057"/>
              <a:gd name="T32" fmla="*/ 1799 w 2113"/>
              <a:gd name="T33" fmla="*/ 770 h 1057"/>
              <a:gd name="T34" fmla="*/ 1691 w 2113"/>
              <a:gd name="T35" fmla="*/ 805 h 1057"/>
              <a:gd name="T36" fmla="*/ 1584 w 2113"/>
              <a:gd name="T37" fmla="*/ 840 h 1057"/>
              <a:gd name="T38" fmla="*/ 1523 w 2113"/>
              <a:gd name="T39" fmla="*/ 840 h 1057"/>
              <a:gd name="T40" fmla="*/ 1391 w 2113"/>
              <a:gd name="T41" fmla="*/ 877 h 1057"/>
              <a:gd name="T42" fmla="*/ 1295 w 2113"/>
              <a:gd name="T43" fmla="*/ 877 h 1057"/>
              <a:gd name="T44" fmla="*/ 1211 w 2113"/>
              <a:gd name="T45" fmla="*/ 894 h 1057"/>
              <a:gd name="T46" fmla="*/ 1127 w 2113"/>
              <a:gd name="T47" fmla="*/ 894 h 1057"/>
              <a:gd name="T48" fmla="*/ 1043 w 2113"/>
              <a:gd name="T49" fmla="*/ 894 h 1057"/>
              <a:gd name="T50" fmla="*/ 935 w 2113"/>
              <a:gd name="T51" fmla="*/ 931 h 1057"/>
              <a:gd name="T52" fmla="*/ 791 w 2113"/>
              <a:gd name="T53" fmla="*/ 966 h 1057"/>
              <a:gd name="T54" fmla="*/ 707 w 2113"/>
              <a:gd name="T55" fmla="*/ 1002 h 1057"/>
              <a:gd name="T56" fmla="*/ 575 w 2113"/>
              <a:gd name="T57" fmla="*/ 1020 h 1057"/>
              <a:gd name="T58" fmla="*/ 467 w 2113"/>
              <a:gd name="T59" fmla="*/ 1056 h 1057"/>
              <a:gd name="T60" fmla="*/ 371 w 2113"/>
              <a:gd name="T61" fmla="*/ 1056 h 1057"/>
              <a:gd name="T62" fmla="*/ 299 w 2113"/>
              <a:gd name="T63" fmla="*/ 1056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13" h="1057">
                <a:moveTo>
                  <a:pt x="0" y="418"/>
                </a:moveTo>
                <a:lnTo>
                  <a:pt x="58" y="376"/>
                </a:lnTo>
                <a:lnTo>
                  <a:pt x="143" y="358"/>
                </a:lnTo>
                <a:lnTo>
                  <a:pt x="227" y="322"/>
                </a:lnTo>
                <a:lnTo>
                  <a:pt x="275" y="285"/>
                </a:lnTo>
                <a:lnTo>
                  <a:pt x="311" y="285"/>
                </a:lnTo>
                <a:lnTo>
                  <a:pt x="395" y="233"/>
                </a:lnTo>
                <a:lnTo>
                  <a:pt x="479" y="233"/>
                </a:lnTo>
                <a:lnTo>
                  <a:pt x="563" y="233"/>
                </a:lnTo>
                <a:lnTo>
                  <a:pt x="719" y="233"/>
                </a:lnTo>
                <a:lnTo>
                  <a:pt x="779" y="233"/>
                </a:lnTo>
                <a:lnTo>
                  <a:pt x="815" y="233"/>
                </a:lnTo>
                <a:lnTo>
                  <a:pt x="947" y="233"/>
                </a:lnTo>
                <a:lnTo>
                  <a:pt x="1007" y="233"/>
                </a:lnTo>
                <a:lnTo>
                  <a:pt x="1055" y="233"/>
                </a:lnTo>
                <a:lnTo>
                  <a:pt x="1091" y="196"/>
                </a:lnTo>
                <a:lnTo>
                  <a:pt x="1151" y="161"/>
                </a:lnTo>
                <a:lnTo>
                  <a:pt x="1199" y="161"/>
                </a:lnTo>
                <a:lnTo>
                  <a:pt x="1235" y="125"/>
                </a:lnTo>
                <a:lnTo>
                  <a:pt x="1283" y="107"/>
                </a:lnTo>
                <a:lnTo>
                  <a:pt x="1320" y="107"/>
                </a:lnTo>
                <a:lnTo>
                  <a:pt x="1367" y="72"/>
                </a:lnTo>
                <a:lnTo>
                  <a:pt x="1403" y="35"/>
                </a:lnTo>
                <a:lnTo>
                  <a:pt x="1475" y="35"/>
                </a:lnTo>
                <a:lnTo>
                  <a:pt x="1511" y="0"/>
                </a:lnTo>
                <a:lnTo>
                  <a:pt x="1535" y="53"/>
                </a:lnTo>
                <a:lnTo>
                  <a:pt x="2112" y="544"/>
                </a:lnTo>
                <a:lnTo>
                  <a:pt x="2087" y="590"/>
                </a:lnTo>
                <a:lnTo>
                  <a:pt x="2027" y="644"/>
                </a:lnTo>
                <a:lnTo>
                  <a:pt x="2003" y="680"/>
                </a:lnTo>
                <a:lnTo>
                  <a:pt x="1967" y="716"/>
                </a:lnTo>
                <a:lnTo>
                  <a:pt x="1919" y="751"/>
                </a:lnTo>
                <a:lnTo>
                  <a:pt x="1859" y="770"/>
                </a:lnTo>
                <a:lnTo>
                  <a:pt x="1799" y="770"/>
                </a:lnTo>
                <a:lnTo>
                  <a:pt x="1752" y="770"/>
                </a:lnTo>
                <a:lnTo>
                  <a:pt x="1691" y="805"/>
                </a:lnTo>
                <a:lnTo>
                  <a:pt x="1631" y="805"/>
                </a:lnTo>
                <a:lnTo>
                  <a:pt x="1584" y="840"/>
                </a:lnTo>
                <a:lnTo>
                  <a:pt x="1547" y="840"/>
                </a:lnTo>
                <a:lnTo>
                  <a:pt x="1523" y="840"/>
                </a:lnTo>
                <a:lnTo>
                  <a:pt x="1463" y="840"/>
                </a:lnTo>
                <a:lnTo>
                  <a:pt x="1391" y="877"/>
                </a:lnTo>
                <a:lnTo>
                  <a:pt x="1355" y="877"/>
                </a:lnTo>
                <a:lnTo>
                  <a:pt x="1295" y="877"/>
                </a:lnTo>
                <a:lnTo>
                  <a:pt x="1247" y="877"/>
                </a:lnTo>
                <a:lnTo>
                  <a:pt x="1211" y="894"/>
                </a:lnTo>
                <a:lnTo>
                  <a:pt x="1187" y="894"/>
                </a:lnTo>
                <a:lnTo>
                  <a:pt x="1127" y="894"/>
                </a:lnTo>
                <a:lnTo>
                  <a:pt x="1079" y="894"/>
                </a:lnTo>
                <a:lnTo>
                  <a:pt x="1043" y="894"/>
                </a:lnTo>
                <a:lnTo>
                  <a:pt x="995" y="894"/>
                </a:lnTo>
                <a:lnTo>
                  <a:pt x="935" y="931"/>
                </a:lnTo>
                <a:lnTo>
                  <a:pt x="851" y="931"/>
                </a:lnTo>
                <a:lnTo>
                  <a:pt x="791" y="966"/>
                </a:lnTo>
                <a:lnTo>
                  <a:pt x="743" y="1002"/>
                </a:lnTo>
                <a:lnTo>
                  <a:pt x="707" y="1002"/>
                </a:lnTo>
                <a:lnTo>
                  <a:pt x="623" y="1020"/>
                </a:lnTo>
                <a:lnTo>
                  <a:pt x="575" y="1020"/>
                </a:lnTo>
                <a:lnTo>
                  <a:pt x="539" y="1056"/>
                </a:lnTo>
                <a:lnTo>
                  <a:pt x="467" y="1056"/>
                </a:lnTo>
                <a:lnTo>
                  <a:pt x="431" y="1056"/>
                </a:lnTo>
                <a:lnTo>
                  <a:pt x="371" y="1056"/>
                </a:lnTo>
                <a:lnTo>
                  <a:pt x="323" y="1056"/>
                </a:lnTo>
                <a:lnTo>
                  <a:pt x="299" y="1056"/>
                </a:lnTo>
                <a:lnTo>
                  <a:pt x="0" y="418"/>
                </a:lnTo>
              </a:path>
            </a:pathLst>
          </a:custGeom>
          <a:pattFill prst="wdUpDiag">
            <a:fgClr>
              <a:srgbClr val="BF6FF0"/>
            </a:fgClr>
            <a:bgClr>
              <a:schemeClr val="bg1"/>
            </a:bgClr>
          </a:pattFill>
          <a:ln w="12700" cap="rnd" cmpd="sng">
            <a:solidFill>
              <a:srgbClr val="BF6FF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4" name="Rectangle 14"/>
          <p:cNvSpPr>
            <a:spLocks noChangeArrowheads="1"/>
          </p:cNvSpPr>
          <p:nvPr/>
        </p:nvSpPr>
        <p:spPr bwMode="auto">
          <a:xfrm>
            <a:off x="5853113" y="2578100"/>
            <a:ext cx="84137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ltLang="zh-CN" sz="2400" dirty="0">
                <a:solidFill>
                  <a:srgbClr val="00279F"/>
                </a:solidFill>
                <a:latin typeface="Arial" panose="020B0604020202020204" pitchFamily="34" charset="0"/>
                <a:ea typeface="宋体" panose="02010600030101010101" pitchFamily="2" charset="-122"/>
              </a:rPr>
              <a:t>SILK</a:t>
            </a:r>
          </a:p>
        </p:txBody>
      </p:sp>
      <p:grpSp>
        <p:nvGrpSpPr>
          <p:cNvPr id="15" name="Group 19"/>
          <p:cNvGrpSpPr>
            <a:grpSpLocks/>
          </p:cNvGrpSpPr>
          <p:nvPr/>
        </p:nvGrpSpPr>
        <p:grpSpPr bwMode="auto">
          <a:xfrm>
            <a:off x="4572000" y="2292350"/>
            <a:ext cx="2114550" cy="2095500"/>
            <a:chOff x="2880" y="1444"/>
            <a:chExt cx="1332" cy="1320"/>
          </a:xfrm>
        </p:grpSpPr>
        <p:sp>
          <p:nvSpPr>
            <p:cNvPr id="16" name="Oval 15"/>
            <p:cNvSpPr>
              <a:spLocks noChangeArrowheads="1"/>
            </p:cNvSpPr>
            <p:nvPr/>
          </p:nvSpPr>
          <p:spPr bwMode="auto">
            <a:xfrm>
              <a:off x="2884" y="1444"/>
              <a:ext cx="328" cy="136"/>
            </a:xfrm>
            <a:prstGeom prst="ellipse">
              <a:avLst/>
            </a:prstGeom>
            <a:solidFill>
              <a:schemeClr val="hlink"/>
            </a:solidFill>
            <a:ln w="12700">
              <a:solidFill>
                <a:srgbClr val="CF0E3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 name="Oval 16"/>
            <p:cNvSpPr>
              <a:spLocks noChangeArrowheads="1"/>
            </p:cNvSpPr>
            <p:nvPr/>
          </p:nvSpPr>
          <p:spPr bwMode="auto">
            <a:xfrm>
              <a:off x="3364" y="2260"/>
              <a:ext cx="328" cy="184"/>
            </a:xfrm>
            <a:prstGeom prst="ellipse">
              <a:avLst/>
            </a:prstGeom>
            <a:solidFill>
              <a:srgbClr val="F45571"/>
            </a:solidFill>
            <a:ln w="12700">
              <a:solidFill>
                <a:srgbClr val="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8" name="Freeform 17"/>
            <p:cNvSpPr>
              <a:spLocks/>
            </p:cNvSpPr>
            <p:nvPr/>
          </p:nvSpPr>
          <p:spPr bwMode="auto">
            <a:xfrm>
              <a:off x="2880" y="1488"/>
              <a:ext cx="817" cy="913"/>
            </a:xfrm>
            <a:custGeom>
              <a:avLst/>
              <a:gdLst>
                <a:gd name="T0" fmla="*/ 0 w 817"/>
                <a:gd name="T1" fmla="*/ 0 h 913"/>
                <a:gd name="T2" fmla="*/ 480 w 817"/>
                <a:gd name="T3" fmla="*/ 912 h 913"/>
                <a:gd name="T4" fmla="*/ 816 w 817"/>
                <a:gd name="T5" fmla="*/ 864 h 913"/>
                <a:gd name="T6" fmla="*/ 336 w 817"/>
                <a:gd name="T7" fmla="*/ 0 h 913"/>
                <a:gd name="T8" fmla="*/ 0 w 817"/>
                <a:gd name="T9" fmla="*/ 0 h 913"/>
              </a:gdLst>
              <a:ahLst/>
              <a:cxnLst>
                <a:cxn ang="0">
                  <a:pos x="T0" y="T1"/>
                </a:cxn>
                <a:cxn ang="0">
                  <a:pos x="T2" y="T3"/>
                </a:cxn>
                <a:cxn ang="0">
                  <a:pos x="T4" y="T5"/>
                </a:cxn>
                <a:cxn ang="0">
                  <a:pos x="T6" y="T7"/>
                </a:cxn>
                <a:cxn ang="0">
                  <a:pos x="T8" y="T9"/>
                </a:cxn>
              </a:cxnLst>
              <a:rect l="0" t="0" r="r" b="b"/>
              <a:pathLst>
                <a:path w="817" h="913">
                  <a:moveTo>
                    <a:pt x="0" y="0"/>
                  </a:moveTo>
                  <a:lnTo>
                    <a:pt x="480" y="912"/>
                  </a:lnTo>
                  <a:lnTo>
                    <a:pt x="816" y="864"/>
                  </a:lnTo>
                  <a:lnTo>
                    <a:pt x="336" y="0"/>
                  </a:lnTo>
                  <a:lnTo>
                    <a:pt x="0" y="0"/>
                  </a:lnTo>
                </a:path>
              </a:pathLst>
            </a:custGeom>
            <a:solidFill>
              <a:srgbClr val="FF4864"/>
            </a:solidFill>
            <a:ln w="12700" cap="rnd" cmpd="sng">
              <a:solidFill>
                <a:schemeClr val="hlink"/>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9" name="Rectangle 18"/>
            <p:cNvSpPr>
              <a:spLocks noChangeArrowheads="1"/>
            </p:cNvSpPr>
            <p:nvPr/>
          </p:nvSpPr>
          <p:spPr bwMode="auto">
            <a:xfrm>
              <a:off x="3351" y="2516"/>
              <a:ext cx="861" cy="2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ltLang="zh-CN">
                  <a:solidFill>
                    <a:srgbClr val="00279F"/>
                  </a:solidFill>
                  <a:latin typeface="Arial" panose="020B0604020202020204" pitchFamily="34" charset="0"/>
                  <a:ea typeface="宋体" panose="02010600030101010101" pitchFamily="2" charset="-122"/>
                </a:rPr>
                <a:t>Glass Rod</a:t>
              </a:r>
            </a:p>
          </p:txBody>
        </p:sp>
      </p:grpSp>
      <p:sp>
        <p:nvSpPr>
          <p:cNvPr id="20" name="Rectangle 20"/>
          <p:cNvSpPr>
            <a:spLocks noChangeArrowheads="1"/>
          </p:cNvSpPr>
          <p:nvPr/>
        </p:nvSpPr>
        <p:spPr bwMode="auto">
          <a:xfrm>
            <a:off x="2574925" y="4862513"/>
            <a:ext cx="4552950" cy="819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400">
                <a:solidFill>
                  <a:srgbClr val="00279F"/>
                </a:solidFill>
                <a:latin typeface="Arial" panose="020B0604020202020204" pitchFamily="34" charset="0"/>
                <a:ea typeface="宋体" panose="02010600030101010101" pitchFamily="2" charset="-122"/>
              </a:rPr>
              <a:t>Some materials attract electrons</a:t>
            </a:r>
          </a:p>
          <a:p>
            <a:pPr algn="ctr"/>
            <a:r>
              <a:rPr lang="en-US" altLang="zh-CN" sz="2400">
                <a:solidFill>
                  <a:srgbClr val="00279F"/>
                </a:solidFill>
                <a:latin typeface="Arial" panose="020B0604020202020204" pitchFamily="34" charset="0"/>
                <a:ea typeface="宋体" panose="02010600030101010101" pitchFamily="2" charset="-122"/>
              </a:rPr>
              <a:t>more than others.</a:t>
            </a:r>
          </a:p>
        </p:txBody>
      </p:sp>
    </p:spTree>
    <p:extLst>
      <p:ext uri="{BB962C8B-B14F-4D97-AF65-F5344CB8AC3E}">
        <p14:creationId xmlns:p14="http://schemas.microsoft.com/office/powerpoint/2010/main" xmlns="" val="1134159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 name="Rectangle 3"/>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 name="Rectangle 4"/>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 name="Rectangle 5"/>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 name="Rectangle 7"/>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 name="Rectangle 8"/>
          <p:cNvSpPr>
            <a:spLocks noChangeArrowheads="1"/>
          </p:cNvSpPr>
          <p:nvPr/>
        </p:nvSpPr>
        <p:spPr bwMode="auto">
          <a:xfrm>
            <a:off x="762000" y="0"/>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nchor="ctr"/>
          <a:lstStyle/>
          <a:p>
            <a:pPr algn="ctr"/>
            <a:r>
              <a:rPr lang="en-US" altLang="zh-CN" sz="3600" b="1">
                <a:solidFill>
                  <a:srgbClr val="00279F"/>
                </a:solidFill>
                <a:ea typeface="宋体" panose="02010600030101010101" pitchFamily="2" charset="-122"/>
              </a:rPr>
              <a:t>Electric Charge</a:t>
            </a:r>
          </a:p>
        </p:txBody>
      </p:sp>
      <p:sp>
        <p:nvSpPr>
          <p:cNvPr id="9" name="Rectangle 9"/>
          <p:cNvSpPr>
            <a:spLocks noChangeArrowheads="1"/>
          </p:cNvSpPr>
          <p:nvPr/>
        </p:nvSpPr>
        <p:spPr bwMode="auto">
          <a:xfrm>
            <a:off x="228600" y="1066800"/>
            <a:ext cx="381000" cy="381000"/>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0" name="Rectangle 10"/>
          <p:cNvSpPr>
            <a:spLocks noChangeArrowheads="1"/>
          </p:cNvSpPr>
          <p:nvPr/>
        </p:nvSpPr>
        <p:spPr bwMode="auto">
          <a:xfrm>
            <a:off x="685800" y="4267200"/>
            <a:ext cx="457200" cy="381000"/>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 name="Line 11"/>
          <p:cNvSpPr>
            <a:spLocks noChangeShapeType="1"/>
          </p:cNvSpPr>
          <p:nvPr/>
        </p:nvSpPr>
        <p:spPr bwMode="auto">
          <a:xfrm>
            <a:off x="274638" y="973138"/>
            <a:ext cx="8699500" cy="0"/>
          </a:xfrm>
          <a:prstGeom prst="line">
            <a:avLst/>
          </a:prstGeom>
          <a:noFill/>
          <a:ln w="12700">
            <a:solidFill>
              <a:srgbClr val="00279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2" name="Rectangle 12"/>
          <p:cNvSpPr>
            <a:spLocks noChangeArrowheads="1"/>
          </p:cNvSpPr>
          <p:nvPr/>
        </p:nvSpPr>
        <p:spPr bwMode="auto">
          <a:xfrm>
            <a:off x="2576513" y="1266825"/>
            <a:ext cx="4006850" cy="576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3200">
                <a:solidFill>
                  <a:srgbClr val="CF0E30"/>
                </a:solidFill>
                <a:ea typeface="宋体" panose="02010600030101010101" pitchFamily="2" charset="-122"/>
              </a:rPr>
              <a:t>The Transfer of Charge</a:t>
            </a:r>
          </a:p>
        </p:txBody>
      </p:sp>
      <p:sp>
        <p:nvSpPr>
          <p:cNvPr id="13" name="Freeform 13"/>
          <p:cNvSpPr>
            <a:spLocks/>
          </p:cNvSpPr>
          <p:nvPr/>
        </p:nvSpPr>
        <p:spPr bwMode="auto">
          <a:xfrm>
            <a:off x="2819400" y="2286000"/>
            <a:ext cx="3354388" cy="1677988"/>
          </a:xfrm>
          <a:custGeom>
            <a:avLst/>
            <a:gdLst>
              <a:gd name="T0" fmla="*/ 58 w 2113"/>
              <a:gd name="T1" fmla="*/ 376 h 1057"/>
              <a:gd name="T2" fmla="*/ 227 w 2113"/>
              <a:gd name="T3" fmla="*/ 322 h 1057"/>
              <a:gd name="T4" fmla="*/ 311 w 2113"/>
              <a:gd name="T5" fmla="*/ 285 h 1057"/>
              <a:gd name="T6" fmla="*/ 479 w 2113"/>
              <a:gd name="T7" fmla="*/ 233 h 1057"/>
              <a:gd name="T8" fmla="*/ 719 w 2113"/>
              <a:gd name="T9" fmla="*/ 233 h 1057"/>
              <a:gd name="T10" fmla="*/ 815 w 2113"/>
              <a:gd name="T11" fmla="*/ 233 h 1057"/>
              <a:gd name="T12" fmla="*/ 1007 w 2113"/>
              <a:gd name="T13" fmla="*/ 233 h 1057"/>
              <a:gd name="T14" fmla="*/ 1091 w 2113"/>
              <a:gd name="T15" fmla="*/ 196 h 1057"/>
              <a:gd name="T16" fmla="*/ 1199 w 2113"/>
              <a:gd name="T17" fmla="*/ 161 h 1057"/>
              <a:gd name="T18" fmla="*/ 1283 w 2113"/>
              <a:gd name="T19" fmla="*/ 107 h 1057"/>
              <a:gd name="T20" fmla="*/ 1367 w 2113"/>
              <a:gd name="T21" fmla="*/ 72 h 1057"/>
              <a:gd name="T22" fmla="*/ 1475 w 2113"/>
              <a:gd name="T23" fmla="*/ 35 h 1057"/>
              <a:gd name="T24" fmla="*/ 1535 w 2113"/>
              <a:gd name="T25" fmla="*/ 53 h 1057"/>
              <a:gd name="T26" fmla="*/ 2087 w 2113"/>
              <a:gd name="T27" fmla="*/ 590 h 1057"/>
              <a:gd name="T28" fmla="*/ 2003 w 2113"/>
              <a:gd name="T29" fmla="*/ 680 h 1057"/>
              <a:gd name="T30" fmla="*/ 1919 w 2113"/>
              <a:gd name="T31" fmla="*/ 751 h 1057"/>
              <a:gd name="T32" fmla="*/ 1799 w 2113"/>
              <a:gd name="T33" fmla="*/ 770 h 1057"/>
              <a:gd name="T34" fmla="*/ 1691 w 2113"/>
              <a:gd name="T35" fmla="*/ 805 h 1057"/>
              <a:gd name="T36" fmla="*/ 1584 w 2113"/>
              <a:gd name="T37" fmla="*/ 840 h 1057"/>
              <a:gd name="T38" fmla="*/ 1523 w 2113"/>
              <a:gd name="T39" fmla="*/ 840 h 1057"/>
              <a:gd name="T40" fmla="*/ 1391 w 2113"/>
              <a:gd name="T41" fmla="*/ 877 h 1057"/>
              <a:gd name="T42" fmla="*/ 1295 w 2113"/>
              <a:gd name="T43" fmla="*/ 877 h 1057"/>
              <a:gd name="T44" fmla="*/ 1211 w 2113"/>
              <a:gd name="T45" fmla="*/ 894 h 1057"/>
              <a:gd name="T46" fmla="*/ 1127 w 2113"/>
              <a:gd name="T47" fmla="*/ 894 h 1057"/>
              <a:gd name="T48" fmla="*/ 1043 w 2113"/>
              <a:gd name="T49" fmla="*/ 894 h 1057"/>
              <a:gd name="T50" fmla="*/ 935 w 2113"/>
              <a:gd name="T51" fmla="*/ 931 h 1057"/>
              <a:gd name="T52" fmla="*/ 791 w 2113"/>
              <a:gd name="T53" fmla="*/ 966 h 1057"/>
              <a:gd name="T54" fmla="*/ 707 w 2113"/>
              <a:gd name="T55" fmla="*/ 1002 h 1057"/>
              <a:gd name="T56" fmla="*/ 575 w 2113"/>
              <a:gd name="T57" fmla="*/ 1020 h 1057"/>
              <a:gd name="T58" fmla="*/ 467 w 2113"/>
              <a:gd name="T59" fmla="*/ 1056 h 1057"/>
              <a:gd name="T60" fmla="*/ 371 w 2113"/>
              <a:gd name="T61" fmla="*/ 1056 h 1057"/>
              <a:gd name="T62" fmla="*/ 299 w 2113"/>
              <a:gd name="T63" fmla="*/ 1056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13" h="1057">
                <a:moveTo>
                  <a:pt x="0" y="418"/>
                </a:moveTo>
                <a:lnTo>
                  <a:pt x="58" y="376"/>
                </a:lnTo>
                <a:lnTo>
                  <a:pt x="143" y="358"/>
                </a:lnTo>
                <a:lnTo>
                  <a:pt x="227" y="322"/>
                </a:lnTo>
                <a:lnTo>
                  <a:pt x="275" y="285"/>
                </a:lnTo>
                <a:lnTo>
                  <a:pt x="311" y="285"/>
                </a:lnTo>
                <a:lnTo>
                  <a:pt x="395" y="233"/>
                </a:lnTo>
                <a:lnTo>
                  <a:pt x="479" y="233"/>
                </a:lnTo>
                <a:lnTo>
                  <a:pt x="563" y="233"/>
                </a:lnTo>
                <a:lnTo>
                  <a:pt x="719" y="233"/>
                </a:lnTo>
                <a:lnTo>
                  <a:pt x="779" y="233"/>
                </a:lnTo>
                <a:lnTo>
                  <a:pt x="815" y="233"/>
                </a:lnTo>
                <a:lnTo>
                  <a:pt x="947" y="233"/>
                </a:lnTo>
                <a:lnTo>
                  <a:pt x="1007" y="233"/>
                </a:lnTo>
                <a:lnTo>
                  <a:pt x="1055" y="233"/>
                </a:lnTo>
                <a:lnTo>
                  <a:pt x="1091" y="196"/>
                </a:lnTo>
                <a:lnTo>
                  <a:pt x="1151" y="161"/>
                </a:lnTo>
                <a:lnTo>
                  <a:pt x="1199" y="161"/>
                </a:lnTo>
                <a:lnTo>
                  <a:pt x="1235" y="125"/>
                </a:lnTo>
                <a:lnTo>
                  <a:pt x="1283" y="107"/>
                </a:lnTo>
                <a:lnTo>
                  <a:pt x="1320" y="107"/>
                </a:lnTo>
                <a:lnTo>
                  <a:pt x="1367" y="72"/>
                </a:lnTo>
                <a:lnTo>
                  <a:pt x="1403" y="35"/>
                </a:lnTo>
                <a:lnTo>
                  <a:pt x="1475" y="35"/>
                </a:lnTo>
                <a:lnTo>
                  <a:pt x="1511" y="0"/>
                </a:lnTo>
                <a:lnTo>
                  <a:pt x="1535" y="53"/>
                </a:lnTo>
                <a:lnTo>
                  <a:pt x="2112" y="544"/>
                </a:lnTo>
                <a:lnTo>
                  <a:pt x="2087" y="590"/>
                </a:lnTo>
                <a:lnTo>
                  <a:pt x="2027" y="644"/>
                </a:lnTo>
                <a:lnTo>
                  <a:pt x="2003" y="680"/>
                </a:lnTo>
                <a:lnTo>
                  <a:pt x="1967" y="716"/>
                </a:lnTo>
                <a:lnTo>
                  <a:pt x="1919" y="751"/>
                </a:lnTo>
                <a:lnTo>
                  <a:pt x="1859" y="770"/>
                </a:lnTo>
                <a:lnTo>
                  <a:pt x="1799" y="770"/>
                </a:lnTo>
                <a:lnTo>
                  <a:pt x="1752" y="770"/>
                </a:lnTo>
                <a:lnTo>
                  <a:pt x="1691" y="805"/>
                </a:lnTo>
                <a:lnTo>
                  <a:pt x="1631" y="805"/>
                </a:lnTo>
                <a:lnTo>
                  <a:pt x="1584" y="840"/>
                </a:lnTo>
                <a:lnTo>
                  <a:pt x="1547" y="840"/>
                </a:lnTo>
                <a:lnTo>
                  <a:pt x="1523" y="840"/>
                </a:lnTo>
                <a:lnTo>
                  <a:pt x="1463" y="840"/>
                </a:lnTo>
                <a:lnTo>
                  <a:pt x="1391" y="877"/>
                </a:lnTo>
                <a:lnTo>
                  <a:pt x="1355" y="877"/>
                </a:lnTo>
                <a:lnTo>
                  <a:pt x="1295" y="877"/>
                </a:lnTo>
                <a:lnTo>
                  <a:pt x="1247" y="877"/>
                </a:lnTo>
                <a:lnTo>
                  <a:pt x="1211" y="894"/>
                </a:lnTo>
                <a:lnTo>
                  <a:pt x="1187" y="894"/>
                </a:lnTo>
                <a:lnTo>
                  <a:pt x="1127" y="894"/>
                </a:lnTo>
                <a:lnTo>
                  <a:pt x="1079" y="894"/>
                </a:lnTo>
                <a:lnTo>
                  <a:pt x="1043" y="894"/>
                </a:lnTo>
                <a:lnTo>
                  <a:pt x="995" y="894"/>
                </a:lnTo>
                <a:lnTo>
                  <a:pt x="935" y="931"/>
                </a:lnTo>
                <a:lnTo>
                  <a:pt x="851" y="931"/>
                </a:lnTo>
                <a:lnTo>
                  <a:pt x="791" y="966"/>
                </a:lnTo>
                <a:lnTo>
                  <a:pt x="743" y="1002"/>
                </a:lnTo>
                <a:lnTo>
                  <a:pt x="707" y="1002"/>
                </a:lnTo>
                <a:lnTo>
                  <a:pt x="623" y="1020"/>
                </a:lnTo>
                <a:lnTo>
                  <a:pt x="575" y="1020"/>
                </a:lnTo>
                <a:lnTo>
                  <a:pt x="539" y="1056"/>
                </a:lnTo>
                <a:lnTo>
                  <a:pt x="467" y="1056"/>
                </a:lnTo>
                <a:lnTo>
                  <a:pt x="431" y="1056"/>
                </a:lnTo>
                <a:lnTo>
                  <a:pt x="371" y="1056"/>
                </a:lnTo>
                <a:lnTo>
                  <a:pt x="323" y="1056"/>
                </a:lnTo>
                <a:lnTo>
                  <a:pt x="299" y="1056"/>
                </a:lnTo>
                <a:lnTo>
                  <a:pt x="0" y="418"/>
                </a:lnTo>
              </a:path>
            </a:pathLst>
          </a:custGeom>
          <a:pattFill prst="wdUpDiag">
            <a:fgClr>
              <a:srgbClr val="BF6FF0"/>
            </a:fgClr>
            <a:bgClr>
              <a:schemeClr val="bg1"/>
            </a:bgClr>
          </a:pattFill>
          <a:ln w="12700" cap="rnd" cmpd="sng">
            <a:solidFill>
              <a:srgbClr val="BF6FF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4" name="Rectangle 14"/>
          <p:cNvSpPr>
            <a:spLocks noChangeArrowheads="1"/>
          </p:cNvSpPr>
          <p:nvPr/>
        </p:nvSpPr>
        <p:spPr bwMode="auto">
          <a:xfrm>
            <a:off x="5853113" y="2578100"/>
            <a:ext cx="84137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ltLang="zh-CN" sz="2400">
                <a:solidFill>
                  <a:srgbClr val="00279F"/>
                </a:solidFill>
                <a:latin typeface="Arial" panose="020B0604020202020204" pitchFamily="34" charset="0"/>
                <a:ea typeface="宋体" panose="02010600030101010101" pitchFamily="2" charset="-122"/>
              </a:rPr>
              <a:t>SILK</a:t>
            </a:r>
          </a:p>
        </p:txBody>
      </p:sp>
      <p:grpSp>
        <p:nvGrpSpPr>
          <p:cNvPr id="15" name="Group 19"/>
          <p:cNvGrpSpPr>
            <a:grpSpLocks/>
          </p:cNvGrpSpPr>
          <p:nvPr/>
        </p:nvGrpSpPr>
        <p:grpSpPr bwMode="auto">
          <a:xfrm>
            <a:off x="4267200" y="2368550"/>
            <a:ext cx="2114550" cy="2095500"/>
            <a:chOff x="2688" y="1492"/>
            <a:chExt cx="1332" cy="1320"/>
          </a:xfrm>
        </p:grpSpPr>
        <p:sp>
          <p:nvSpPr>
            <p:cNvPr id="16" name="Oval 15"/>
            <p:cNvSpPr>
              <a:spLocks noChangeArrowheads="1"/>
            </p:cNvSpPr>
            <p:nvPr/>
          </p:nvSpPr>
          <p:spPr bwMode="auto">
            <a:xfrm>
              <a:off x="2692" y="1492"/>
              <a:ext cx="328" cy="136"/>
            </a:xfrm>
            <a:prstGeom prst="ellipse">
              <a:avLst/>
            </a:prstGeom>
            <a:solidFill>
              <a:schemeClr val="hlink"/>
            </a:solidFill>
            <a:ln w="12700">
              <a:solidFill>
                <a:srgbClr val="CF0E3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 name="Oval 16"/>
            <p:cNvSpPr>
              <a:spLocks noChangeArrowheads="1"/>
            </p:cNvSpPr>
            <p:nvPr/>
          </p:nvSpPr>
          <p:spPr bwMode="auto">
            <a:xfrm>
              <a:off x="3172" y="2308"/>
              <a:ext cx="328" cy="184"/>
            </a:xfrm>
            <a:prstGeom prst="ellipse">
              <a:avLst/>
            </a:prstGeom>
            <a:solidFill>
              <a:srgbClr val="F45571"/>
            </a:solidFill>
            <a:ln w="12700">
              <a:solidFill>
                <a:srgbClr val="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8" name="Freeform 17"/>
            <p:cNvSpPr>
              <a:spLocks/>
            </p:cNvSpPr>
            <p:nvPr/>
          </p:nvSpPr>
          <p:spPr bwMode="auto">
            <a:xfrm>
              <a:off x="2688" y="1536"/>
              <a:ext cx="817" cy="913"/>
            </a:xfrm>
            <a:custGeom>
              <a:avLst/>
              <a:gdLst>
                <a:gd name="T0" fmla="*/ 0 w 817"/>
                <a:gd name="T1" fmla="*/ 0 h 913"/>
                <a:gd name="T2" fmla="*/ 480 w 817"/>
                <a:gd name="T3" fmla="*/ 912 h 913"/>
                <a:gd name="T4" fmla="*/ 816 w 817"/>
                <a:gd name="T5" fmla="*/ 864 h 913"/>
                <a:gd name="T6" fmla="*/ 336 w 817"/>
                <a:gd name="T7" fmla="*/ 0 h 913"/>
                <a:gd name="T8" fmla="*/ 0 w 817"/>
                <a:gd name="T9" fmla="*/ 0 h 913"/>
              </a:gdLst>
              <a:ahLst/>
              <a:cxnLst>
                <a:cxn ang="0">
                  <a:pos x="T0" y="T1"/>
                </a:cxn>
                <a:cxn ang="0">
                  <a:pos x="T2" y="T3"/>
                </a:cxn>
                <a:cxn ang="0">
                  <a:pos x="T4" y="T5"/>
                </a:cxn>
                <a:cxn ang="0">
                  <a:pos x="T6" y="T7"/>
                </a:cxn>
                <a:cxn ang="0">
                  <a:pos x="T8" y="T9"/>
                </a:cxn>
              </a:cxnLst>
              <a:rect l="0" t="0" r="r" b="b"/>
              <a:pathLst>
                <a:path w="817" h="913">
                  <a:moveTo>
                    <a:pt x="0" y="0"/>
                  </a:moveTo>
                  <a:lnTo>
                    <a:pt x="480" y="912"/>
                  </a:lnTo>
                  <a:lnTo>
                    <a:pt x="816" y="864"/>
                  </a:lnTo>
                  <a:lnTo>
                    <a:pt x="336" y="0"/>
                  </a:lnTo>
                  <a:lnTo>
                    <a:pt x="0" y="0"/>
                  </a:lnTo>
                </a:path>
              </a:pathLst>
            </a:custGeom>
            <a:solidFill>
              <a:srgbClr val="FF4864"/>
            </a:solidFill>
            <a:ln w="12700" cap="rnd" cmpd="sng">
              <a:solidFill>
                <a:schemeClr val="hlink"/>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9" name="Rectangle 18"/>
            <p:cNvSpPr>
              <a:spLocks noChangeArrowheads="1"/>
            </p:cNvSpPr>
            <p:nvPr/>
          </p:nvSpPr>
          <p:spPr bwMode="auto">
            <a:xfrm>
              <a:off x="3159" y="2564"/>
              <a:ext cx="861" cy="2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ltLang="zh-CN">
                  <a:solidFill>
                    <a:srgbClr val="00279F"/>
                  </a:solidFill>
                  <a:latin typeface="Arial" panose="020B0604020202020204" pitchFamily="34" charset="0"/>
                  <a:ea typeface="宋体" panose="02010600030101010101" pitchFamily="2" charset="-122"/>
                </a:rPr>
                <a:t>Glass Rod</a:t>
              </a:r>
            </a:p>
          </p:txBody>
        </p:sp>
      </p:grpSp>
      <p:sp>
        <p:nvSpPr>
          <p:cNvPr id="20" name="Rectangle 20"/>
          <p:cNvSpPr>
            <a:spLocks noChangeArrowheads="1"/>
          </p:cNvSpPr>
          <p:nvPr/>
        </p:nvSpPr>
        <p:spPr bwMode="auto">
          <a:xfrm>
            <a:off x="5319713" y="2668588"/>
            <a:ext cx="393700" cy="576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p>
            <a:r>
              <a:rPr lang="en-US" altLang="zh-CN" sz="3200">
                <a:solidFill>
                  <a:srgbClr val="000000"/>
                </a:solidFill>
                <a:latin typeface="Arial" panose="020B0604020202020204" pitchFamily="34" charset="0"/>
                <a:ea typeface="宋体" panose="02010600030101010101" pitchFamily="2" charset="-122"/>
              </a:rPr>
              <a:t>-</a:t>
            </a:r>
          </a:p>
        </p:txBody>
      </p:sp>
      <p:sp>
        <p:nvSpPr>
          <p:cNvPr id="21" name="Rectangle 21"/>
          <p:cNvSpPr>
            <a:spLocks noChangeArrowheads="1"/>
          </p:cNvSpPr>
          <p:nvPr/>
        </p:nvSpPr>
        <p:spPr bwMode="auto">
          <a:xfrm>
            <a:off x="4710113" y="2792413"/>
            <a:ext cx="419100" cy="576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ltLang="zh-CN" sz="3200">
                <a:solidFill>
                  <a:schemeClr val="bg2"/>
                </a:solidFill>
                <a:latin typeface="Arial" panose="020B0604020202020204" pitchFamily="34" charset="0"/>
                <a:ea typeface="宋体" panose="02010600030101010101" pitchFamily="2" charset="-122"/>
              </a:rPr>
              <a:t>+</a:t>
            </a:r>
          </a:p>
        </p:txBody>
      </p:sp>
      <p:sp>
        <p:nvSpPr>
          <p:cNvPr id="22" name="Rectangle 22"/>
          <p:cNvSpPr>
            <a:spLocks noChangeArrowheads="1"/>
          </p:cNvSpPr>
          <p:nvPr/>
        </p:nvSpPr>
        <p:spPr bwMode="auto">
          <a:xfrm>
            <a:off x="1416050" y="4862513"/>
            <a:ext cx="6367463" cy="819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400">
                <a:solidFill>
                  <a:srgbClr val="00279F"/>
                </a:solidFill>
                <a:latin typeface="Arial" panose="020B0604020202020204" pitchFamily="34" charset="0"/>
                <a:ea typeface="宋体" panose="02010600030101010101" pitchFamily="2" charset="-122"/>
              </a:rPr>
              <a:t>As the glass rod is rubbed against silk, </a:t>
            </a:r>
          </a:p>
          <a:p>
            <a:pPr algn="ctr"/>
            <a:r>
              <a:rPr lang="en-US" altLang="zh-CN" sz="2400">
                <a:solidFill>
                  <a:srgbClr val="00279F"/>
                </a:solidFill>
                <a:latin typeface="Arial" panose="020B0604020202020204" pitchFamily="34" charset="0"/>
                <a:ea typeface="宋体" panose="02010600030101010101" pitchFamily="2" charset="-122"/>
              </a:rPr>
              <a:t>electrons are pulled off the glass onto the silk.</a:t>
            </a:r>
          </a:p>
        </p:txBody>
      </p:sp>
    </p:spTree>
    <p:extLst>
      <p:ext uri="{BB962C8B-B14F-4D97-AF65-F5344CB8AC3E}">
        <p14:creationId xmlns:p14="http://schemas.microsoft.com/office/powerpoint/2010/main" xmlns="" val="415046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 name="Rectangle 3"/>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 name="Rectangle 4"/>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 name="Rectangle 5"/>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 name="Rectangle 7"/>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 name="Rectangle 8"/>
          <p:cNvSpPr>
            <a:spLocks noChangeArrowheads="1"/>
          </p:cNvSpPr>
          <p:nvPr/>
        </p:nvSpPr>
        <p:spPr bwMode="auto">
          <a:xfrm>
            <a:off x="762000" y="0"/>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nchor="ctr"/>
          <a:lstStyle/>
          <a:p>
            <a:pPr algn="ctr"/>
            <a:r>
              <a:rPr lang="en-US" altLang="zh-CN" sz="3600" b="1">
                <a:solidFill>
                  <a:srgbClr val="00279F"/>
                </a:solidFill>
                <a:ea typeface="宋体" panose="02010600030101010101" pitchFamily="2" charset="-122"/>
              </a:rPr>
              <a:t>Electric Charge</a:t>
            </a:r>
          </a:p>
        </p:txBody>
      </p:sp>
      <p:sp>
        <p:nvSpPr>
          <p:cNvPr id="9" name="Rectangle 9"/>
          <p:cNvSpPr>
            <a:spLocks noChangeArrowheads="1"/>
          </p:cNvSpPr>
          <p:nvPr/>
        </p:nvSpPr>
        <p:spPr bwMode="auto">
          <a:xfrm>
            <a:off x="228600" y="1066800"/>
            <a:ext cx="381000" cy="381000"/>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0" name="Rectangle 10"/>
          <p:cNvSpPr>
            <a:spLocks noChangeArrowheads="1"/>
          </p:cNvSpPr>
          <p:nvPr/>
        </p:nvSpPr>
        <p:spPr bwMode="auto">
          <a:xfrm>
            <a:off x="685800" y="4267200"/>
            <a:ext cx="457200" cy="381000"/>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 name="Line 11"/>
          <p:cNvSpPr>
            <a:spLocks noChangeShapeType="1"/>
          </p:cNvSpPr>
          <p:nvPr/>
        </p:nvSpPr>
        <p:spPr bwMode="auto">
          <a:xfrm>
            <a:off x="274638" y="973138"/>
            <a:ext cx="8699500" cy="0"/>
          </a:xfrm>
          <a:prstGeom prst="line">
            <a:avLst/>
          </a:prstGeom>
          <a:noFill/>
          <a:ln w="12700">
            <a:solidFill>
              <a:srgbClr val="00279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2" name="Rectangle 12"/>
          <p:cNvSpPr>
            <a:spLocks noChangeArrowheads="1"/>
          </p:cNvSpPr>
          <p:nvPr/>
        </p:nvSpPr>
        <p:spPr bwMode="auto">
          <a:xfrm>
            <a:off x="2576513" y="1266825"/>
            <a:ext cx="4006850" cy="576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3200">
                <a:solidFill>
                  <a:srgbClr val="CF0E30"/>
                </a:solidFill>
                <a:ea typeface="宋体" panose="02010600030101010101" pitchFamily="2" charset="-122"/>
              </a:rPr>
              <a:t>The Transfer of Charge</a:t>
            </a:r>
          </a:p>
        </p:txBody>
      </p:sp>
      <p:sp>
        <p:nvSpPr>
          <p:cNvPr id="13" name="Freeform 13"/>
          <p:cNvSpPr>
            <a:spLocks/>
          </p:cNvSpPr>
          <p:nvPr/>
        </p:nvSpPr>
        <p:spPr bwMode="auto">
          <a:xfrm>
            <a:off x="2819400" y="2286000"/>
            <a:ext cx="3354388" cy="1677988"/>
          </a:xfrm>
          <a:custGeom>
            <a:avLst/>
            <a:gdLst>
              <a:gd name="T0" fmla="*/ 58 w 2113"/>
              <a:gd name="T1" fmla="*/ 376 h 1057"/>
              <a:gd name="T2" fmla="*/ 227 w 2113"/>
              <a:gd name="T3" fmla="*/ 322 h 1057"/>
              <a:gd name="T4" fmla="*/ 311 w 2113"/>
              <a:gd name="T5" fmla="*/ 285 h 1057"/>
              <a:gd name="T6" fmla="*/ 479 w 2113"/>
              <a:gd name="T7" fmla="*/ 233 h 1057"/>
              <a:gd name="T8" fmla="*/ 719 w 2113"/>
              <a:gd name="T9" fmla="*/ 233 h 1057"/>
              <a:gd name="T10" fmla="*/ 815 w 2113"/>
              <a:gd name="T11" fmla="*/ 233 h 1057"/>
              <a:gd name="T12" fmla="*/ 1007 w 2113"/>
              <a:gd name="T13" fmla="*/ 233 h 1057"/>
              <a:gd name="T14" fmla="*/ 1091 w 2113"/>
              <a:gd name="T15" fmla="*/ 196 h 1057"/>
              <a:gd name="T16" fmla="*/ 1199 w 2113"/>
              <a:gd name="T17" fmla="*/ 161 h 1057"/>
              <a:gd name="T18" fmla="*/ 1283 w 2113"/>
              <a:gd name="T19" fmla="*/ 107 h 1057"/>
              <a:gd name="T20" fmla="*/ 1367 w 2113"/>
              <a:gd name="T21" fmla="*/ 72 h 1057"/>
              <a:gd name="T22" fmla="*/ 1475 w 2113"/>
              <a:gd name="T23" fmla="*/ 35 h 1057"/>
              <a:gd name="T24" fmla="*/ 1535 w 2113"/>
              <a:gd name="T25" fmla="*/ 53 h 1057"/>
              <a:gd name="T26" fmla="*/ 2087 w 2113"/>
              <a:gd name="T27" fmla="*/ 590 h 1057"/>
              <a:gd name="T28" fmla="*/ 2003 w 2113"/>
              <a:gd name="T29" fmla="*/ 680 h 1057"/>
              <a:gd name="T30" fmla="*/ 1919 w 2113"/>
              <a:gd name="T31" fmla="*/ 751 h 1057"/>
              <a:gd name="T32" fmla="*/ 1799 w 2113"/>
              <a:gd name="T33" fmla="*/ 770 h 1057"/>
              <a:gd name="T34" fmla="*/ 1691 w 2113"/>
              <a:gd name="T35" fmla="*/ 805 h 1057"/>
              <a:gd name="T36" fmla="*/ 1584 w 2113"/>
              <a:gd name="T37" fmla="*/ 840 h 1057"/>
              <a:gd name="T38" fmla="*/ 1523 w 2113"/>
              <a:gd name="T39" fmla="*/ 840 h 1057"/>
              <a:gd name="T40" fmla="*/ 1391 w 2113"/>
              <a:gd name="T41" fmla="*/ 877 h 1057"/>
              <a:gd name="T42" fmla="*/ 1295 w 2113"/>
              <a:gd name="T43" fmla="*/ 877 h 1057"/>
              <a:gd name="T44" fmla="*/ 1211 w 2113"/>
              <a:gd name="T45" fmla="*/ 894 h 1057"/>
              <a:gd name="T46" fmla="*/ 1127 w 2113"/>
              <a:gd name="T47" fmla="*/ 894 h 1057"/>
              <a:gd name="T48" fmla="*/ 1043 w 2113"/>
              <a:gd name="T49" fmla="*/ 894 h 1057"/>
              <a:gd name="T50" fmla="*/ 935 w 2113"/>
              <a:gd name="T51" fmla="*/ 931 h 1057"/>
              <a:gd name="T52" fmla="*/ 791 w 2113"/>
              <a:gd name="T53" fmla="*/ 966 h 1057"/>
              <a:gd name="T54" fmla="*/ 707 w 2113"/>
              <a:gd name="T55" fmla="*/ 1002 h 1057"/>
              <a:gd name="T56" fmla="*/ 575 w 2113"/>
              <a:gd name="T57" fmla="*/ 1020 h 1057"/>
              <a:gd name="T58" fmla="*/ 467 w 2113"/>
              <a:gd name="T59" fmla="*/ 1056 h 1057"/>
              <a:gd name="T60" fmla="*/ 371 w 2113"/>
              <a:gd name="T61" fmla="*/ 1056 h 1057"/>
              <a:gd name="T62" fmla="*/ 299 w 2113"/>
              <a:gd name="T63" fmla="*/ 1056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13" h="1057">
                <a:moveTo>
                  <a:pt x="0" y="418"/>
                </a:moveTo>
                <a:lnTo>
                  <a:pt x="58" y="376"/>
                </a:lnTo>
                <a:lnTo>
                  <a:pt x="143" y="358"/>
                </a:lnTo>
                <a:lnTo>
                  <a:pt x="227" y="322"/>
                </a:lnTo>
                <a:lnTo>
                  <a:pt x="275" y="285"/>
                </a:lnTo>
                <a:lnTo>
                  <a:pt x="311" y="285"/>
                </a:lnTo>
                <a:lnTo>
                  <a:pt x="395" y="233"/>
                </a:lnTo>
                <a:lnTo>
                  <a:pt x="479" y="233"/>
                </a:lnTo>
                <a:lnTo>
                  <a:pt x="563" y="233"/>
                </a:lnTo>
                <a:lnTo>
                  <a:pt x="719" y="233"/>
                </a:lnTo>
                <a:lnTo>
                  <a:pt x="779" y="233"/>
                </a:lnTo>
                <a:lnTo>
                  <a:pt x="815" y="233"/>
                </a:lnTo>
                <a:lnTo>
                  <a:pt x="947" y="233"/>
                </a:lnTo>
                <a:lnTo>
                  <a:pt x="1007" y="233"/>
                </a:lnTo>
                <a:lnTo>
                  <a:pt x="1055" y="233"/>
                </a:lnTo>
                <a:lnTo>
                  <a:pt x="1091" y="196"/>
                </a:lnTo>
                <a:lnTo>
                  <a:pt x="1151" y="161"/>
                </a:lnTo>
                <a:lnTo>
                  <a:pt x="1199" y="161"/>
                </a:lnTo>
                <a:lnTo>
                  <a:pt x="1235" y="125"/>
                </a:lnTo>
                <a:lnTo>
                  <a:pt x="1283" y="107"/>
                </a:lnTo>
                <a:lnTo>
                  <a:pt x="1320" y="107"/>
                </a:lnTo>
                <a:lnTo>
                  <a:pt x="1367" y="72"/>
                </a:lnTo>
                <a:lnTo>
                  <a:pt x="1403" y="35"/>
                </a:lnTo>
                <a:lnTo>
                  <a:pt x="1475" y="35"/>
                </a:lnTo>
                <a:lnTo>
                  <a:pt x="1511" y="0"/>
                </a:lnTo>
                <a:lnTo>
                  <a:pt x="1535" y="53"/>
                </a:lnTo>
                <a:lnTo>
                  <a:pt x="2112" y="544"/>
                </a:lnTo>
                <a:lnTo>
                  <a:pt x="2087" y="590"/>
                </a:lnTo>
                <a:lnTo>
                  <a:pt x="2027" y="644"/>
                </a:lnTo>
                <a:lnTo>
                  <a:pt x="2003" y="680"/>
                </a:lnTo>
                <a:lnTo>
                  <a:pt x="1967" y="716"/>
                </a:lnTo>
                <a:lnTo>
                  <a:pt x="1919" y="751"/>
                </a:lnTo>
                <a:lnTo>
                  <a:pt x="1859" y="770"/>
                </a:lnTo>
                <a:lnTo>
                  <a:pt x="1799" y="770"/>
                </a:lnTo>
                <a:lnTo>
                  <a:pt x="1752" y="770"/>
                </a:lnTo>
                <a:lnTo>
                  <a:pt x="1691" y="805"/>
                </a:lnTo>
                <a:lnTo>
                  <a:pt x="1631" y="805"/>
                </a:lnTo>
                <a:lnTo>
                  <a:pt x="1584" y="840"/>
                </a:lnTo>
                <a:lnTo>
                  <a:pt x="1547" y="840"/>
                </a:lnTo>
                <a:lnTo>
                  <a:pt x="1523" y="840"/>
                </a:lnTo>
                <a:lnTo>
                  <a:pt x="1463" y="840"/>
                </a:lnTo>
                <a:lnTo>
                  <a:pt x="1391" y="877"/>
                </a:lnTo>
                <a:lnTo>
                  <a:pt x="1355" y="877"/>
                </a:lnTo>
                <a:lnTo>
                  <a:pt x="1295" y="877"/>
                </a:lnTo>
                <a:lnTo>
                  <a:pt x="1247" y="877"/>
                </a:lnTo>
                <a:lnTo>
                  <a:pt x="1211" y="894"/>
                </a:lnTo>
                <a:lnTo>
                  <a:pt x="1187" y="894"/>
                </a:lnTo>
                <a:lnTo>
                  <a:pt x="1127" y="894"/>
                </a:lnTo>
                <a:lnTo>
                  <a:pt x="1079" y="894"/>
                </a:lnTo>
                <a:lnTo>
                  <a:pt x="1043" y="894"/>
                </a:lnTo>
                <a:lnTo>
                  <a:pt x="995" y="894"/>
                </a:lnTo>
                <a:lnTo>
                  <a:pt x="935" y="931"/>
                </a:lnTo>
                <a:lnTo>
                  <a:pt x="851" y="931"/>
                </a:lnTo>
                <a:lnTo>
                  <a:pt x="791" y="966"/>
                </a:lnTo>
                <a:lnTo>
                  <a:pt x="743" y="1002"/>
                </a:lnTo>
                <a:lnTo>
                  <a:pt x="707" y="1002"/>
                </a:lnTo>
                <a:lnTo>
                  <a:pt x="623" y="1020"/>
                </a:lnTo>
                <a:lnTo>
                  <a:pt x="575" y="1020"/>
                </a:lnTo>
                <a:lnTo>
                  <a:pt x="539" y="1056"/>
                </a:lnTo>
                <a:lnTo>
                  <a:pt x="467" y="1056"/>
                </a:lnTo>
                <a:lnTo>
                  <a:pt x="431" y="1056"/>
                </a:lnTo>
                <a:lnTo>
                  <a:pt x="371" y="1056"/>
                </a:lnTo>
                <a:lnTo>
                  <a:pt x="323" y="1056"/>
                </a:lnTo>
                <a:lnTo>
                  <a:pt x="299" y="1056"/>
                </a:lnTo>
                <a:lnTo>
                  <a:pt x="0" y="418"/>
                </a:lnTo>
              </a:path>
            </a:pathLst>
          </a:custGeom>
          <a:pattFill prst="wdUpDiag">
            <a:fgClr>
              <a:srgbClr val="BF6FF0"/>
            </a:fgClr>
            <a:bgClr>
              <a:schemeClr val="bg1"/>
            </a:bgClr>
          </a:pattFill>
          <a:ln w="12700" cap="rnd" cmpd="sng">
            <a:solidFill>
              <a:srgbClr val="BF6FF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4" name="Rectangle 14"/>
          <p:cNvSpPr>
            <a:spLocks noChangeArrowheads="1"/>
          </p:cNvSpPr>
          <p:nvPr/>
        </p:nvSpPr>
        <p:spPr bwMode="auto">
          <a:xfrm>
            <a:off x="5853113" y="2578100"/>
            <a:ext cx="84137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ltLang="zh-CN" sz="2400">
                <a:solidFill>
                  <a:srgbClr val="00279F"/>
                </a:solidFill>
                <a:latin typeface="Arial" panose="020B0604020202020204" pitchFamily="34" charset="0"/>
                <a:ea typeface="宋体" panose="02010600030101010101" pitchFamily="2" charset="-122"/>
              </a:rPr>
              <a:t>SILK</a:t>
            </a:r>
          </a:p>
        </p:txBody>
      </p:sp>
      <p:grpSp>
        <p:nvGrpSpPr>
          <p:cNvPr id="15" name="Group 19"/>
          <p:cNvGrpSpPr>
            <a:grpSpLocks/>
          </p:cNvGrpSpPr>
          <p:nvPr/>
        </p:nvGrpSpPr>
        <p:grpSpPr bwMode="auto">
          <a:xfrm>
            <a:off x="3733800" y="2368550"/>
            <a:ext cx="2114550" cy="2095500"/>
            <a:chOff x="2352" y="1492"/>
            <a:chExt cx="1332" cy="1320"/>
          </a:xfrm>
        </p:grpSpPr>
        <p:sp>
          <p:nvSpPr>
            <p:cNvPr id="16" name="Oval 15"/>
            <p:cNvSpPr>
              <a:spLocks noChangeArrowheads="1"/>
            </p:cNvSpPr>
            <p:nvPr/>
          </p:nvSpPr>
          <p:spPr bwMode="auto">
            <a:xfrm>
              <a:off x="2356" y="1492"/>
              <a:ext cx="328" cy="136"/>
            </a:xfrm>
            <a:prstGeom prst="ellipse">
              <a:avLst/>
            </a:prstGeom>
            <a:solidFill>
              <a:schemeClr val="hlink"/>
            </a:solidFill>
            <a:ln w="12700">
              <a:solidFill>
                <a:srgbClr val="CF0E3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 name="Oval 16"/>
            <p:cNvSpPr>
              <a:spLocks noChangeArrowheads="1"/>
            </p:cNvSpPr>
            <p:nvPr/>
          </p:nvSpPr>
          <p:spPr bwMode="auto">
            <a:xfrm>
              <a:off x="2836" y="2308"/>
              <a:ext cx="328" cy="184"/>
            </a:xfrm>
            <a:prstGeom prst="ellipse">
              <a:avLst/>
            </a:prstGeom>
            <a:solidFill>
              <a:srgbClr val="F45571"/>
            </a:solidFill>
            <a:ln w="12700">
              <a:solidFill>
                <a:srgbClr val="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8" name="Freeform 17"/>
            <p:cNvSpPr>
              <a:spLocks/>
            </p:cNvSpPr>
            <p:nvPr/>
          </p:nvSpPr>
          <p:spPr bwMode="auto">
            <a:xfrm>
              <a:off x="2352" y="1536"/>
              <a:ext cx="817" cy="913"/>
            </a:xfrm>
            <a:custGeom>
              <a:avLst/>
              <a:gdLst>
                <a:gd name="T0" fmla="*/ 0 w 817"/>
                <a:gd name="T1" fmla="*/ 0 h 913"/>
                <a:gd name="T2" fmla="*/ 480 w 817"/>
                <a:gd name="T3" fmla="*/ 912 h 913"/>
                <a:gd name="T4" fmla="*/ 816 w 817"/>
                <a:gd name="T5" fmla="*/ 864 h 913"/>
                <a:gd name="T6" fmla="*/ 336 w 817"/>
                <a:gd name="T7" fmla="*/ 0 h 913"/>
                <a:gd name="T8" fmla="*/ 0 w 817"/>
                <a:gd name="T9" fmla="*/ 0 h 913"/>
              </a:gdLst>
              <a:ahLst/>
              <a:cxnLst>
                <a:cxn ang="0">
                  <a:pos x="T0" y="T1"/>
                </a:cxn>
                <a:cxn ang="0">
                  <a:pos x="T2" y="T3"/>
                </a:cxn>
                <a:cxn ang="0">
                  <a:pos x="T4" y="T5"/>
                </a:cxn>
                <a:cxn ang="0">
                  <a:pos x="T6" y="T7"/>
                </a:cxn>
                <a:cxn ang="0">
                  <a:pos x="T8" y="T9"/>
                </a:cxn>
              </a:cxnLst>
              <a:rect l="0" t="0" r="r" b="b"/>
              <a:pathLst>
                <a:path w="817" h="913">
                  <a:moveTo>
                    <a:pt x="0" y="0"/>
                  </a:moveTo>
                  <a:lnTo>
                    <a:pt x="480" y="912"/>
                  </a:lnTo>
                  <a:lnTo>
                    <a:pt x="816" y="864"/>
                  </a:lnTo>
                  <a:lnTo>
                    <a:pt x="336" y="0"/>
                  </a:lnTo>
                  <a:lnTo>
                    <a:pt x="0" y="0"/>
                  </a:lnTo>
                </a:path>
              </a:pathLst>
            </a:custGeom>
            <a:solidFill>
              <a:srgbClr val="FF4864"/>
            </a:solidFill>
            <a:ln w="12700" cap="rnd" cmpd="sng">
              <a:solidFill>
                <a:schemeClr val="hlink"/>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9" name="Rectangle 18"/>
            <p:cNvSpPr>
              <a:spLocks noChangeArrowheads="1"/>
            </p:cNvSpPr>
            <p:nvPr/>
          </p:nvSpPr>
          <p:spPr bwMode="auto">
            <a:xfrm>
              <a:off x="2823" y="2564"/>
              <a:ext cx="861" cy="2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ltLang="zh-CN">
                  <a:solidFill>
                    <a:srgbClr val="00279F"/>
                  </a:solidFill>
                  <a:latin typeface="Arial" panose="020B0604020202020204" pitchFamily="34" charset="0"/>
                  <a:ea typeface="宋体" panose="02010600030101010101" pitchFamily="2" charset="-122"/>
                </a:rPr>
                <a:t>Glass Rod</a:t>
              </a:r>
            </a:p>
          </p:txBody>
        </p:sp>
      </p:grpSp>
      <p:sp>
        <p:nvSpPr>
          <p:cNvPr id="20" name="Rectangle 20"/>
          <p:cNvSpPr>
            <a:spLocks noChangeArrowheads="1"/>
          </p:cNvSpPr>
          <p:nvPr/>
        </p:nvSpPr>
        <p:spPr bwMode="auto">
          <a:xfrm>
            <a:off x="5014913" y="3171825"/>
            <a:ext cx="315912" cy="576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ltLang="zh-CN" sz="3200">
                <a:solidFill>
                  <a:srgbClr val="000000"/>
                </a:solidFill>
                <a:latin typeface="Arial" panose="020B0604020202020204" pitchFamily="34" charset="0"/>
                <a:ea typeface="宋体" panose="02010600030101010101" pitchFamily="2" charset="-122"/>
              </a:rPr>
              <a:t>-</a:t>
            </a:r>
          </a:p>
        </p:txBody>
      </p:sp>
      <p:sp>
        <p:nvSpPr>
          <p:cNvPr id="21" name="Rectangle 21"/>
          <p:cNvSpPr>
            <a:spLocks noChangeArrowheads="1"/>
          </p:cNvSpPr>
          <p:nvPr/>
        </p:nvSpPr>
        <p:spPr bwMode="auto">
          <a:xfrm>
            <a:off x="5319713" y="2668588"/>
            <a:ext cx="393700" cy="576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p>
            <a:r>
              <a:rPr lang="en-US" altLang="zh-CN" sz="3200">
                <a:solidFill>
                  <a:srgbClr val="000000"/>
                </a:solidFill>
                <a:latin typeface="Arial" panose="020B0604020202020204" pitchFamily="34" charset="0"/>
                <a:ea typeface="宋体" panose="02010600030101010101" pitchFamily="2" charset="-122"/>
              </a:rPr>
              <a:t>-</a:t>
            </a:r>
          </a:p>
        </p:txBody>
      </p:sp>
      <p:sp>
        <p:nvSpPr>
          <p:cNvPr id="22" name="Rectangle 22"/>
          <p:cNvSpPr>
            <a:spLocks noChangeArrowheads="1"/>
          </p:cNvSpPr>
          <p:nvPr/>
        </p:nvSpPr>
        <p:spPr bwMode="auto">
          <a:xfrm>
            <a:off x="4176713" y="2792413"/>
            <a:ext cx="419100" cy="576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ltLang="zh-CN" sz="3200">
                <a:solidFill>
                  <a:schemeClr val="bg2"/>
                </a:solidFill>
                <a:latin typeface="Arial" panose="020B0604020202020204" pitchFamily="34" charset="0"/>
                <a:ea typeface="宋体" panose="02010600030101010101" pitchFamily="2" charset="-122"/>
              </a:rPr>
              <a:t>+</a:t>
            </a:r>
          </a:p>
        </p:txBody>
      </p:sp>
      <p:sp>
        <p:nvSpPr>
          <p:cNvPr id="23" name="Rectangle 23"/>
          <p:cNvSpPr>
            <a:spLocks noChangeArrowheads="1"/>
          </p:cNvSpPr>
          <p:nvPr/>
        </p:nvSpPr>
        <p:spPr bwMode="auto">
          <a:xfrm>
            <a:off x="4405313" y="3173413"/>
            <a:ext cx="419100" cy="576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ltLang="zh-CN" sz="3200">
                <a:solidFill>
                  <a:schemeClr val="bg2"/>
                </a:solidFill>
                <a:latin typeface="Arial" panose="020B0604020202020204" pitchFamily="34" charset="0"/>
                <a:ea typeface="宋体" panose="02010600030101010101" pitchFamily="2" charset="-122"/>
              </a:rPr>
              <a:t>+</a:t>
            </a:r>
          </a:p>
        </p:txBody>
      </p:sp>
      <p:sp>
        <p:nvSpPr>
          <p:cNvPr id="24" name="Rectangle 24"/>
          <p:cNvSpPr>
            <a:spLocks noChangeArrowheads="1"/>
          </p:cNvSpPr>
          <p:nvPr/>
        </p:nvSpPr>
        <p:spPr bwMode="auto">
          <a:xfrm>
            <a:off x="519113" y="4710113"/>
            <a:ext cx="7910512" cy="118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ltLang="zh-CN" sz="2400">
                <a:solidFill>
                  <a:srgbClr val="00279F"/>
                </a:solidFill>
                <a:latin typeface="Arial" panose="020B0604020202020204" pitchFamily="34" charset="0"/>
                <a:ea typeface="宋体" panose="02010600030101010101" pitchFamily="2" charset="-122"/>
              </a:rPr>
              <a:t>Usually matter is charge neutral, because the number of </a:t>
            </a:r>
          </a:p>
          <a:p>
            <a:r>
              <a:rPr lang="en-US" altLang="zh-CN" sz="2400">
                <a:solidFill>
                  <a:srgbClr val="00279F"/>
                </a:solidFill>
                <a:latin typeface="Arial" panose="020B0604020202020204" pitchFamily="34" charset="0"/>
                <a:ea typeface="宋体" panose="02010600030101010101" pitchFamily="2" charset="-122"/>
              </a:rPr>
              <a:t>electrons and protons are equal.  But here the silk has an</a:t>
            </a:r>
          </a:p>
          <a:p>
            <a:r>
              <a:rPr lang="en-US" altLang="zh-CN" sz="2400">
                <a:solidFill>
                  <a:srgbClr val="00279F"/>
                </a:solidFill>
                <a:latin typeface="Arial" panose="020B0604020202020204" pitchFamily="34" charset="0"/>
                <a:ea typeface="宋体" panose="02010600030101010101" pitchFamily="2" charset="-122"/>
              </a:rPr>
              <a:t>excess of electrons and the rod a deficit. </a:t>
            </a:r>
          </a:p>
        </p:txBody>
      </p:sp>
    </p:spTree>
    <p:extLst>
      <p:ext uri="{BB962C8B-B14F-4D97-AF65-F5344CB8AC3E}">
        <p14:creationId xmlns:p14="http://schemas.microsoft.com/office/powerpoint/2010/main" xmlns="" val="1284683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a:grpSpLocks/>
          </p:cNvGrpSpPr>
          <p:nvPr/>
        </p:nvGrpSpPr>
        <p:grpSpPr bwMode="auto">
          <a:xfrm>
            <a:off x="523876" y="1124745"/>
            <a:ext cx="7324725" cy="1671638"/>
            <a:chOff x="330" y="1056"/>
            <a:chExt cx="4614" cy="1053"/>
          </a:xfrm>
        </p:grpSpPr>
        <p:graphicFrame>
          <p:nvGraphicFramePr>
            <p:cNvPr id="111628" name="Object 12"/>
            <p:cNvGraphicFramePr>
              <a:graphicFrameLocks noChangeAspect="1"/>
            </p:cNvGraphicFramePr>
            <p:nvPr>
              <p:extLst>
                <p:ext uri="{D42A27DB-BD31-4B8C-83A1-F6EECF244321}">
                  <p14:modId xmlns:p14="http://schemas.microsoft.com/office/powerpoint/2010/main" xmlns="" val="3176320569"/>
                </p:ext>
              </p:extLst>
            </p:nvPr>
          </p:nvGraphicFramePr>
          <p:xfrm>
            <a:off x="2097" y="1374"/>
            <a:ext cx="1872" cy="341"/>
          </p:xfrm>
          <a:graphic>
            <a:graphicData uri="http://schemas.openxmlformats.org/presentationml/2006/ole">
              <p:oleObj spid="_x0000_s1042" name="Equation" r:id="rId3" imgW="1104900" imgH="203200" progId="Equation.3">
                <p:embed/>
              </p:oleObj>
            </a:graphicData>
          </a:graphic>
        </p:graphicFrame>
        <p:sp>
          <p:nvSpPr>
            <p:cNvPr id="111629" name="Rectangle 13"/>
            <p:cNvSpPr>
              <a:spLocks noChangeArrowheads="1"/>
            </p:cNvSpPr>
            <p:nvPr/>
          </p:nvSpPr>
          <p:spPr bwMode="auto">
            <a:xfrm>
              <a:off x="336" y="1056"/>
              <a:ext cx="4320" cy="327"/>
            </a:xfrm>
            <a:prstGeom prst="rect">
              <a:avLst/>
            </a:prstGeom>
            <a:noFill/>
            <a:ln w="9525">
              <a:noFill/>
              <a:miter lim="800000"/>
              <a:headEnd/>
              <a:tailEnd/>
            </a:ln>
            <a:effectLst/>
          </p:spPr>
          <p:txBody>
            <a:bodyPr>
              <a:spAutoFit/>
            </a:bodyPr>
            <a:lstStyle/>
            <a:p>
              <a:pPr>
                <a:spcBef>
                  <a:spcPct val="50000"/>
                </a:spcBef>
              </a:pPr>
              <a:r>
                <a:rPr kumimoji="1" lang="en-US" altLang="zh-CN" sz="2800" dirty="0" smtClean="0">
                  <a:solidFill>
                    <a:srgbClr val="C00000"/>
                  </a:solidFill>
                  <a:latin typeface="黑体" pitchFamily="49" charset="-122"/>
                  <a:ea typeface="黑体" pitchFamily="49" charset="-122"/>
                </a:rPr>
                <a:t>1 </a:t>
              </a:r>
              <a:r>
                <a:rPr kumimoji="1" lang="zh-CN" altLang="en-US" sz="2800" dirty="0">
                  <a:latin typeface="黑体" pitchFamily="49" charset="-122"/>
                  <a:ea typeface="黑体" pitchFamily="49" charset="-122"/>
                </a:rPr>
                <a:t>电荷有正负之分；</a:t>
              </a:r>
            </a:p>
          </p:txBody>
        </p:sp>
        <p:sp>
          <p:nvSpPr>
            <p:cNvPr id="111630" name="Rectangle 14"/>
            <p:cNvSpPr>
              <a:spLocks noChangeArrowheads="1"/>
            </p:cNvSpPr>
            <p:nvPr/>
          </p:nvSpPr>
          <p:spPr bwMode="auto">
            <a:xfrm>
              <a:off x="336" y="1392"/>
              <a:ext cx="4608" cy="327"/>
            </a:xfrm>
            <a:prstGeom prst="rect">
              <a:avLst/>
            </a:prstGeom>
            <a:noFill/>
            <a:ln w="9525">
              <a:noFill/>
              <a:miter lim="800000"/>
              <a:headEnd/>
              <a:tailEnd/>
            </a:ln>
            <a:effectLst/>
          </p:spPr>
          <p:txBody>
            <a:bodyPr>
              <a:spAutoFit/>
            </a:bodyPr>
            <a:lstStyle/>
            <a:p>
              <a:pPr>
                <a:spcBef>
                  <a:spcPct val="50000"/>
                </a:spcBef>
              </a:pPr>
              <a:r>
                <a:rPr kumimoji="1" lang="en-US" altLang="zh-CN" sz="2800" dirty="0" smtClean="0">
                  <a:solidFill>
                    <a:srgbClr val="CC0000"/>
                  </a:solidFill>
                  <a:latin typeface="黑体" pitchFamily="49" charset="-122"/>
                  <a:ea typeface="黑体" pitchFamily="49" charset="-122"/>
                </a:rPr>
                <a:t>2</a:t>
              </a:r>
              <a:r>
                <a:rPr kumimoji="1" lang="en-US" altLang="zh-CN" sz="2800" dirty="0" smtClean="0">
                  <a:latin typeface="黑体" pitchFamily="49" charset="-122"/>
                  <a:ea typeface="黑体" pitchFamily="49" charset="-122"/>
                </a:rPr>
                <a:t> </a:t>
              </a:r>
              <a:r>
                <a:rPr kumimoji="1" lang="zh-CN" altLang="en-US" sz="2800" dirty="0" smtClean="0">
                  <a:solidFill>
                    <a:srgbClr val="000000"/>
                  </a:solidFill>
                  <a:latin typeface="黑体" pitchFamily="49" charset="-122"/>
                  <a:ea typeface="黑体" pitchFamily="49" charset="-122"/>
                </a:rPr>
                <a:t>电荷基本单位</a:t>
              </a:r>
              <a:r>
                <a:rPr kumimoji="1" lang="zh-CN" altLang="en-US" sz="2800" dirty="0" smtClean="0">
                  <a:latin typeface="黑体" pitchFamily="49" charset="-122"/>
                  <a:ea typeface="黑体" pitchFamily="49" charset="-122"/>
                </a:rPr>
                <a:t>             </a:t>
              </a:r>
              <a:r>
                <a:rPr kumimoji="1" lang="zh-CN" altLang="en-US" sz="2800" dirty="0" smtClean="0">
                  <a:solidFill>
                    <a:srgbClr val="CC0000"/>
                  </a:solidFill>
                  <a:latin typeface="黑体" pitchFamily="49" charset="-122"/>
                  <a:ea typeface="黑体" pitchFamily="49" charset="-122"/>
                </a:rPr>
                <a:t> </a:t>
              </a:r>
              <a:endParaRPr kumimoji="1" lang="zh-CN" altLang="en-US" sz="2800" dirty="0">
                <a:latin typeface="黑体" pitchFamily="49" charset="-122"/>
                <a:ea typeface="黑体" pitchFamily="49" charset="-122"/>
              </a:endParaRPr>
            </a:p>
          </p:txBody>
        </p:sp>
        <p:sp>
          <p:nvSpPr>
            <p:cNvPr id="111631" name="Rectangle 15"/>
            <p:cNvSpPr>
              <a:spLocks noChangeArrowheads="1"/>
            </p:cNvSpPr>
            <p:nvPr/>
          </p:nvSpPr>
          <p:spPr bwMode="auto">
            <a:xfrm>
              <a:off x="330" y="1782"/>
              <a:ext cx="3222" cy="327"/>
            </a:xfrm>
            <a:prstGeom prst="rect">
              <a:avLst/>
            </a:prstGeom>
            <a:noFill/>
            <a:ln w="9525">
              <a:noFill/>
              <a:miter lim="800000"/>
              <a:headEnd/>
              <a:tailEnd/>
            </a:ln>
            <a:effectLst/>
          </p:spPr>
          <p:txBody>
            <a:bodyPr>
              <a:spAutoFit/>
            </a:bodyPr>
            <a:lstStyle/>
            <a:p>
              <a:pPr>
                <a:spcBef>
                  <a:spcPct val="50000"/>
                </a:spcBef>
              </a:pPr>
              <a:r>
                <a:rPr kumimoji="1" lang="en-US" altLang="zh-CN" sz="2800" dirty="0" smtClean="0">
                  <a:solidFill>
                    <a:srgbClr val="CC0000"/>
                  </a:solidFill>
                  <a:latin typeface="黑体" pitchFamily="49" charset="-122"/>
                  <a:ea typeface="黑体" pitchFamily="49" charset="-122"/>
                </a:rPr>
                <a:t>3</a:t>
              </a:r>
              <a:r>
                <a:rPr kumimoji="1" lang="en-US" altLang="zh-CN" sz="2800" dirty="0" smtClean="0">
                  <a:latin typeface="黑体" pitchFamily="49" charset="-122"/>
                  <a:ea typeface="黑体" pitchFamily="49" charset="-122"/>
                </a:rPr>
                <a:t> </a:t>
              </a:r>
              <a:r>
                <a:rPr kumimoji="1" lang="zh-CN" altLang="en-US" sz="2800" dirty="0">
                  <a:solidFill>
                    <a:srgbClr val="000000"/>
                  </a:solidFill>
                  <a:latin typeface="黑体" pitchFamily="49" charset="-122"/>
                  <a:ea typeface="黑体" pitchFamily="49" charset="-122"/>
                </a:rPr>
                <a:t>同性相斥，异性相吸</a:t>
              </a:r>
              <a:r>
                <a:rPr kumimoji="1" lang="en-US" altLang="zh-CN" sz="2800" dirty="0">
                  <a:solidFill>
                    <a:srgbClr val="000000"/>
                  </a:solidFill>
                  <a:latin typeface="黑体" pitchFamily="49" charset="-122"/>
                  <a:ea typeface="黑体" pitchFamily="49" charset="-122"/>
                </a:rPr>
                <a:t>.</a:t>
              </a:r>
            </a:p>
          </p:txBody>
        </p:sp>
      </p:grpSp>
      <p:sp>
        <p:nvSpPr>
          <p:cNvPr id="13" name="Text Box 11"/>
          <p:cNvSpPr txBox="1">
            <a:spLocks noChangeArrowheads="1"/>
          </p:cNvSpPr>
          <p:nvPr/>
        </p:nvSpPr>
        <p:spPr bwMode="auto">
          <a:xfrm>
            <a:off x="698202" y="188640"/>
            <a:ext cx="2433638" cy="584775"/>
          </a:xfrm>
          <a:prstGeom prst="rect">
            <a:avLst/>
          </a:prstGeom>
          <a:noFill/>
          <a:ln w="9525">
            <a:noFill/>
            <a:miter lim="800000"/>
            <a:headEnd/>
            <a:tailEnd/>
          </a:ln>
          <a:effectLst/>
        </p:spPr>
        <p:txBody>
          <a:bodyPr wrap="square">
            <a:spAutoFit/>
          </a:bodyPr>
          <a:lstStyle/>
          <a:p>
            <a:pPr>
              <a:spcBef>
                <a:spcPct val="50000"/>
              </a:spcBef>
            </a:pPr>
            <a:r>
              <a:rPr kumimoji="1" lang="zh-CN" altLang="en-US" sz="3200" b="1" dirty="0">
                <a:solidFill>
                  <a:srgbClr val="00B050"/>
                </a:solidFill>
                <a:latin typeface="黑体" pitchFamily="49" charset="-122"/>
                <a:ea typeface="黑体" pitchFamily="49" charset="-122"/>
              </a:rPr>
              <a:t>一</a:t>
            </a:r>
            <a:r>
              <a:rPr kumimoji="1" lang="en-US" altLang="zh-CN" sz="3200" b="1" dirty="0" smtClean="0">
                <a:solidFill>
                  <a:srgbClr val="00B050"/>
                </a:solidFill>
                <a:latin typeface="黑体" pitchFamily="49" charset="-122"/>
                <a:ea typeface="黑体" pitchFamily="49" charset="-122"/>
              </a:rPr>
              <a:t> </a:t>
            </a:r>
            <a:r>
              <a:rPr kumimoji="1" lang="zh-CN" altLang="en-US" sz="3200" b="1" dirty="0" smtClean="0">
                <a:solidFill>
                  <a:srgbClr val="00B050"/>
                </a:solidFill>
                <a:latin typeface="黑体" pitchFamily="49" charset="-122"/>
                <a:ea typeface="黑体" pitchFamily="49" charset="-122"/>
              </a:rPr>
              <a:t>两种电荷</a:t>
            </a:r>
            <a:endParaRPr kumimoji="1" lang="zh-CN" altLang="en-US" sz="3200" b="1" dirty="0">
              <a:solidFill>
                <a:srgbClr val="00B050"/>
              </a:solidFill>
              <a:latin typeface="黑体" pitchFamily="49" charset="-122"/>
              <a:ea typeface="黑体" pitchFamily="49" charset="-122"/>
            </a:endParaRPr>
          </a:p>
        </p:txBody>
      </p:sp>
      <p:sp>
        <p:nvSpPr>
          <p:cNvPr id="14" name="Text Box 3"/>
          <p:cNvSpPr txBox="1">
            <a:spLocks noChangeArrowheads="1"/>
          </p:cNvSpPr>
          <p:nvPr/>
        </p:nvSpPr>
        <p:spPr bwMode="auto">
          <a:xfrm>
            <a:off x="539552" y="2988241"/>
            <a:ext cx="39624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a:solidFill>
                  <a:srgbClr val="00B050"/>
                </a:solidFill>
                <a:latin typeface="黑体" pitchFamily="2" charset="-122"/>
                <a:ea typeface="黑体" pitchFamily="2" charset="-122"/>
              </a:rPr>
              <a:t>二</a:t>
            </a:r>
            <a:r>
              <a:rPr kumimoji="1" lang="zh-CN" altLang="en-US" sz="3200" b="1" dirty="0" smtClean="0">
                <a:solidFill>
                  <a:srgbClr val="00B050"/>
                </a:solidFill>
                <a:latin typeface="黑体" pitchFamily="2" charset="-122"/>
                <a:ea typeface="黑体" pitchFamily="2" charset="-122"/>
              </a:rPr>
              <a:t> 电荷守恒定律</a:t>
            </a:r>
            <a:r>
              <a:rPr kumimoji="1" lang="zh-CN" altLang="en-US" sz="3200" b="1" dirty="0" smtClean="0">
                <a:solidFill>
                  <a:srgbClr val="00B050"/>
                </a:solidFill>
                <a:latin typeface="宋体" charset="-122"/>
              </a:rPr>
              <a:t> </a:t>
            </a:r>
            <a:endParaRPr kumimoji="1" lang="zh-CN" altLang="en-US" sz="3200" b="1" dirty="0">
              <a:solidFill>
                <a:srgbClr val="00B050"/>
              </a:solidFill>
              <a:latin typeface="宋体" charset="-122"/>
            </a:endParaRPr>
          </a:p>
        </p:txBody>
      </p:sp>
      <p:sp>
        <p:nvSpPr>
          <p:cNvPr id="15" name="Rectangle 4"/>
          <p:cNvSpPr>
            <a:spLocks noChangeArrowheads="1"/>
          </p:cNvSpPr>
          <p:nvPr/>
        </p:nvSpPr>
        <p:spPr bwMode="auto">
          <a:xfrm>
            <a:off x="827584" y="3789040"/>
            <a:ext cx="6913562" cy="519113"/>
          </a:xfrm>
          <a:prstGeom prst="rect">
            <a:avLst/>
          </a:prstGeom>
          <a:noFill/>
          <a:ln w="9525">
            <a:noFill/>
            <a:miter lim="800000"/>
            <a:headEnd/>
            <a:tailEnd/>
          </a:ln>
          <a:effectLst/>
        </p:spPr>
        <p:txBody>
          <a:bodyPr>
            <a:spAutoFit/>
          </a:bodyPr>
          <a:lstStyle/>
          <a:p>
            <a:pPr>
              <a:spcBef>
                <a:spcPct val="50000"/>
              </a:spcBef>
            </a:pPr>
            <a:r>
              <a:rPr kumimoji="1" lang="zh-CN" altLang="en-US" sz="2800" dirty="0">
                <a:solidFill>
                  <a:srgbClr val="000000"/>
                </a:solidFill>
                <a:latin typeface="黑体" pitchFamily="49" charset="-122"/>
                <a:ea typeface="黑体" pitchFamily="49" charset="-122"/>
              </a:rPr>
              <a:t>在</a:t>
            </a:r>
            <a:r>
              <a:rPr kumimoji="1" lang="zh-CN" altLang="en-US" sz="2800" dirty="0">
                <a:solidFill>
                  <a:srgbClr val="CC0000"/>
                </a:solidFill>
                <a:latin typeface="黑体" pitchFamily="49" charset="-122"/>
                <a:ea typeface="黑体" pitchFamily="49" charset="-122"/>
              </a:rPr>
              <a:t>孤立</a:t>
            </a:r>
            <a:r>
              <a:rPr kumimoji="1" lang="zh-CN" altLang="en-US" sz="2800" dirty="0">
                <a:solidFill>
                  <a:srgbClr val="000000"/>
                </a:solidFill>
                <a:latin typeface="黑体" pitchFamily="49" charset="-122"/>
                <a:ea typeface="黑体" pitchFamily="49" charset="-122"/>
              </a:rPr>
              <a:t>系统中</a:t>
            </a:r>
            <a:r>
              <a:rPr kumimoji="1" lang="en-US" altLang="zh-CN" sz="2800" dirty="0">
                <a:solidFill>
                  <a:srgbClr val="000000"/>
                </a:solidFill>
                <a:latin typeface="黑体" pitchFamily="49" charset="-122"/>
                <a:ea typeface="黑体" pitchFamily="49" charset="-122"/>
              </a:rPr>
              <a:t>,</a:t>
            </a:r>
            <a:r>
              <a:rPr kumimoji="1" lang="zh-CN" altLang="en-US" sz="2800" dirty="0">
                <a:solidFill>
                  <a:srgbClr val="000000"/>
                </a:solidFill>
                <a:latin typeface="黑体" pitchFamily="49" charset="-122"/>
                <a:ea typeface="黑体" pitchFamily="49" charset="-122"/>
              </a:rPr>
              <a:t>电荷的代数和保持不变</a:t>
            </a:r>
            <a:r>
              <a:rPr kumimoji="1" lang="en-US" altLang="zh-CN" sz="2800" dirty="0">
                <a:solidFill>
                  <a:srgbClr val="000000"/>
                </a:solidFill>
                <a:latin typeface="黑体" pitchFamily="49" charset="-122"/>
                <a:ea typeface="黑体" pitchFamily="49" charset="-122"/>
              </a:rPr>
              <a:t>.</a:t>
            </a:r>
          </a:p>
        </p:txBody>
      </p:sp>
      <p:sp>
        <p:nvSpPr>
          <p:cNvPr id="16" name="Text Box 9"/>
          <p:cNvSpPr txBox="1">
            <a:spLocks noChangeArrowheads="1"/>
          </p:cNvSpPr>
          <p:nvPr/>
        </p:nvSpPr>
        <p:spPr bwMode="auto">
          <a:xfrm>
            <a:off x="1264146" y="4336728"/>
            <a:ext cx="6248400" cy="519112"/>
          </a:xfrm>
          <a:prstGeom prst="rect">
            <a:avLst/>
          </a:prstGeom>
          <a:noFill/>
          <a:ln w="9525">
            <a:noFill/>
            <a:miter lim="800000"/>
            <a:headEnd/>
            <a:tailEnd/>
          </a:ln>
          <a:effectLst/>
        </p:spPr>
        <p:txBody>
          <a:bodyPr>
            <a:spAutoFit/>
          </a:bodyPr>
          <a:lstStyle/>
          <a:p>
            <a:pPr>
              <a:spcBef>
                <a:spcPct val="50000"/>
              </a:spcBef>
            </a:pPr>
            <a:r>
              <a:rPr kumimoji="1" lang="zh-CN" altLang="en-US" sz="2800" dirty="0">
                <a:solidFill>
                  <a:srgbClr val="000000"/>
                </a:solidFill>
                <a:latin typeface="黑体" pitchFamily="49" charset="-122"/>
                <a:ea typeface="黑体" pitchFamily="49" charset="-122"/>
              </a:rPr>
              <a:t>（自然界的基本守恒定律之一）</a:t>
            </a:r>
          </a:p>
        </p:txBody>
      </p:sp>
      <p:graphicFrame>
        <p:nvGraphicFramePr>
          <p:cNvPr id="17" name="Object 16"/>
          <p:cNvGraphicFramePr>
            <a:graphicFrameLocks noChangeAspect="1"/>
          </p:cNvGraphicFramePr>
          <p:nvPr>
            <p:extLst>
              <p:ext uri="{D42A27DB-BD31-4B8C-83A1-F6EECF244321}">
                <p14:modId xmlns:p14="http://schemas.microsoft.com/office/powerpoint/2010/main" xmlns="" val="2472490733"/>
              </p:ext>
            </p:extLst>
          </p:nvPr>
        </p:nvGraphicFramePr>
        <p:xfrm>
          <a:off x="2267744" y="5926286"/>
          <a:ext cx="4572000" cy="527050"/>
        </p:xfrm>
        <a:graphic>
          <a:graphicData uri="http://schemas.openxmlformats.org/presentationml/2006/ole">
            <p:oleObj spid="_x0000_s1043" name="Equation" r:id="rId4" imgW="2819400" imgH="368300" progId="Equation.3">
              <p:embed/>
            </p:oleObj>
          </a:graphicData>
        </a:graphic>
      </p:graphicFrame>
      <p:sp>
        <p:nvSpPr>
          <p:cNvPr id="18" name="Text Box 3"/>
          <p:cNvSpPr txBox="1">
            <a:spLocks noChangeArrowheads="1"/>
          </p:cNvSpPr>
          <p:nvPr/>
        </p:nvSpPr>
        <p:spPr bwMode="auto">
          <a:xfrm>
            <a:off x="539552" y="5076473"/>
            <a:ext cx="3456384" cy="584775"/>
          </a:xfrm>
          <a:prstGeom prst="rect">
            <a:avLst/>
          </a:prstGeom>
          <a:noFill/>
          <a:ln w="9525">
            <a:noFill/>
            <a:miter lim="800000"/>
            <a:headEnd/>
            <a:tailEnd/>
          </a:ln>
          <a:effectLst/>
        </p:spPr>
        <p:txBody>
          <a:bodyPr wrap="square">
            <a:spAutoFit/>
          </a:bodyPr>
          <a:lstStyle/>
          <a:p>
            <a:pPr>
              <a:spcBef>
                <a:spcPct val="50000"/>
              </a:spcBef>
            </a:pPr>
            <a:r>
              <a:rPr kumimoji="1" lang="zh-CN" altLang="en-US" sz="3200" b="1" dirty="0" smtClean="0">
                <a:solidFill>
                  <a:srgbClr val="00B050"/>
                </a:solidFill>
                <a:latin typeface="黑体" pitchFamily="2" charset="-122"/>
                <a:ea typeface="黑体" pitchFamily="2" charset="-122"/>
              </a:rPr>
              <a:t>三 电荷的量子化</a:t>
            </a:r>
            <a:r>
              <a:rPr kumimoji="1" lang="zh-CN" altLang="en-US" sz="3200" b="1" dirty="0" smtClean="0">
                <a:solidFill>
                  <a:srgbClr val="00B050"/>
                </a:solidFill>
                <a:latin typeface="宋体" charset="-122"/>
              </a:rPr>
              <a:t> </a:t>
            </a:r>
            <a:endParaRPr kumimoji="1" lang="zh-CN" altLang="en-US" sz="3200" b="1" dirty="0">
              <a:solidFill>
                <a:srgbClr val="00B050"/>
              </a:solidFill>
              <a:latin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vertic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vertic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vertic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5" grpId="0" autoUpdateAnimBg="0"/>
      <p:bldP spid="16" grpId="0" autoUpdateAnimBg="0"/>
      <p:bldP spid="18"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143000" y="1621904"/>
            <a:ext cx="7086600" cy="2743200"/>
            <a:chOff x="624" y="864"/>
            <a:chExt cx="4464" cy="1728"/>
          </a:xfrm>
        </p:grpSpPr>
        <p:sp>
          <p:nvSpPr>
            <p:cNvPr id="114691" name="Rectangle 3"/>
            <p:cNvSpPr>
              <a:spLocks noChangeArrowheads="1"/>
            </p:cNvSpPr>
            <p:nvPr/>
          </p:nvSpPr>
          <p:spPr bwMode="auto">
            <a:xfrm>
              <a:off x="624" y="864"/>
              <a:ext cx="4464" cy="1728"/>
            </a:xfrm>
            <a:prstGeom prst="rect">
              <a:avLst/>
            </a:prstGeom>
            <a:solidFill>
              <a:schemeClr val="bg1"/>
            </a:solidFill>
            <a:ln w="9525">
              <a:solidFill>
                <a:srgbClr val="006666"/>
              </a:solidFill>
              <a:miter lim="800000"/>
              <a:headEnd/>
              <a:tailEnd/>
            </a:ln>
            <a:effectLst/>
          </p:spPr>
          <p:txBody>
            <a:bodyPr wrap="none" anchor="ctr"/>
            <a:lstStyle/>
            <a:p>
              <a:endParaRPr lang="zh-CN" altLang="en-US"/>
            </a:p>
          </p:txBody>
        </p:sp>
        <p:grpSp>
          <p:nvGrpSpPr>
            <p:cNvPr id="3" name="Group 4"/>
            <p:cNvGrpSpPr>
              <a:grpSpLocks/>
            </p:cNvGrpSpPr>
            <p:nvPr/>
          </p:nvGrpSpPr>
          <p:grpSpPr bwMode="auto">
            <a:xfrm>
              <a:off x="1392" y="1008"/>
              <a:ext cx="284" cy="599"/>
              <a:chOff x="1392" y="1056"/>
              <a:chExt cx="284" cy="599"/>
            </a:xfrm>
          </p:grpSpPr>
          <p:graphicFrame>
            <p:nvGraphicFramePr>
              <p:cNvPr id="114693" name="Object 5"/>
              <p:cNvGraphicFramePr>
                <a:graphicFrameLocks noChangeAspect="1"/>
              </p:cNvGraphicFramePr>
              <p:nvPr/>
            </p:nvGraphicFramePr>
            <p:xfrm>
              <a:off x="1392" y="1056"/>
              <a:ext cx="284" cy="403"/>
            </p:xfrm>
            <a:graphic>
              <a:graphicData uri="http://schemas.openxmlformats.org/presentationml/2006/ole">
                <p:oleObj spid="_x0000_s2154" name="公式" r:id="rId3" imgW="152268" imgH="215713" progId="Equation.3">
                  <p:embed/>
                </p:oleObj>
              </a:graphicData>
            </a:graphic>
          </p:graphicFrame>
          <p:sp>
            <p:nvSpPr>
              <p:cNvPr id="114694" name="Oval 6"/>
              <p:cNvSpPr>
                <a:spLocks noChangeArrowheads="1"/>
              </p:cNvSpPr>
              <p:nvPr/>
            </p:nvSpPr>
            <p:spPr bwMode="auto">
              <a:xfrm>
                <a:off x="1440" y="1511"/>
                <a:ext cx="144" cy="144"/>
              </a:xfrm>
              <a:prstGeom prst="ellipse">
                <a:avLst/>
              </a:prstGeom>
              <a:solidFill>
                <a:srgbClr val="F6F000"/>
              </a:solidFill>
              <a:ln w="9525">
                <a:solidFill>
                  <a:schemeClr val="tx1"/>
                </a:solidFill>
                <a:round/>
                <a:headEnd/>
                <a:tailEnd/>
              </a:ln>
              <a:effectLst/>
            </p:spPr>
            <p:txBody>
              <a:bodyPr wrap="none" anchor="ctr"/>
              <a:lstStyle/>
              <a:p>
                <a:endParaRPr lang="zh-CN" altLang="en-US"/>
              </a:p>
            </p:txBody>
          </p:sp>
        </p:grpSp>
      </p:grpSp>
      <p:grpSp>
        <p:nvGrpSpPr>
          <p:cNvPr id="4" name="Group 7"/>
          <p:cNvGrpSpPr>
            <a:grpSpLocks/>
          </p:cNvGrpSpPr>
          <p:nvPr/>
        </p:nvGrpSpPr>
        <p:grpSpPr bwMode="auto">
          <a:xfrm>
            <a:off x="2590800" y="1416050"/>
            <a:ext cx="4191000" cy="985838"/>
            <a:chOff x="1537" y="940"/>
            <a:chExt cx="2640" cy="621"/>
          </a:xfrm>
        </p:grpSpPr>
        <p:sp>
          <p:nvSpPr>
            <p:cNvPr id="114696" name="Line 8"/>
            <p:cNvSpPr>
              <a:spLocks noChangeShapeType="1"/>
            </p:cNvSpPr>
            <p:nvPr/>
          </p:nvSpPr>
          <p:spPr bwMode="auto">
            <a:xfrm flipV="1">
              <a:off x="1537" y="1321"/>
              <a:ext cx="2640" cy="240"/>
            </a:xfrm>
            <a:prstGeom prst="line">
              <a:avLst/>
            </a:prstGeom>
            <a:noFill/>
            <a:ln w="28575">
              <a:solidFill>
                <a:schemeClr val="tx1"/>
              </a:solidFill>
              <a:round/>
              <a:headEnd/>
              <a:tailEnd type="triangle" w="sm" len="lg"/>
            </a:ln>
            <a:effectLst/>
          </p:spPr>
          <p:txBody>
            <a:bodyPr wrap="none" anchor="ctr"/>
            <a:lstStyle/>
            <a:p>
              <a:endParaRPr lang="zh-CN" altLang="en-US"/>
            </a:p>
          </p:txBody>
        </p:sp>
        <p:graphicFrame>
          <p:nvGraphicFramePr>
            <p:cNvPr id="114697" name="Object 9"/>
            <p:cNvGraphicFramePr>
              <a:graphicFrameLocks noChangeAspect="1"/>
            </p:cNvGraphicFramePr>
            <p:nvPr/>
          </p:nvGraphicFramePr>
          <p:xfrm>
            <a:off x="2568" y="940"/>
            <a:ext cx="450" cy="548"/>
          </p:xfrm>
          <a:graphic>
            <a:graphicData uri="http://schemas.openxmlformats.org/presentationml/2006/ole">
              <p:oleObj spid="_x0000_s2155" name="公式" r:id="rId4" imgW="177569" imgH="215619" progId="Equation.3">
                <p:embed/>
              </p:oleObj>
            </a:graphicData>
          </a:graphic>
        </p:graphicFrame>
      </p:grpSp>
      <p:grpSp>
        <p:nvGrpSpPr>
          <p:cNvPr id="5" name="Group 10"/>
          <p:cNvGrpSpPr>
            <a:grpSpLocks/>
          </p:cNvGrpSpPr>
          <p:nvPr/>
        </p:nvGrpSpPr>
        <p:grpSpPr bwMode="auto">
          <a:xfrm>
            <a:off x="3505200" y="2940050"/>
            <a:ext cx="2590800" cy="838200"/>
            <a:chOff x="2112" y="1872"/>
            <a:chExt cx="1632" cy="528"/>
          </a:xfrm>
        </p:grpSpPr>
        <p:graphicFrame>
          <p:nvGraphicFramePr>
            <p:cNvPr id="114699" name="Object 11"/>
            <p:cNvGraphicFramePr>
              <a:graphicFrameLocks noChangeAspect="1"/>
            </p:cNvGraphicFramePr>
            <p:nvPr/>
          </p:nvGraphicFramePr>
          <p:xfrm>
            <a:off x="2688" y="1872"/>
            <a:ext cx="433" cy="528"/>
          </p:xfrm>
          <a:graphic>
            <a:graphicData uri="http://schemas.openxmlformats.org/presentationml/2006/ole">
              <p:oleObj spid="_x0000_s2156" name="公式" r:id="rId5" imgW="177569" imgH="215619" progId="Equation.3">
                <p:embed/>
              </p:oleObj>
            </a:graphicData>
          </a:graphic>
        </p:graphicFrame>
        <p:sp>
          <p:nvSpPr>
            <p:cNvPr id="114700" name="Line 12"/>
            <p:cNvSpPr>
              <a:spLocks noChangeShapeType="1"/>
            </p:cNvSpPr>
            <p:nvPr/>
          </p:nvSpPr>
          <p:spPr bwMode="auto">
            <a:xfrm>
              <a:off x="2112" y="2372"/>
              <a:ext cx="1632" cy="0"/>
            </a:xfrm>
            <a:prstGeom prst="line">
              <a:avLst/>
            </a:prstGeom>
            <a:noFill/>
            <a:ln w="28575">
              <a:solidFill>
                <a:schemeClr val="tx1"/>
              </a:solidFill>
              <a:round/>
              <a:headEnd type="none" w="sm" len="lg"/>
              <a:tailEnd type="triangle" w="sm" len="lg"/>
            </a:ln>
            <a:effectLst/>
          </p:spPr>
          <p:txBody>
            <a:bodyPr wrap="none" anchor="ctr"/>
            <a:lstStyle/>
            <a:p>
              <a:endParaRPr lang="zh-CN" altLang="en-US"/>
            </a:p>
          </p:txBody>
        </p:sp>
      </p:grpSp>
      <p:grpSp>
        <p:nvGrpSpPr>
          <p:cNvPr id="6" name="Group 13"/>
          <p:cNvGrpSpPr>
            <a:grpSpLocks/>
          </p:cNvGrpSpPr>
          <p:nvPr/>
        </p:nvGrpSpPr>
        <p:grpSpPr bwMode="auto">
          <a:xfrm>
            <a:off x="1800225" y="3389313"/>
            <a:ext cx="6081713" cy="725487"/>
            <a:chOff x="1038" y="2087"/>
            <a:chExt cx="3831" cy="457"/>
          </a:xfrm>
        </p:grpSpPr>
        <p:grpSp>
          <p:nvGrpSpPr>
            <p:cNvPr id="7" name="Group 14"/>
            <p:cNvGrpSpPr>
              <a:grpSpLocks/>
            </p:cNvGrpSpPr>
            <p:nvPr/>
          </p:nvGrpSpPr>
          <p:grpSpPr bwMode="auto">
            <a:xfrm>
              <a:off x="1038" y="2087"/>
              <a:ext cx="1026" cy="432"/>
              <a:chOff x="1038" y="2155"/>
              <a:chExt cx="1026" cy="432"/>
            </a:xfrm>
          </p:grpSpPr>
          <p:sp>
            <p:nvSpPr>
              <p:cNvPr id="114703" name="Line 15"/>
              <p:cNvSpPr>
                <a:spLocks noChangeShapeType="1"/>
              </p:cNvSpPr>
              <p:nvPr/>
            </p:nvSpPr>
            <p:spPr bwMode="auto">
              <a:xfrm flipH="1">
                <a:off x="1488" y="2367"/>
                <a:ext cx="576" cy="0"/>
              </a:xfrm>
              <a:prstGeom prst="line">
                <a:avLst/>
              </a:prstGeom>
              <a:noFill/>
              <a:ln w="38100">
                <a:solidFill>
                  <a:srgbClr val="FF0000"/>
                </a:solidFill>
                <a:round/>
                <a:headEnd type="none" w="sm" len="lg"/>
                <a:tailEnd type="triangle" w="sm" len="lg"/>
              </a:ln>
              <a:effectLst/>
            </p:spPr>
            <p:txBody>
              <a:bodyPr wrap="none" anchor="ctr"/>
              <a:lstStyle/>
              <a:p>
                <a:endParaRPr lang="zh-CN" altLang="en-US"/>
              </a:p>
            </p:txBody>
          </p:sp>
          <p:graphicFrame>
            <p:nvGraphicFramePr>
              <p:cNvPr id="114704" name="Object 16"/>
              <p:cNvGraphicFramePr>
                <a:graphicFrameLocks noChangeAspect="1"/>
              </p:cNvGraphicFramePr>
              <p:nvPr/>
            </p:nvGraphicFramePr>
            <p:xfrm>
              <a:off x="1038" y="2155"/>
              <a:ext cx="450" cy="432"/>
            </p:xfrm>
            <a:graphic>
              <a:graphicData uri="http://schemas.openxmlformats.org/presentationml/2006/ole">
                <p:oleObj spid="_x0000_s2157" name="Equation" r:id="rId6" imgW="215806" imgH="228501" progId="Equation.3">
                  <p:embed/>
                </p:oleObj>
              </a:graphicData>
            </a:graphic>
          </p:graphicFrame>
        </p:grpSp>
        <p:grpSp>
          <p:nvGrpSpPr>
            <p:cNvPr id="8" name="Group 17"/>
            <p:cNvGrpSpPr>
              <a:grpSpLocks/>
            </p:cNvGrpSpPr>
            <p:nvPr/>
          </p:nvGrpSpPr>
          <p:grpSpPr bwMode="auto">
            <a:xfrm>
              <a:off x="3819" y="2112"/>
              <a:ext cx="1050" cy="432"/>
              <a:chOff x="3819" y="2180"/>
              <a:chExt cx="1050" cy="432"/>
            </a:xfrm>
          </p:grpSpPr>
          <p:sp>
            <p:nvSpPr>
              <p:cNvPr id="114706" name="Line 18"/>
              <p:cNvSpPr>
                <a:spLocks noChangeShapeType="1"/>
              </p:cNvSpPr>
              <p:nvPr/>
            </p:nvSpPr>
            <p:spPr bwMode="auto">
              <a:xfrm>
                <a:off x="3819" y="2367"/>
                <a:ext cx="576" cy="0"/>
              </a:xfrm>
              <a:prstGeom prst="line">
                <a:avLst/>
              </a:prstGeom>
              <a:noFill/>
              <a:ln w="38100">
                <a:solidFill>
                  <a:srgbClr val="FF0000"/>
                </a:solidFill>
                <a:round/>
                <a:headEnd type="none" w="sm" len="lg"/>
                <a:tailEnd type="triangle" w="sm" len="lg"/>
              </a:ln>
              <a:effectLst/>
            </p:spPr>
            <p:txBody>
              <a:bodyPr wrap="none" anchor="ctr"/>
              <a:lstStyle/>
              <a:p>
                <a:endParaRPr lang="zh-CN" altLang="en-US"/>
              </a:p>
            </p:txBody>
          </p:sp>
          <p:graphicFrame>
            <p:nvGraphicFramePr>
              <p:cNvPr id="114707" name="Object 19"/>
              <p:cNvGraphicFramePr>
                <a:graphicFrameLocks noChangeAspect="1"/>
              </p:cNvGraphicFramePr>
              <p:nvPr/>
            </p:nvGraphicFramePr>
            <p:xfrm>
              <a:off x="4464" y="2180"/>
              <a:ext cx="405" cy="432"/>
            </p:xfrm>
            <a:graphic>
              <a:graphicData uri="http://schemas.openxmlformats.org/presentationml/2006/ole">
                <p:oleObj spid="_x0000_s2158" name="Equation" r:id="rId7" imgW="215806" imgH="228501" progId="Equation.3">
                  <p:embed/>
                </p:oleObj>
              </a:graphicData>
            </a:graphic>
          </p:graphicFrame>
        </p:grpSp>
      </p:grpSp>
      <p:sp>
        <p:nvSpPr>
          <p:cNvPr id="114708" name="Text Box 20"/>
          <p:cNvSpPr txBox="1">
            <a:spLocks noChangeArrowheads="1"/>
          </p:cNvSpPr>
          <p:nvPr/>
        </p:nvSpPr>
        <p:spPr bwMode="auto">
          <a:xfrm>
            <a:off x="381000" y="1037679"/>
            <a:ext cx="2432050" cy="519113"/>
          </a:xfrm>
          <a:prstGeom prst="rect">
            <a:avLst/>
          </a:prstGeom>
          <a:noFill/>
          <a:ln w="9525">
            <a:noFill/>
            <a:miter lim="800000"/>
            <a:headEnd/>
            <a:tailEnd/>
          </a:ln>
          <a:effectLst/>
        </p:spPr>
        <p:txBody>
          <a:bodyPr wrap="square">
            <a:spAutoFit/>
          </a:bodyPr>
          <a:lstStyle/>
          <a:p>
            <a:pPr>
              <a:spcBef>
                <a:spcPct val="50000"/>
              </a:spcBef>
              <a:buClr>
                <a:schemeClr val="tx1"/>
              </a:buClr>
              <a:buFont typeface="Wingdings" pitchFamily="2" charset="2"/>
              <a:buNone/>
            </a:pPr>
            <a:r>
              <a:rPr kumimoji="1" lang="en-US" altLang="zh-CN" sz="2800" dirty="0">
                <a:solidFill>
                  <a:srgbClr val="FF0000"/>
                </a:solidFill>
                <a:latin typeface="黑体" pitchFamily="2" charset="-122"/>
                <a:ea typeface="黑体" pitchFamily="2" charset="-122"/>
              </a:rPr>
              <a:t>1</a:t>
            </a:r>
            <a:r>
              <a:rPr kumimoji="1" lang="zh-CN" altLang="en-US" sz="2800" dirty="0" smtClean="0">
                <a:solidFill>
                  <a:srgbClr val="FF0000"/>
                </a:solidFill>
                <a:latin typeface="黑体" pitchFamily="2" charset="-122"/>
                <a:ea typeface="黑体" pitchFamily="2" charset="-122"/>
              </a:rPr>
              <a:t> 点电荷</a:t>
            </a:r>
            <a:r>
              <a:rPr kumimoji="1" lang="zh-CN" altLang="en-US" sz="2800" dirty="0">
                <a:solidFill>
                  <a:srgbClr val="FF0000"/>
                </a:solidFill>
                <a:latin typeface="黑体" pitchFamily="2" charset="-122"/>
                <a:ea typeface="黑体" pitchFamily="2" charset="-122"/>
              </a:rPr>
              <a:t>模型</a:t>
            </a:r>
          </a:p>
        </p:txBody>
      </p:sp>
      <p:graphicFrame>
        <p:nvGraphicFramePr>
          <p:cNvPr id="114709" name="Object 21"/>
          <p:cNvGraphicFramePr>
            <a:graphicFrameLocks noChangeAspect="1"/>
          </p:cNvGraphicFramePr>
          <p:nvPr/>
        </p:nvGraphicFramePr>
        <p:xfrm>
          <a:off x="1752600" y="5103813"/>
          <a:ext cx="5848350" cy="1296987"/>
        </p:xfrm>
        <a:graphic>
          <a:graphicData uri="http://schemas.openxmlformats.org/presentationml/2006/ole">
            <p:oleObj spid="_x0000_s2159" name="Equation" r:id="rId8" imgW="1574800" imgH="431800" progId="Equation.DSMT4">
              <p:embed/>
            </p:oleObj>
          </a:graphicData>
        </a:graphic>
      </p:graphicFrame>
      <p:sp>
        <p:nvSpPr>
          <p:cNvPr id="114710" name="Text Box 22"/>
          <p:cNvSpPr txBox="1">
            <a:spLocks noChangeArrowheads="1"/>
          </p:cNvSpPr>
          <p:nvPr/>
        </p:nvSpPr>
        <p:spPr bwMode="auto">
          <a:xfrm>
            <a:off x="467544" y="4494063"/>
            <a:ext cx="2057400" cy="519113"/>
          </a:xfrm>
          <a:prstGeom prst="rect">
            <a:avLst/>
          </a:prstGeom>
          <a:noFill/>
          <a:ln w="9525">
            <a:noFill/>
            <a:miter lim="800000"/>
            <a:headEnd/>
            <a:tailEnd/>
          </a:ln>
          <a:effectLst/>
        </p:spPr>
        <p:txBody>
          <a:bodyPr wrap="square">
            <a:spAutoFit/>
          </a:bodyPr>
          <a:lstStyle/>
          <a:p>
            <a:pPr>
              <a:spcBef>
                <a:spcPct val="50000"/>
              </a:spcBef>
            </a:pPr>
            <a:r>
              <a:rPr kumimoji="1" lang="en-US" altLang="zh-CN" sz="2800" dirty="0">
                <a:solidFill>
                  <a:srgbClr val="FF0000"/>
                </a:solidFill>
                <a:latin typeface="黑体" pitchFamily="2" charset="-122"/>
                <a:ea typeface="黑体" pitchFamily="2" charset="-122"/>
              </a:rPr>
              <a:t>2</a:t>
            </a:r>
            <a:r>
              <a:rPr kumimoji="1" lang="zh-CN" altLang="en-US" sz="2800" dirty="0" smtClean="0">
                <a:solidFill>
                  <a:srgbClr val="FF0000"/>
                </a:solidFill>
                <a:latin typeface="黑体" pitchFamily="2" charset="-122"/>
                <a:ea typeface="黑体" pitchFamily="2" charset="-122"/>
              </a:rPr>
              <a:t> 库仑定律</a:t>
            </a:r>
            <a:endParaRPr kumimoji="1" lang="zh-CN" altLang="en-US" sz="2800" dirty="0">
              <a:solidFill>
                <a:srgbClr val="FF0000"/>
              </a:solidFill>
              <a:latin typeface="黑体" pitchFamily="2" charset="-122"/>
              <a:ea typeface="黑体" pitchFamily="2" charset="-122"/>
            </a:endParaRPr>
          </a:p>
        </p:txBody>
      </p:sp>
      <p:grpSp>
        <p:nvGrpSpPr>
          <p:cNvPr id="9" name="Group 23"/>
          <p:cNvGrpSpPr>
            <a:grpSpLocks/>
          </p:cNvGrpSpPr>
          <p:nvPr/>
        </p:nvGrpSpPr>
        <p:grpSpPr bwMode="auto">
          <a:xfrm>
            <a:off x="6248400" y="2017713"/>
            <a:ext cx="1143000" cy="1106487"/>
            <a:chOff x="3840" y="1319"/>
            <a:chExt cx="720" cy="697"/>
          </a:xfrm>
        </p:grpSpPr>
        <p:sp>
          <p:nvSpPr>
            <p:cNvPr id="114712" name="Line 24"/>
            <p:cNvSpPr>
              <a:spLocks noChangeShapeType="1"/>
            </p:cNvSpPr>
            <p:nvPr/>
          </p:nvSpPr>
          <p:spPr bwMode="auto">
            <a:xfrm>
              <a:off x="4128" y="1319"/>
              <a:ext cx="0" cy="384"/>
            </a:xfrm>
            <a:prstGeom prst="line">
              <a:avLst/>
            </a:prstGeom>
            <a:noFill/>
            <a:ln w="19050">
              <a:solidFill>
                <a:schemeClr val="tx1"/>
              </a:solidFill>
              <a:prstDash val="dash"/>
              <a:round/>
              <a:headEnd/>
              <a:tailEnd/>
            </a:ln>
            <a:effectLst/>
          </p:spPr>
          <p:txBody>
            <a:bodyPr wrap="none" anchor="ctr"/>
            <a:lstStyle/>
            <a:p>
              <a:endParaRPr lang="zh-CN" altLang="en-US"/>
            </a:p>
          </p:txBody>
        </p:sp>
        <p:sp>
          <p:nvSpPr>
            <p:cNvPr id="114713" name="Line 25"/>
            <p:cNvSpPr>
              <a:spLocks noChangeShapeType="1"/>
            </p:cNvSpPr>
            <p:nvPr/>
          </p:nvSpPr>
          <p:spPr bwMode="auto">
            <a:xfrm>
              <a:off x="4272" y="1319"/>
              <a:ext cx="0" cy="384"/>
            </a:xfrm>
            <a:prstGeom prst="line">
              <a:avLst/>
            </a:prstGeom>
            <a:noFill/>
            <a:ln w="19050">
              <a:solidFill>
                <a:schemeClr val="tx1"/>
              </a:solidFill>
              <a:prstDash val="dash"/>
              <a:round/>
              <a:headEnd/>
              <a:tailEnd/>
            </a:ln>
            <a:effectLst/>
          </p:spPr>
          <p:txBody>
            <a:bodyPr wrap="none" anchor="ctr"/>
            <a:lstStyle/>
            <a:p>
              <a:endParaRPr lang="zh-CN" altLang="en-US"/>
            </a:p>
          </p:txBody>
        </p:sp>
        <p:sp>
          <p:nvSpPr>
            <p:cNvPr id="114714" name="Line 26"/>
            <p:cNvSpPr>
              <a:spLocks noChangeShapeType="1"/>
            </p:cNvSpPr>
            <p:nvPr/>
          </p:nvSpPr>
          <p:spPr bwMode="auto">
            <a:xfrm>
              <a:off x="3840" y="1584"/>
              <a:ext cx="288" cy="0"/>
            </a:xfrm>
            <a:prstGeom prst="line">
              <a:avLst/>
            </a:prstGeom>
            <a:noFill/>
            <a:ln w="28575">
              <a:solidFill>
                <a:schemeClr val="tx1"/>
              </a:solidFill>
              <a:round/>
              <a:headEnd type="none" w="sm" len="lg"/>
              <a:tailEnd type="triangle" w="sm" len="lg"/>
            </a:ln>
            <a:effectLst/>
          </p:spPr>
          <p:txBody>
            <a:bodyPr wrap="none" anchor="ctr"/>
            <a:lstStyle/>
            <a:p>
              <a:endParaRPr lang="zh-CN" altLang="en-US"/>
            </a:p>
          </p:txBody>
        </p:sp>
        <p:sp>
          <p:nvSpPr>
            <p:cNvPr id="114715" name="Line 27"/>
            <p:cNvSpPr>
              <a:spLocks noChangeShapeType="1"/>
            </p:cNvSpPr>
            <p:nvPr/>
          </p:nvSpPr>
          <p:spPr bwMode="auto">
            <a:xfrm>
              <a:off x="4272" y="1584"/>
              <a:ext cx="288" cy="0"/>
            </a:xfrm>
            <a:prstGeom prst="line">
              <a:avLst/>
            </a:prstGeom>
            <a:noFill/>
            <a:ln w="28575">
              <a:solidFill>
                <a:schemeClr val="tx1"/>
              </a:solidFill>
              <a:round/>
              <a:headEnd type="triangle" w="sm" len="lg"/>
              <a:tailEnd type="none" w="sm" len="lg"/>
            </a:ln>
            <a:effectLst/>
          </p:spPr>
          <p:txBody>
            <a:bodyPr wrap="none" anchor="ctr"/>
            <a:lstStyle/>
            <a:p>
              <a:endParaRPr lang="zh-CN" altLang="en-US"/>
            </a:p>
          </p:txBody>
        </p:sp>
        <p:graphicFrame>
          <p:nvGraphicFramePr>
            <p:cNvPr id="114716" name="Object 28"/>
            <p:cNvGraphicFramePr>
              <a:graphicFrameLocks noChangeAspect="1"/>
            </p:cNvGraphicFramePr>
            <p:nvPr/>
          </p:nvGraphicFramePr>
          <p:xfrm>
            <a:off x="4067" y="1680"/>
            <a:ext cx="253" cy="336"/>
          </p:xfrm>
          <a:graphic>
            <a:graphicData uri="http://schemas.openxmlformats.org/presentationml/2006/ole">
              <p:oleObj spid="_x0000_s2160" name="公式" r:id="rId9" imgW="190417" imgH="253890" progId="Equation.3">
                <p:embed/>
              </p:oleObj>
            </a:graphicData>
          </a:graphic>
        </p:graphicFrame>
      </p:grpSp>
      <p:graphicFrame>
        <p:nvGraphicFramePr>
          <p:cNvPr id="114717" name="Object 29"/>
          <p:cNvGraphicFramePr>
            <a:graphicFrameLocks noChangeAspect="1"/>
          </p:cNvGraphicFramePr>
          <p:nvPr>
            <p:extLst>
              <p:ext uri="{D42A27DB-BD31-4B8C-83A1-F6EECF244321}">
                <p14:modId xmlns:p14="http://schemas.microsoft.com/office/powerpoint/2010/main" xmlns="" val="4290326372"/>
              </p:ext>
            </p:extLst>
          </p:nvPr>
        </p:nvGraphicFramePr>
        <p:xfrm>
          <a:off x="3429000" y="934045"/>
          <a:ext cx="2555875" cy="766763"/>
        </p:xfrm>
        <a:graphic>
          <a:graphicData uri="http://schemas.openxmlformats.org/presentationml/2006/ole">
            <p:oleObj spid="_x0000_s2161" name="Equation" r:id="rId10" imgW="622030" imgH="215806" progId="Equation.3">
              <p:embed/>
            </p:oleObj>
          </a:graphicData>
        </a:graphic>
      </p:graphicFrame>
      <p:grpSp>
        <p:nvGrpSpPr>
          <p:cNvPr id="10" name="Group 30"/>
          <p:cNvGrpSpPr>
            <a:grpSpLocks/>
          </p:cNvGrpSpPr>
          <p:nvPr/>
        </p:nvGrpSpPr>
        <p:grpSpPr bwMode="auto">
          <a:xfrm>
            <a:off x="2667000" y="2057400"/>
            <a:ext cx="4043363" cy="1028700"/>
            <a:chOff x="1584" y="1248"/>
            <a:chExt cx="2547" cy="648"/>
          </a:xfrm>
        </p:grpSpPr>
        <p:grpSp>
          <p:nvGrpSpPr>
            <p:cNvPr id="11" name="Group 31"/>
            <p:cNvGrpSpPr>
              <a:grpSpLocks/>
            </p:cNvGrpSpPr>
            <p:nvPr/>
          </p:nvGrpSpPr>
          <p:grpSpPr bwMode="auto">
            <a:xfrm>
              <a:off x="1584" y="1392"/>
              <a:ext cx="788" cy="504"/>
              <a:chOff x="1584" y="1392"/>
              <a:chExt cx="788" cy="504"/>
            </a:xfrm>
          </p:grpSpPr>
          <p:sp>
            <p:nvSpPr>
              <p:cNvPr id="114720" name="Line 32"/>
              <p:cNvSpPr>
                <a:spLocks noChangeShapeType="1"/>
              </p:cNvSpPr>
              <p:nvPr/>
            </p:nvSpPr>
            <p:spPr bwMode="auto">
              <a:xfrm flipV="1">
                <a:off x="1584" y="1392"/>
                <a:ext cx="672" cy="71"/>
              </a:xfrm>
              <a:prstGeom prst="line">
                <a:avLst/>
              </a:prstGeom>
              <a:noFill/>
              <a:ln w="38100">
                <a:solidFill>
                  <a:srgbClr val="FF0000"/>
                </a:solidFill>
                <a:round/>
                <a:headEnd/>
                <a:tailEnd type="triangle" w="sm" len="lg"/>
              </a:ln>
              <a:effectLst/>
            </p:spPr>
            <p:txBody>
              <a:bodyPr wrap="none" anchor="ctr"/>
              <a:lstStyle/>
              <a:p>
                <a:endParaRPr lang="zh-CN" altLang="en-US"/>
              </a:p>
            </p:txBody>
          </p:sp>
          <p:graphicFrame>
            <p:nvGraphicFramePr>
              <p:cNvPr id="114721" name="Object 33"/>
              <p:cNvGraphicFramePr>
                <a:graphicFrameLocks noChangeAspect="1"/>
              </p:cNvGraphicFramePr>
              <p:nvPr/>
            </p:nvGraphicFramePr>
            <p:xfrm>
              <a:off x="1824" y="1415"/>
              <a:ext cx="548" cy="481"/>
            </p:xfrm>
            <a:graphic>
              <a:graphicData uri="http://schemas.openxmlformats.org/presentationml/2006/ole">
                <p:oleObj spid="_x0000_s2162" name="Equation" r:id="rId11" imgW="215806" imgH="228501" progId="Equation.3">
                  <p:embed/>
                </p:oleObj>
              </a:graphicData>
            </a:graphic>
          </p:graphicFrame>
        </p:grpSp>
        <p:grpSp>
          <p:nvGrpSpPr>
            <p:cNvPr id="12" name="Group 34"/>
            <p:cNvGrpSpPr>
              <a:grpSpLocks/>
            </p:cNvGrpSpPr>
            <p:nvPr/>
          </p:nvGrpSpPr>
          <p:grpSpPr bwMode="auto">
            <a:xfrm>
              <a:off x="3312" y="1248"/>
              <a:ext cx="819" cy="480"/>
              <a:chOff x="3312" y="1248"/>
              <a:chExt cx="819" cy="480"/>
            </a:xfrm>
          </p:grpSpPr>
          <p:sp>
            <p:nvSpPr>
              <p:cNvPr id="114723" name="Line 35"/>
              <p:cNvSpPr>
                <a:spLocks noChangeShapeType="1"/>
              </p:cNvSpPr>
              <p:nvPr/>
            </p:nvSpPr>
            <p:spPr bwMode="auto">
              <a:xfrm flipH="1">
                <a:off x="3507" y="1248"/>
                <a:ext cx="624" cy="48"/>
              </a:xfrm>
              <a:prstGeom prst="line">
                <a:avLst/>
              </a:prstGeom>
              <a:noFill/>
              <a:ln w="38100">
                <a:solidFill>
                  <a:srgbClr val="FF0000"/>
                </a:solidFill>
                <a:round/>
                <a:headEnd/>
                <a:tailEnd type="triangle" w="sm" len="lg"/>
              </a:ln>
              <a:effectLst/>
            </p:spPr>
            <p:txBody>
              <a:bodyPr wrap="none" anchor="ctr"/>
              <a:lstStyle/>
              <a:p>
                <a:endParaRPr lang="zh-CN" altLang="en-US"/>
              </a:p>
            </p:txBody>
          </p:sp>
          <p:graphicFrame>
            <p:nvGraphicFramePr>
              <p:cNvPr id="114724" name="Object 36"/>
              <p:cNvGraphicFramePr>
                <a:graphicFrameLocks noChangeAspect="1"/>
              </p:cNvGraphicFramePr>
              <p:nvPr/>
            </p:nvGraphicFramePr>
            <p:xfrm>
              <a:off x="3312" y="1272"/>
              <a:ext cx="428" cy="456"/>
            </p:xfrm>
            <a:graphic>
              <a:graphicData uri="http://schemas.openxmlformats.org/presentationml/2006/ole">
                <p:oleObj spid="_x0000_s2163" name="Equation" r:id="rId12" imgW="215806" imgH="228501" progId="Equation.3">
                  <p:embed/>
                </p:oleObj>
              </a:graphicData>
            </a:graphic>
          </p:graphicFrame>
        </p:grpSp>
      </p:grpSp>
      <p:grpSp>
        <p:nvGrpSpPr>
          <p:cNvPr id="13" name="Group 37"/>
          <p:cNvGrpSpPr>
            <a:grpSpLocks/>
          </p:cNvGrpSpPr>
          <p:nvPr/>
        </p:nvGrpSpPr>
        <p:grpSpPr bwMode="auto">
          <a:xfrm>
            <a:off x="6400800" y="1374775"/>
            <a:ext cx="700088" cy="795338"/>
            <a:chOff x="3936" y="914"/>
            <a:chExt cx="441" cy="501"/>
          </a:xfrm>
        </p:grpSpPr>
        <p:graphicFrame>
          <p:nvGraphicFramePr>
            <p:cNvPr id="114726" name="Object 38"/>
            <p:cNvGraphicFramePr>
              <a:graphicFrameLocks noChangeAspect="1"/>
            </p:cNvGraphicFramePr>
            <p:nvPr/>
          </p:nvGraphicFramePr>
          <p:xfrm>
            <a:off x="3936" y="914"/>
            <a:ext cx="441" cy="334"/>
          </p:xfrm>
          <a:graphic>
            <a:graphicData uri="http://schemas.openxmlformats.org/presentationml/2006/ole">
              <p:oleObj spid="_x0000_s2164" name="Equation" r:id="rId13" imgW="418918" imgH="317362" progId="Equation.3">
                <p:embed/>
              </p:oleObj>
            </a:graphicData>
          </a:graphic>
        </p:graphicFrame>
        <p:sp>
          <p:nvSpPr>
            <p:cNvPr id="114727" name="Oval 39"/>
            <p:cNvSpPr>
              <a:spLocks noChangeArrowheads="1"/>
            </p:cNvSpPr>
            <p:nvPr/>
          </p:nvSpPr>
          <p:spPr bwMode="auto">
            <a:xfrm>
              <a:off x="4128" y="1271"/>
              <a:ext cx="144" cy="144"/>
            </a:xfrm>
            <a:prstGeom prst="ellipse">
              <a:avLst/>
            </a:prstGeom>
            <a:solidFill>
              <a:srgbClr val="0000FF"/>
            </a:solidFill>
            <a:ln w="9525">
              <a:solidFill>
                <a:schemeClr val="tx1"/>
              </a:solidFill>
              <a:round/>
              <a:headEnd/>
              <a:tailEnd/>
            </a:ln>
            <a:effectLst/>
          </p:spPr>
          <p:txBody>
            <a:bodyPr wrap="none" anchor="ctr"/>
            <a:lstStyle/>
            <a:p>
              <a:endParaRPr lang="zh-CN" altLang="en-US"/>
            </a:p>
          </p:txBody>
        </p:sp>
      </p:grpSp>
      <p:grpSp>
        <p:nvGrpSpPr>
          <p:cNvPr id="14" name="Group 40"/>
          <p:cNvGrpSpPr>
            <a:grpSpLocks/>
          </p:cNvGrpSpPr>
          <p:nvPr/>
        </p:nvGrpSpPr>
        <p:grpSpPr bwMode="auto">
          <a:xfrm>
            <a:off x="3276600" y="2971800"/>
            <a:ext cx="3041650" cy="868363"/>
            <a:chOff x="1968" y="1828"/>
            <a:chExt cx="1916" cy="547"/>
          </a:xfrm>
        </p:grpSpPr>
        <p:grpSp>
          <p:nvGrpSpPr>
            <p:cNvPr id="15" name="Group 41"/>
            <p:cNvGrpSpPr>
              <a:grpSpLocks/>
            </p:cNvGrpSpPr>
            <p:nvPr/>
          </p:nvGrpSpPr>
          <p:grpSpPr bwMode="auto">
            <a:xfrm>
              <a:off x="1968" y="1847"/>
              <a:ext cx="284" cy="528"/>
              <a:chOff x="1968" y="1915"/>
              <a:chExt cx="284" cy="528"/>
            </a:xfrm>
          </p:grpSpPr>
          <p:graphicFrame>
            <p:nvGraphicFramePr>
              <p:cNvPr id="114730" name="Object 42"/>
              <p:cNvGraphicFramePr>
                <a:graphicFrameLocks noChangeAspect="1"/>
              </p:cNvGraphicFramePr>
              <p:nvPr/>
            </p:nvGraphicFramePr>
            <p:xfrm>
              <a:off x="1968" y="1915"/>
              <a:ext cx="284" cy="403"/>
            </p:xfrm>
            <a:graphic>
              <a:graphicData uri="http://schemas.openxmlformats.org/presentationml/2006/ole">
                <p:oleObj spid="_x0000_s2165" name="公式" r:id="rId14" imgW="152268" imgH="215713" progId="Equation.3">
                  <p:embed/>
                </p:oleObj>
              </a:graphicData>
            </a:graphic>
          </p:graphicFrame>
          <p:sp>
            <p:nvSpPr>
              <p:cNvPr id="114731" name="Oval 43"/>
              <p:cNvSpPr>
                <a:spLocks noChangeArrowheads="1"/>
              </p:cNvSpPr>
              <p:nvPr/>
            </p:nvSpPr>
            <p:spPr bwMode="auto">
              <a:xfrm>
                <a:off x="2016" y="2299"/>
                <a:ext cx="144" cy="144"/>
              </a:xfrm>
              <a:prstGeom prst="ellipse">
                <a:avLst/>
              </a:prstGeom>
              <a:solidFill>
                <a:srgbClr val="F6F000"/>
              </a:solidFill>
              <a:ln w="9525">
                <a:solidFill>
                  <a:schemeClr val="tx1"/>
                </a:solidFill>
                <a:round/>
                <a:headEnd/>
                <a:tailEnd/>
              </a:ln>
              <a:effectLst/>
            </p:spPr>
            <p:txBody>
              <a:bodyPr wrap="none" anchor="ctr"/>
              <a:lstStyle/>
              <a:p>
                <a:endParaRPr lang="zh-CN" altLang="en-US"/>
              </a:p>
            </p:txBody>
          </p:sp>
        </p:grpSp>
        <p:grpSp>
          <p:nvGrpSpPr>
            <p:cNvPr id="16" name="Group 44"/>
            <p:cNvGrpSpPr>
              <a:grpSpLocks/>
            </p:cNvGrpSpPr>
            <p:nvPr/>
          </p:nvGrpSpPr>
          <p:grpSpPr bwMode="auto">
            <a:xfrm>
              <a:off x="3552" y="1828"/>
              <a:ext cx="332" cy="547"/>
              <a:chOff x="3552" y="1896"/>
              <a:chExt cx="332" cy="547"/>
            </a:xfrm>
          </p:grpSpPr>
          <p:graphicFrame>
            <p:nvGraphicFramePr>
              <p:cNvPr id="114733" name="Object 45"/>
              <p:cNvGraphicFramePr>
                <a:graphicFrameLocks noChangeAspect="1"/>
              </p:cNvGraphicFramePr>
              <p:nvPr/>
            </p:nvGraphicFramePr>
            <p:xfrm>
              <a:off x="3552" y="1896"/>
              <a:ext cx="332" cy="403"/>
            </p:xfrm>
            <a:graphic>
              <a:graphicData uri="http://schemas.openxmlformats.org/presentationml/2006/ole">
                <p:oleObj spid="_x0000_s2166" name="公式" r:id="rId15" imgW="177569" imgH="215619" progId="Equation.3">
                  <p:embed/>
                </p:oleObj>
              </a:graphicData>
            </a:graphic>
          </p:graphicFrame>
          <p:sp>
            <p:nvSpPr>
              <p:cNvPr id="114734" name="Oval 46"/>
              <p:cNvSpPr>
                <a:spLocks noChangeArrowheads="1"/>
              </p:cNvSpPr>
              <p:nvPr/>
            </p:nvSpPr>
            <p:spPr bwMode="auto">
              <a:xfrm>
                <a:off x="3696" y="2299"/>
                <a:ext cx="144" cy="144"/>
              </a:xfrm>
              <a:prstGeom prst="ellipse">
                <a:avLst/>
              </a:prstGeom>
              <a:solidFill>
                <a:srgbClr val="F6F000"/>
              </a:solidFill>
              <a:ln w="9525">
                <a:solidFill>
                  <a:schemeClr val="tx1"/>
                </a:solidFill>
                <a:round/>
                <a:headEnd/>
                <a:tailEnd/>
              </a:ln>
              <a:effectLst/>
            </p:spPr>
            <p:txBody>
              <a:bodyPr wrap="none" anchor="ctr"/>
              <a:lstStyle/>
              <a:p>
                <a:endParaRPr lang="zh-CN" altLang="en-US"/>
              </a:p>
            </p:txBody>
          </p:sp>
        </p:grpSp>
      </p:grpSp>
      <p:sp>
        <p:nvSpPr>
          <p:cNvPr id="48" name="矩形 47"/>
          <p:cNvSpPr/>
          <p:nvPr/>
        </p:nvSpPr>
        <p:spPr>
          <a:xfrm>
            <a:off x="834622" y="260648"/>
            <a:ext cx="2552302" cy="584775"/>
          </a:xfrm>
          <a:prstGeom prst="rect">
            <a:avLst/>
          </a:prstGeom>
        </p:spPr>
        <p:txBody>
          <a:bodyPr wrap="none">
            <a:spAutoFit/>
          </a:bodyPr>
          <a:lstStyle/>
          <a:p>
            <a:r>
              <a:rPr lang="zh-CN" altLang="en-US" sz="3200" b="1" dirty="0" smtClean="0">
                <a:solidFill>
                  <a:srgbClr val="00B050"/>
                </a:solidFill>
                <a:latin typeface="Times New Roman" panose="02020603050405020304" pitchFamily="18" charset="0"/>
                <a:ea typeface="黑体" panose="02010609060101010101" pitchFamily="49" charset="-122"/>
                <a:cs typeface="Times New Roman" panose="02020603050405020304" pitchFamily="18" charset="0"/>
              </a:rPr>
              <a:t>四 </a:t>
            </a:r>
            <a:r>
              <a:rPr lang="en-US" altLang="zh-CN" sz="3200" b="1" dirty="0" smtClean="0">
                <a:solidFill>
                  <a:srgbClr val="00B05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dirty="0" smtClean="0">
                <a:solidFill>
                  <a:srgbClr val="00B050"/>
                </a:solidFill>
                <a:latin typeface="Times New Roman" panose="02020603050405020304" pitchFamily="18" charset="0"/>
                <a:ea typeface="黑体" panose="02010609060101010101" pitchFamily="49" charset="-122"/>
                <a:cs typeface="Times New Roman" panose="02020603050405020304" pitchFamily="18" charset="0"/>
              </a:rPr>
              <a:t>库仑定律</a:t>
            </a:r>
            <a:endParaRPr lang="zh-CN" altLang="en-US" sz="3200" b="1" dirty="0">
              <a:solidFill>
                <a:srgbClr val="00B05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ox(ou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ppt_x</p:attrName>
                                        </p:attrNameLst>
                                      </p:cBhvr>
                                      <p:tavLst>
                                        <p:tav tm="0">
                                          <p:val>
                                            <p:strVal val="#ppt_x-#ppt_w/2"/>
                                          </p:val>
                                        </p:tav>
                                        <p:tav tm="100000">
                                          <p:val>
                                            <p:strVal val="#ppt_x"/>
                                          </p:val>
                                        </p:tav>
                                      </p:tavLst>
                                    </p:anim>
                                    <p:anim calcmode="lin" valueType="num">
                                      <p:cBhvr>
                                        <p:cTn id="18" dur="500" fill="hold"/>
                                        <p:tgtEl>
                                          <p:spTgt spid="4"/>
                                        </p:tgtEl>
                                        <p:attrNameLst>
                                          <p:attrName>ppt_y</p:attrName>
                                        </p:attrNameLst>
                                      </p:cBhvr>
                                      <p:tavLst>
                                        <p:tav tm="0">
                                          <p:val>
                                            <p:strVal val="#ppt_y"/>
                                          </p:val>
                                        </p:tav>
                                        <p:tav tm="100000">
                                          <p:val>
                                            <p:strVal val="#ppt_y"/>
                                          </p:val>
                                        </p:tav>
                                      </p:tavLst>
                                    </p:anim>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ox(i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32" fill="hold" nodeType="clickEffect">
                                  <p:stCondLst>
                                    <p:cond delay="0"/>
                                  </p:stCondLst>
                                  <p:childTnLst>
                                    <p:set>
                                      <p:cBhvr>
                                        <p:cTn id="29" dur="1" fill="hold">
                                          <p:stCondLst>
                                            <p:cond delay="0"/>
                                          </p:stCondLst>
                                        </p:cTn>
                                        <p:tgtEl>
                                          <p:spTgt spid="114717"/>
                                        </p:tgtEl>
                                        <p:attrNameLst>
                                          <p:attrName>style.visibility</p:attrName>
                                        </p:attrNameLst>
                                      </p:cBhvr>
                                      <p:to>
                                        <p:strVal val="visible"/>
                                      </p:to>
                                    </p:set>
                                    <p:animEffect transition="in" filter="box(out)">
                                      <p:cBhvr>
                                        <p:cTn id="30" dur="500"/>
                                        <p:tgtEl>
                                          <p:spTgt spid="114717"/>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ox(in)">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32"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ox(out)">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7" presetClass="entr" presetSubtype="8"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ppt_x</p:attrName>
                                        </p:attrNameLst>
                                      </p:cBhvr>
                                      <p:tavLst>
                                        <p:tav tm="0">
                                          <p:val>
                                            <p:strVal val="#ppt_x-#ppt_w/2"/>
                                          </p:val>
                                        </p:tav>
                                        <p:tav tm="100000">
                                          <p:val>
                                            <p:strVal val="#ppt_x"/>
                                          </p:val>
                                        </p:tav>
                                      </p:tavLst>
                                    </p:anim>
                                    <p:anim calcmode="lin" valueType="num">
                                      <p:cBhvr>
                                        <p:cTn id="46" dur="500" fill="hold"/>
                                        <p:tgtEl>
                                          <p:spTgt spid="5"/>
                                        </p:tgtEl>
                                        <p:attrNameLst>
                                          <p:attrName>ppt_y</p:attrName>
                                        </p:attrNameLst>
                                      </p:cBhvr>
                                      <p:tavLst>
                                        <p:tav tm="0">
                                          <p:val>
                                            <p:strVal val="#ppt_y"/>
                                          </p:val>
                                        </p:tav>
                                        <p:tav tm="100000">
                                          <p:val>
                                            <p:strVal val="#ppt_y"/>
                                          </p:val>
                                        </p:tav>
                                      </p:tavLst>
                                    </p:anim>
                                    <p:anim calcmode="lin" valueType="num">
                                      <p:cBhvr>
                                        <p:cTn id="47" dur="500" fill="hold"/>
                                        <p:tgtEl>
                                          <p:spTgt spid="5"/>
                                        </p:tgtEl>
                                        <p:attrNameLst>
                                          <p:attrName>ppt_w</p:attrName>
                                        </p:attrNameLst>
                                      </p:cBhvr>
                                      <p:tavLst>
                                        <p:tav tm="0">
                                          <p:val>
                                            <p:fltVal val="0"/>
                                          </p:val>
                                        </p:tav>
                                        <p:tav tm="100000">
                                          <p:val>
                                            <p:strVal val="#ppt_w"/>
                                          </p:val>
                                        </p:tav>
                                      </p:tavLst>
                                    </p:anim>
                                    <p:anim calcmode="lin" valueType="num">
                                      <p:cBhvr>
                                        <p:cTn id="48"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4" presetClass="entr" presetSubtype="32"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box(out)">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14710"/>
                                        </p:tgtEl>
                                        <p:attrNameLst>
                                          <p:attrName>style.visibility</p:attrName>
                                        </p:attrNameLst>
                                      </p:cBhvr>
                                      <p:to>
                                        <p:strVal val="visible"/>
                                      </p:to>
                                    </p:set>
                                    <p:animEffect transition="in" filter="blinds(horizontal)">
                                      <p:cBhvr>
                                        <p:cTn id="58" dur="500"/>
                                        <p:tgtEl>
                                          <p:spTgt spid="114710"/>
                                        </p:tgtEl>
                                      </p:cBhvr>
                                    </p:animEffect>
                                  </p:childTnLst>
                                </p:cTn>
                              </p:par>
                            </p:childTnLst>
                          </p:cTn>
                        </p:par>
                      </p:childTnLst>
                    </p:cTn>
                  </p:par>
                  <p:par>
                    <p:cTn id="59" fill="hold">
                      <p:stCondLst>
                        <p:cond delay="indefinite"/>
                      </p:stCondLst>
                      <p:childTnLst>
                        <p:par>
                          <p:cTn id="60" fill="hold">
                            <p:stCondLst>
                              <p:cond delay="0"/>
                            </p:stCondLst>
                            <p:childTnLst>
                              <p:par>
                                <p:cTn id="61" presetID="4" presetClass="entr" presetSubtype="32" fill="hold" nodeType="clickEffect">
                                  <p:stCondLst>
                                    <p:cond delay="0"/>
                                  </p:stCondLst>
                                  <p:childTnLst>
                                    <p:set>
                                      <p:cBhvr>
                                        <p:cTn id="62" dur="1" fill="hold">
                                          <p:stCondLst>
                                            <p:cond delay="0"/>
                                          </p:stCondLst>
                                        </p:cTn>
                                        <p:tgtEl>
                                          <p:spTgt spid="114709"/>
                                        </p:tgtEl>
                                        <p:attrNameLst>
                                          <p:attrName>style.visibility</p:attrName>
                                        </p:attrNameLst>
                                      </p:cBhvr>
                                      <p:to>
                                        <p:strVal val="visible"/>
                                      </p:to>
                                    </p:set>
                                    <p:animEffect transition="in" filter="box(out)">
                                      <p:cBhvr>
                                        <p:cTn id="63" dur="500"/>
                                        <p:tgtEl>
                                          <p:spTgt spid="114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10"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5714" name="Object 2"/>
          <p:cNvGraphicFramePr>
            <a:graphicFrameLocks noChangeAspect="1"/>
          </p:cNvGraphicFramePr>
          <p:nvPr/>
        </p:nvGraphicFramePr>
        <p:xfrm>
          <a:off x="1300163" y="2503488"/>
          <a:ext cx="5253037" cy="622300"/>
        </p:xfrm>
        <a:graphic>
          <a:graphicData uri="http://schemas.openxmlformats.org/presentationml/2006/ole">
            <p:oleObj spid="_x0000_s3122" name="Equation" r:id="rId3" imgW="1917700" imgH="241300" progId="Equation.DSMT4">
              <p:embed/>
            </p:oleObj>
          </a:graphicData>
        </a:graphic>
      </p:graphicFrame>
      <p:graphicFrame>
        <p:nvGraphicFramePr>
          <p:cNvPr id="115715" name="Object 3"/>
          <p:cNvGraphicFramePr>
            <a:graphicFrameLocks noChangeAspect="1"/>
          </p:cNvGraphicFramePr>
          <p:nvPr/>
        </p:nvGraphicFramePr>
        <p:xfrm>
          <a:off x="2286000" y="4500570"/>
          <a:ext cx="4267200" cy="1317625"/>
        </p:xfrm>
        <a:graphic>
          <a:graphicData uri="http://schemas.openxmlformats.org/presentationml/2006/ole">
            <p:oleObj spid="_x0000_s3123" name="Equation" r:id="rId4" imgW="1054100" imgH="431800" progId="Equation.DSMT4">
              <p:embed/>
            </p:oleObj>
          </a:graphicData>
        </a:graphic>
      </p:graphicFrame>
      <p:grpSp>
        <p:nvGrpSpPr>
          <p:cNvPr id="2" name="Group 4"/>
          <p:cNvGrpSpPr>
            <a:grpSpLocks/>
          </p:cNvGrpSpPr>
          <p:nvPr/>
        </p:nvGrpSpPr>
        <p:grpSpPr bwMode="auto">
          <a:xfrm>
            <a:off x="623888" y="1870596"/>
            <a:ext cx="4252912" cy="622300"/>
            <a:chOff x="393" y="1776"/>
            <a:chExt cx="2679" cy="392"/>
          </a:xfrm>
        </p:grpSpPr>
        <p:graphicFrame>
          <p:nvGraphicFramePr>
            <p:cNvPr id="115717" name="Object 5"/>
            <p:cNvGraphicFramePr>
              <a:graphicFrameLocks noChangeAspect="1"/>
            </p:cNvGraphicFramePr>
            <p:nvPr/>
          </p:nvGraphicFramePr>
          <p:xfrm>
            <a:off x="816" y="1776"/>
            <a:ext cx="304" cy="392"/>
          </p:xfrm>
          <a:graphic>
            <a:graphicData uri="http://schemas.openxmlformats.org/presentationml/2006/ole">
              <p:oleObj spid="_x0000_s3124" name="Equation" r:id="rId5" imgW="228600" imgH="330200" progId="Equation.3">
                <p:embed/>
              </p:oleObj>
            </a:graphicData>
          </a:graphic>
        </p:graphicFrame>
        <p:sp>
          <p:nvSpPr>
            <p:cNvPr id="115718" name="Text Box 6"/>
            <p:cNvSpPr txBox="1">
              <a:spLocks noChangeArrowheads="1"/>
            </p:cNvSpPr>
            <p:nvPr/>
          </p:nvSpPr>
          <p:spPr bwMode="auto">
            <a:xfrm>
              <a:off x="393" y="1833"/>
              <a:ext cx="2679" cy="327"/>
            </a:xfrm>
            <a:prstGeom prst="rect">
              <a:avLst/>
            </a:prstGeom>
            <a:noFill/>
            <a:ln w="9525">
              <a:noFill/>
              <a:miter lim="800000"/>
              <a:headEnd/>
              <a:tailEnd/>
            </a:ln>
            <a:effectLst/>
          </p:spPr>
          <p:txBody>
            <a:bodyPr>
              <a:spAutoFit/>
            </a:bodyPr>
            <a:lstStyle/>
            <a:p>
              <a:pPr>
                <a:spcBef>
                  <a:spcPct val="50000"/>
                </a:spcBef>
                <a:buFontTx/>
                <a:buBlip>
                  <a:blip r:embed="rId6"/>
                </a:buBlip>
              </a:pPr>
              <a:r>
                <a:rPr kumimoji="1" lang="en-US" altLang="zh-CN" sz="2800" b="1" dirty="0">
                  <a:latin typeface="宋体" charset="-122"/>
                </a:rPr>
                <a:t>    </a:t>
              </a:r>
              <a:r>
                <a:rPr kumimoji="1" lang="en-US" altLang="zh-CN" sz="2800" b="1" dirty="0" smtClean="0">
                  <a:latin typeface="宋体" charset="-122"/>
                </a:rPr>
                <a:t> </a:t>
              </a:r>
              <a:r>
                <a:rPr kumimoji="1" lang="zh-CN" altLang="en-US" sz="2800" b="1" dirty="0" smtClean="0">
                  <a:latin typeface="宋体" charset="-122"/>
                </a:rPr>
                <a:t>：</a:t>
              </a:r>
              <a:r>
                <a:rPr kumimoji="1" lang="zh-CN" altLang="en-US" sz="2800" dirty="0">
                  <a:latin typeface="黑体" pitchFamily="49" charset="-122"/>
                  <a:ea typeface="黑体" pitchFamily="49" charset="-122"/>
                </a:rPr>
                <a:t>真空电容率</a:t>
              </a:r>
            </a:p>
          </p:txBody>
        </p:sp>
      </p:grpSp>
      <p:graphicFrame>
        <p:nvGraphicFramePr>
          <p:cNvPr id="115719" name="Object 7"/>
          <p:cNvGraphicFramePr>
            <a:graphicFrameLocks noChangeAspect="1"/>
          </p:cNvGraphicFramePr>
          <p:nvPr/>
        </p:nvGraphicFramePr>
        <p:xfrm>
          <a:off x="1765300" y="3125788"/>
          <a:ext cx="3721100" cy="522287"/>
        </p:xfrm>
        <a:graphic>
          <a:graphicData uri="http://schemas.openxmlformats.org/presentationml/2006/ole">
            <p:oleObj spid="_x0000_s3125" name="Equation" r:id="rId7" imgW="1358310" imgH="203112" progId="Equation.DSMT4">
              <p:embed/>
            </p:oleObj>
          </a:graphicData>
        </a:graphic>
      </p:graphicFrame>
      <p:sp>
        <p:nvSpPr>
          <p:cNvPr id="115720" name="Text Box 8"/>
          <p:cNvSpPr txBox="1">
            <a:spLocks noChangeArrowheads="1"/>
          </p:cNvSpPr>
          <p:nvPr/>
        </p:nvSpPr>
        <p:spPr bwMode="auto">
          <a:xfrm>
            <a:off x="685800" y="5929330"/>
            <a:ext cx="6324600" cy="519112"/>
          </a:xfrm>
          <a:prstGeom prst="rect">
            <a:avLst/>
          </a:prstGeom>
          <a:noFill/>
          <a:ln w="9525">
            <a:noFill/>
            <a:miter lim="800000"/>
            <a:headEnd/>
            <a:tailEnd/>
          </a:ln>
          <a:effectLst/>
        </p:spPr>
        <p:txBody>
          <a:bodyPr>
            <a:spAutoFit/>
          </a:bodyPr>
          <a:lstStyle/>
          <a:p>
            <a:pPr>
              <a:spcBef>
                <a:spcPct val="50000"/>
              </a:spcBef>
              <a:buFontTx/>
              <a:buBlip>
                <a:blip r:embed="rId6"/>
              </a:buBlip>
            </a:pPr>
            <a:r>
              <a:rPr lang="en-US" altLang="zh-CN" sz="2800" dirty="0">
                <a:solidFill>
                  <a:srgbClr val="1C1C1C"/>
                </a:solidFill>
                <a:latin typeface="黑体" pitchFamily="49" charset="-122"/>
                <a:ea typeface="黑体" pitchFamily="49" charset="-122"/>
              </a:rPr>
              <a:t>  </a:t>
            </a:r>
            <a:r>
              <a:rPr lang="zh-CN" altLang="en-US" sz="2800" dirty="0" smtClean="0">
                <a:solidFill>
                  <a:srgbClr val="1C1C1C"/>
                </a:solidFill>
                <a:latin typeface="黑体" pitchFamily="49" charset="-122"/>
                <a:ea typeface="黑体" pitchFamily="49" charset="-122"/>
              </a:rPr>
              <a:t>库仑力</a:t>
            </a:r>
            <a:r>
              <a:rPr lang="zh-CN" altLang="en-US" sz="2800" dirty="0">
                <a:solidFill>
                  <a:srgbClr val="1C1C1C"/>
                </a:solidFill>
                <a:latin typeface="黑体" pitchFamily="49" charset="-122"/>
                <a:ea typeface="黑体" pitchFamily="49" charset="-122"/>
              </a:rPr>
              <a:t>遵守牛顿第三定律</a:t>
            </a:r>
          </a:p>
        </p:txBody>
      </p:sp>
      <p:grpSp>
        <p:nvGrpSpPr>
          <p:cNvPr id="3" name="Group 9"/>
          <p:cNvGrpSpPr>
            <a:grpSpLocks/>
          </p:cNvGrpSpPr>
          <p:nvPr/>
        </p:nvGrpSpPr>
        <p:grpSpPr bwMode="auto">
          <a:xfrm>
            <a:off x="642938" y="835868"/>
            <a:ext cx="7705726" cy="1296988"/>
            <a:chOff x="606" y="431"/>
            <a:chExt cx="4854" cy="817"/>
          </a:xfrm>
        </p:grpSpPr>
        <p:sp>
          <p:nvSpPr>
            <p:cNvPr id="115722" name="Text Box 10"/>
            <p:cNvSpPr txBox="1">
              <a:spLocks noChangeArrowheads="1"/>
            </p:cNvSpPr>
            <p:nvPr/>
          </p:nvSpPr>
          <p:spPr bwMode="auto">
            <a:xfrm>
              <a:off x="606" y="620"/>
              <a:ext cx="1728" cy="327"/>
            </a:xfrm>
            <a:prstGeom prst="rect">
              <a:avLst/>
            </a:prstGeom>
            <a:noFill/>
            <a:ln w="9525">
              <a:noFill/>
              <a:miter lim="800000"/>
              <a:headEnd/>
              <a:tailEnd/>
            </a:ln>
            <a:effectLst/>
          </p:spPr>
          <p:txBody>
            <a:bodyPr>
              <a:spAutoFit/>
            </a:bodyPr>
            <a:lstStyle/>
            <a:p>
              <a:pPr>
                <a:spcBef>
                  <a:spcPct val="50000"/>
                </a:spcBef>
              </a:pPr>
              <a:r>
                <a:rPr kumimoji="1" lang="en-US" altLang="zh-CN" sz="2800" dirty="0">
                  <a:solidFill>
                    <a:srgbClr val="CC0000"/>
                  </a:solidFill>
                  <a:latin typeface="黑体" pitchFamily="49" charset="-122"/>
                  <a:ea typeface="黑体" pitchFamily="49" charset="-122"/>
                </a:rPr>
                <a:t>  </a:t>
              </a:r>
              <a:r>
                <a:rPr kumimoji="1" lang="zh-CN" altLang="en-US" sz="2800" dirty="0">
                  <a:solidFill>
                    <a:srgbClr val="CC0000"/>
                  </a:solidFill>
                  <a:latin typeface="黑体" pitchFamily="49" charset="-122"/>
                  <a:ea typeface="黑体" pitchFamily="49" charset="-122"/>
                </a:rPr>
                <a:t>库仑定律</a:t>
              </a:r>
              <a:endParaRPr kumimoji="1" lang="zh-CN" altLang="en-US" sz="2800" dirty="0">
                <a:latin typeface="黑体" pitchFamily="49" charset="-122"/>
                <a:ea typeface="黑体" pitchFamily="49" charset="-122"/>
              </a:endParaRPr>
            </a:p>
          </p:txBody>
        </p:sp>
        <p:graphicFrame>
          <p:nvGraphicFramePr>
            <p:cNvPr id="115723" name="Object 11"/>
            <p:cNvGraphicFramePr>
              <a:graphicFrameLocks noChangeAspect="1"/>
            </p:cNvGraphicFramePr>
            <p:nvPr/>
          </p:nvGraphicFramePr>
          <p:xfrm>
            <a:off x="1776" y="431"/>
            <a:ext cx="3684" cy="817"/>
          </p:xfrm>
          <a:graphic>
            <a:graphicData uri="http://schemas.openxmlformats.org/presentationml/2006/ole">
              <p:oleObj spid="_x0000_s3126" name="Equation" r:id="rId8" imgW="1574800" imgH="431800" progId="Equation.DSMT4">
                <p:embed/>
              </p:oleObj>
            </a:graphicData>
          </a:graphic>
        </p:graphicFrame>
      </p:grpSp>
      <p:grpSp>
        <p:nvGrpSpPr>
          <p:cNvPr id="4" name="Group 12"/>
          <p:cNvGrpSpPr>
            <a:grpSpLocks/>
          </p:cNvGrpSpPr>
          <p:nvPr/>
        </p:nvGrpSpPr>
        <p:grpSpPr bwMode="auto">
          <a:xfrm>
            <a:off x="623888" y="3659188"/>
            <a:ext cx="5395912" cy="838200"/>
            <a:chOff x="393" y="2400"/>
            <a:chExt cx="3399" cy="528"/>
          </a:xfrm>
        </p:grpSpPr>
        <p:graphicFrame>
          <p:nvGraphicFramePr>
            <p:cNvPr id="115725" name="Object 13"/>
            <p:cNvGraphicFramePr>
              <a:graphicFrameLocks noChangeAspect="1"/>
            </p:cNvGraphicFramePr>
            <p:nvPr/>
          </p:nvGraphicFramePr>
          <p:xfrm>
            <a:off x="785" y="2400"/>
            <a:ext cx="396" cy="528"/>
          </p:xfrm>
          <a:graphic>
            <a:graphicData uri="http://schemas.openxmlformats.org/presentationml/2006/ole">
              <p:oleObj spid="_x0000_s3127" name="Equation" r:id="rId9" imgW="152334" imgH="228501" progId="Equation.DSMT4">
                <p:embed/>
              </p:oleObj>
            </a:graphicData>
          </a:graphic>
        </p:graphicFrame>
        <p:sp>
          <p:nvSpPr>
            <p:cNvPr id="115726" name="Text Box 14"/>
            <p:cNvSpPr txBox="1">
              <a:spLocks noChangeArrowheads="1"/>
            </p:cNvSpPr>
            <p:nvPr/>
          </p:nvSpPr>
          <p:spPr bwMode="auto">
            <a:xfrm>
              <a:off x="393" y="2480"/>
              <a:ext cx="3399" cy="327"/>
            </a:xfrm>
            <a:prstGeom prst="rect">
              <a:avLst/>
            </a:prstGeom>
            <a:noFill/>
            <a:ln w="9525">
              <a:noFill/>
              <a:miter lim="800000"/>
              <a:headEnd/>
              <a:tailEnd/>
            </a:ln>
            <a:effectLst/>
          </p:spPr>
          <p:txBody>
            <a:bodyPr>
              <a:spAutoFit/>
            </a:bodyPr>
            <a:lstStyle/>
            <a:p>
              <a:pPr>
                <a:spcBef>
                  <a:spcPct val="50000"/>
                </a:spcBef>
                <a:buFontTx/>
                <a:buBlip>
                  <a:blip r:embed="rId6"/>
                </a:buBlip>
              </a:pPr>
              <a:r>
                <a:rPr kumimoji="1" lang="en-US" altLang="zh-CN" sz="2800" dirty="0">
                  <a:latin typeface="黑体" pitchFamily="49" charset="-122"/>
                  <a:ea typeface="黑体" pitchFamily="49" charset="-122"/>
                </a:rPr>
                <a:t>    </a:t>
              </a:r>
              <a:r>
                <a:rPr kumimoji="1" lang="en-US" altLang="zh-CN" sz="2800" dirty="0" smtClean="0">
                  <a:latin typeface="黑体" pitchFamily="49" charset="-122"/>
                  <a:ea typeface="黑体" pitchFamily="49" charset="-122"/>
                </a:rPr>
                <a:t> </a:t>
              </a:r>
              <a:r>
                <a:rPr kumimoji="1" lang="zh-CN" altLang="en-US" sz="2800" dirty="0" smtClean="0">
                  <a:latin typeface="黑体" pitchFamily="49" charset="-122"/>
                  <a:ea typeface="黑体" pitchFamily="49" charset="-122"/>
                </a:rPr>
                <a:t>：</a:t>
              </a:r>
              <a:r>
                <a:rPr kumimoji="1" lang="en-US" altLang="zh-CN" sz="2800" i="1" dirty="0">
                  <a:latin typeface="Times New Roman" pitchFamily="18" charset="0"/>
                  <a:ea typeface="黑体" pitchFamily="49" charset="-122"/>
                  <a:cs typeface="Times New Roman" pitchFamily="18" charset="0"/>
                </a:rPr>
                <a:t>q</a:t>
              </a:r>
              <a:r>
                <a:rPr kumimoji="1" lang="en-US" altLang="zh-CN" sz="2800" baseline="-25000" dirty="0">
                  <a:latin typeface="Times New Roman" pitchFamily="18" charset="0"/>
                  <a:ea typeface="黑体" pitchFamily="49" charset="-122"/>
                  <a:cs typeface="Times New Roman" pitchFamily="18" charset="0"/>
                </a:rPr>
                <a:t>1</a:t>
              </a:r>
              <a:r>
                <a:rPr kumimoji="1" lang="zh-CN" altLang="en-US" sz="2800" dirty="0">
                  <a:latin typeface="黑体" pitchFamily="49" charset="-122"/>
                  <a:ea typeface="黑体" pitchFamily="49" charset="-122"/>
                </a:rPr>
                <a:t>指向</a:t>
              </a:r>
              <a:r>
                <a:rPr kumimoji="1" lang="en-US" altLang="zh-CN" sz="2800" i="1" dirty="0">
                  <a:latin typeface="Times New Roman" pitchFamily="18" charset="0"/>
                  <a:ea typeface="黑体" pitchFamily="49" charset="-122"/>
                  <a:cs typeface="Times New Roman" pitchFamily="18" charset="0"/>
                </a:rPr>
                <a:t>q</a:t>
              </a:r>
              <a:r>
                <a:rPr kumimoji="1" lang="en-US" altLang="zh-CN" sz="2800" baseline="-25000" dirty="0">
                  <a:latin typeface="Times New Roman" pitchFamily="18" charset="0"/>
                  <a:ea typeface="黑体" pitchFamily="49" charset="-122"/>
                  <a:cs typeface="Times New Roman" pitchFamily="18" charset="0"/>
                </a:rPr>
                <a:t>2</a:t>
              </a:r>
              <a:r>
                <a:rPr kumimoji="1" lang="zh-CN" altLang="en-US" sz="2800" dirty="0">
                  <a:latin typeface="黑体" pitchFamily="49" charset="-122"/>
                  <a:ea typeface="黑体" pitchFamily="49" charset="-122"/>
                </a:rPr>
                <a:t>的单位矢量</a:t>
              </a:r>
            </a:p>
          </p:txBody>
        </p:sp>
      </p:grpSp>
      <p:sp>
        <p:nvSpPr>
          <p:cNvPr id="17" name="矩形 16"/>
          <p:cNvSpPr/>
          <p:nvPr/>
        </p:nvSpPr>
        <p:spPr>
          <a:xfrm>
            <a:off x="834622" y="260648"/>
            <a:ext cx="2552302" cy="584775"/>
          </a:xfrm>
          <a:prstGeom prst="rect">
            <a:avLst/>
          </a:prstGeom>
        </p:spPr>
        <p:txBody>
          <a:bodyPr wrap="none">
            <a:spAutoFit/>
          </a:bodyPr>
          <a:lstStyle/>
          <a:p>
            <a:r>
              <a:rPr lang="zh-CN" altLang="en-US" sz="3200" b="1" dirty="0" smtClean="0">
                <a:solidFill>
                  <a:srgbClr val="00B050"/>
                </a:solidFill>
                <a:latin typeface="Times New Roman" panose="02020603050405020304" pitchFamily="18" charset="0"/>
                <a:ea typeface="黑体" panose="02010609060101010101" pitchFamily="49" charset="-122"/>
                <a:cs typeface="Times New Roman" panose="02020603050405020304" pitchFamily="18" charset="0"/>
              </a:rPr>
              <a:t>四 </a:t>
            </a:r>
            <a:r>
              <a:rPr lang="en-US" altLang="zh-CN" sz="3200" b="1" dirty="0" smtClean="0">
                <a:solidFill>
                  <a:srgbClr val="00B05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dirty="0" smtClean="0">
                <a:solidFill>
                  <a:srgbClr val="00B050"/>
                </a:solidFill>
                <a:latin typeface="Times New Roman" panose="02020603050405020304" pitchFamily="18" charset="0"/>
                <a:ea typeface="黑体" panose="02010609060101010101" pitchFamily="49" charset="-122"/>
                <a:cs typeface="Times New Roman" panose="02020603050405020304" pitchFamily="18" charset="0"/>
              </a:rPr>
              <a:t>库仑定律</a:t>
            </a:r>
            <a:endParaRPr lang="zh-CN" altLang="en-US" sz="3200" b="1" dirty="0">
              <a:solidFill>
                <a:srgbClr val="00B05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15714"/>
                                        </p:tgtEl>
                                        <p:attrNameLst>
                                          <p:attrName>style.visibility</p:attrName>
                                        </p:attrNameLst>
                                      </p:cBhvr>
                                      <p:to>
                                        <p:strVal val="visible"/>
                                      </p:to>
                                    </p:set>
                                    <p:animEffect transition="in" filter="blinds(vertical)">
                                      <p:cBhvr>
                                        <p:cTn id="12" dur="500"/>
                                        <p:tgtEl>
                                          <p:spTgt spid="1157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115719"/>
                                        </p:tgtEl>
                                        <p:attrNameLst>
                                          <p:attrName>style.visibility</p:attrName>
                                        </p:attrNameLst>
                                      </p:cBhvr>
                                      <p:to>
                                        <p:strVal val="visible"/>
                                      </p:to>
                                    </p:set>
                                    <p:animEffect transition="in" filter="blinds(vertical)">
                                      <p:cBhvr>
                                        <p:cTn id="17" dur="500"/>
                                        <p:tgtEl>
                                          <p:spTgt spid="11571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nodeType="clickEffect">
                                  <p:stCondLst>
                                    <p:cond delay="0"/>
                                  </p:stCondLst>
                                  <p:childTnLst>
                                    <p:set>
                                      <p:cBhvr>
                                        <p:cTn id="26" dur="1" fill="hold">
                                          <p:stCondLst>
                                            <p:cond delay="0"/>
                                          </p:stCondLst>
                                        </p:cTn>
                                        <p:tgtEl>
                                          <p:spTgt spid="115715"/>
                                        </p:tgtEl>
                                        <p:attrNameLst>
                                          <p:attrName>style.visibility</p:attrName>
                                        </p:attrNameLst>
                                      </p:cBhvr>
                                      <p:to>
                                        <p:strVal val="visible"/>
                                      </p:to>
                                    </p:set>
                                    <p:animEffect transition="in" filter="barn(outVertical)">
                                      <p:cBhvr>
                                        <p:cTn id="27" dur="500"/>
                                        <p:tgtEl>
                                          <p:spTgt spid="1157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5720"/>
                                        </p:tgtEl>
                                        <p:attrNameLst>
                                          <p:attrName>style.visibility</p:attrName>
                                        </p:attrNameLst>
                                      </p:cBhvr>
                                      <p:to>
                                        <p:strVal val="visible"/>
                                      </p:to>
                                    </p:set>
                                    <p:animEffect transition="in" filter="blinds(horizontal)">
                                      <p:cBhvr>
                                        <p:cTn id="32" dur="500"/>
                                        <p:tgtEl>
                                          <p:spTgt spid="115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20"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80729"/>
            <a:ext cx="9144000" cy="1475532"/>
          </a:xfrm>
          <a:prstGeom prst="rect">
            <a:avLst/>
          </a:prstGeom>
        </p:spPr>
        <p:txBody>
          <a:bodyPr wrap="square">
            <a:spAutoFit/>
          </a:bodyPr>
          <a:lstStyle/>
          <a:p>
            <a:pPr>
              <a:lnSpc>
                <a:spcPct val="110000"/>
              </a:lnSpc>
            </a:pP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5.1.1 </a:t>
            </a: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电子与质子间的静电力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如图</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5</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所</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示，氢原子中核外电子绕核运动的“轨道”平均</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半径</a:t>
            </a:r>
            <a:r>
              <a:rPr lang="en-US" altLang="zh-CN" sz="2800" i="1" dirty="0" smtClean="0">
                <a:latin typeface="Times New Roman" panose="02020603050405020304" pitchFamily="18" charset="0"/>
                <a:ea typeface="黑体" panose="02010609060101010101" pitchFamily="49" charset="-122"/>
                <a:cs typeface="Times New Roman" panose="02020603050405020304" pitchFamily="18" charset="0"/>
              </a:rPr>
              <a:t>r</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=0.53×10</a:t>
            </a:r>
            <a:r>
              <a:rPr lang="en-US" altLang="zh-CN" sz="2800" baseline="30000" dirty="0" smtClean="0">
                <a:latin typeface="Times New Roman" panose="02020603050405020304" pitchFamily="18" charset="0"/>
                <a:ea typeface="黑体" panose="02010609060101010101" pitchFamily="49" charset="-122"/>
                <a:cs typeface="Times New Roman" panose="02020603050405020304" pitchFamily="18" charset="0"/>
              </a:rPr>
              <a:t>-10</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m</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，求构成原子核的单个质子（</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q</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e</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）与电子之间静电力的大小。</a:t>
            </a:r>
          </a:p>
        </p:txBody>
      </p:sp>
      <p:pic>
        <p:nvPicPr>
          <p:cNvPr id="82946" name="Picture 2" descr="C:\Users\zhangru\Desktop\新教材ppt\上册整合后的图片\5.1.2.t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00192" y="2708920"/>
            <a:ext cx="2736304" cy="2893951"/>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xmlns="" val="98571958"/>
              </p:ext>
            </p:extLst>
          </p:nvPr>
        </p:nvGraphicFramePr>
        <p:xfrm>
          <a:off x="1503363" y="2852737"/>
          <a:ext cx="3766966" cy="2292553"/>
        </p:xfrm>
        <a:graphic>
          <a:graphicData uri="http://schemas.openxmlformats.org/presentationml/2006/ole">
            <p:oleObj spid="_x0000_s4114" name="Equation" r:id="rId4" imgW="1638300" imgH="990600" progId="Equation.DSMT4">
              <p:embed/>
            </p:oleObj>
          </a:graphicData>
        </a:graphic>
      </p:graphicFrame>
      <p:sp>
        <p:nvSpPr>
          <p:cNvPr id="5" name="矩形 4"/>
          <p:cNvSpPr/>
          <p:nvPr/>
        </p:nvSpPr>
        <p:spPr>
          <a:xfrm>
            <a:off x="14514" y="2348880"/>
            <a:ext cx="3060453" cy="523220"/>
          </a:xfrm>
          <a:prstGeom prst="rect">
            <a:avLst/>
          </a:prstGeom>
        </p:spPr>
        <p:txBody>
          <a:bodyPr wrap="none">
            <a:spAutoFit/>
          </a:bodyPr>
          <a:lstStyle/>
          <a:p>
            <a:r>
              <a:rPr lang="zh-CN" altLang="zh-CN" sz="2800" b="1" dirty="0">
                <a:solidFill>
                  <a:srgbClr val="FF0000"/>
                </a:solidFill>
                <a:latin typeface="黑体" panose="02010609060101010101" pitchFamily="49" charset="-122"/>
                <a:ea typeface="黑体" panose="02010609060101010101" pitchFamily="49" charset="-122"/>
              </a:rPr>
              <a:t>解：</a:t>
            </a:r>
            <a:r>
              <a:rPr lang="zh-CN" altLang="zh-CN" sz="2800" dirty="0">
                <a:latin typeface="黑体" panose="02010609060101010101" pitchFamily="49" charset="-122"/>
                <a:ea typeface="黑体" panose="02010609060101010101" pitchFamily="49" charset="-122"/>
              </a:rPr>
              <a:t>由库仑定律：</a:t>
            </a:r>
          </a:p>
        </p:txBody>
      </p:sp>
      <p:sp>
        <p:nvSpPr>
          <p:cNvPr id="6"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xmlns="" val="4040290915"/>
              </p:ext>
            </p:extLst>
          </p:nvPr>
        </p:nvGraphicFramePr>
        <p:xfrm>
          <a:off x="467544" y="5877272"/>
          <a:ext cx="8331200" cy="874712"/>
        </p:xfrm>
        <a:graphic>
          <a:graphicData uri="http://schemas.openxmlformats.org/presentationml/2006/ole">
            <p:oleObj spid="_x0000_s4115" name="Equation" r:id="rId5" imgW="3721100" imgH="393700" progId="Equation.DSMT4">
              <p:embed/>
            </p:oleObj>
          </a:graphicData>
        </a:graphic>
      </p:graphicFrame>
      <p:sp>
        <p:nvSpPr>
          <p:cNvPr id="8" name="矩形 7"/>
          <p:cNvSpPr/>
          <p:nvPr/>
        </p:nvSpPr>
        <p:spPr>
          <a:xfrm>
            <a:off x="362625" y="5282044"/>
            <a:ext cx="3057247" cy="523220"/>
          </a:xfrm>
          <a:prstGeom prst="rect">
            <a:avLst/>
          </a:prstGeom>
        </p:spPr>
        <p:txBody>
          <a:bodyPr wrap="none">
            <a:spAutoFit/>
          </a:bodyPr>
          <a:lstStyle/>
          <a:p>
            <a:r>
              <a:rPr lang="zh-CN" altLang="zh-CN" sz="2800" dirty="0">
                <a:latin typeface="黑体" panose="02010609060101010101" pitchFamily="49" charset="-122"/>
                <a:ea typeface="黑体" panose="02010609060101010101" pitchFamily="49" charset="-122"/>
              </a:rPr>
              <a:t>由</a:t>
            </a:r>
            <a:r>
              <a:rPr lang="zh-CN" altLang="zh-CN" sz="2800" dirty="0" smtClean="0">
                <a:latin typeface="黑体" panose="02010609060101010101" pitchFamily="49" charset="-122"/>
                <a:ea typeface="黑体" panose="02010609060101010101" pitchFamily="49" charset="-122"/>
              </a:rPr>
              <a:t>万有引力定律</a:t>
            </a:r>
            <a:r>
              <a:rPr lang="zh-CN" altLang="en-US" sz="2800" dirty="0" smtClean="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p:txBody>
      </p:sp>
      <p:sp>
        <p:nvSpPr>
          <p:cNvPr id="10" name="矩形 9"/>
          <p:cNvSpPr/>
          <p:nvPr/>
        </p:nvSpPr>
        <p:spPr>
          <a:xfrm>
            <a:off x="683568" y="188640"/>
            <a:ext cx="1008609" cy="584775"/>
          </a:xfrm>
          <a:prstGeom prst="rect">
            <a:avLst/>
          </a:prstGeom>
        </p:spPr>
        <p:txBody>
          <a:bodyPr wrap="none">
            <a:spAutoFit/>
          </a:bodyPr>
          <a:lstStyle/>
          <a:p>
            <a:r>
              <a:rPr lang="zh-CN" altLang="en-US" sz="3200" b="1" dirty="0">
                <a:solidFill>
                  <a:srgbClr val="00B050"/>
                </a:solidFill>
                <a:latin typeface="Times New Roman" panose="02020603050405020304" pitchFamily="18" charset="0"/>
                <a:ea typeface="黑体" panose="02010609060101010101" pitchFamily="49" charset="-122"/>
                <a:cs typeface="Times New Roman" panose="02020603050405020304" pitchFamily="18" charset="0"/>
              </a:rPr>
              <a:t>例题</a:t>
            </a:r>
          </a:p>
        </p:txBody>
      </p:sp>
    </p:spTree>
    <p:extLst>
      <p:ext uri="{BB962C8B-B14F-4D97-AF65-F5344CB8AC3E}">
        <p14:creationId xmlns:p14="http://schemas.microsoft.com/office/powerpoint/2010/main" xmlns="" val="374465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19672" y="2708920"/>
            <a:ext cx="6147837" cy="1015663"/>
          </a:xfrm>
          <a:prstGeom prst="rect">
            <a:avLst/>
          </a:prstGeom>
        </p:spPr>
        <p:txBody>
          <a:bodyPr wrap="none">
            <a:spAutoFit/>
          </a:bodyPr>
          <a:lstStyle/>
          <a:p>
            <a:r>
              <a:rPr lang="en-US" altLang="zh-CN" sz="6000" dirty="0">
                <a:latin typeface="Times New Roman" panose="02020603050405020304" pitchFamily="18" charset="0"/>
                <a:ea typeface="黑体" panose="02010609060101010101" pitchFamily="49" charset="-122"/>
                <a:cs typeface="Times New Roman" panose="02020603050405020304" pitchFamily="18" charset="0"/>
              </a:rPr>
              <a:t>5.2 </a:t>
            </a:r>
            <a:r>
              <a:rPr lang="zh-CN" altLang="en-US" sz="6000" dirty="0">
                <a:latin typeface="Times New Roman" panose="02020603050405020304" pitchFamily="18" charset="0"/>
                <a:ea typeface="黑体" panose="02010609060101010101" pitchFamily="49" charset="-122"/>
                <a:cs typeface="Times New Roman" panose="02020603050405020304" pitchFamily="18" charset="0"/>
              </a:rPr>
              <a:t>电场 电场强度</a:t>
            </a:r>
          </a:p>
        </p:txBody>
      </p:sp>
    </p:spTree>
    <p:extLst>
      <p:ext uri="{BB962C8B-B14F-4D97-AF65-F5344CB8AC3E}">
        <p14:creationId xmlns:p14="http://schemas.microsoft.com/office/powerpoint/2010/main" xmlns="" val="16691300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723900" y="260648"/>
            <a:ext cx="28194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a:solidFill>
                  <a:srgbClr val="00B050"/>
                </a:solidFill>
                <a:latin typeface="黑体" pitchFamily="2" charset="-122"/>
                <a:ea typeface="黑体" pitchFamily="2" charset="-122"/>
              </a:rPr>
              <a:t>一</a:t>
            </a:r>
            <a:r>
              <a:rPr kumimoji="1" lang="zh-CN" altLang="en-US" sz="3200" b="1" dirty="0" smtClean="0">
                <a:solidFill>
                  <a:srgbClr val="00B050"/>
                </a:solidFill>
                <a:latin typeface="黑体" pitchFamily="2" charset="-122"/>
                <a:ea typeface="黑体" pitchFamily="2" charset="-122"/>
              </a:rPr>
              <a:t> </a:t>
            </a:r>
            <a:r>
              <a:rPr kumimoji="1" lang="zh-CN" altLang="en-US" sz="3200" b="1" dirty="0">
                <a:solidFill>
                  <a:srgbClr val="00B050"/>
                </a:solidFill>
                <a:latin typeface="黑体" pitchFamily="2" charset="-122"/>
                <a:ea typeface="黑体" pitchFamily="2" charset="-122"/>
              </a:rPr>
              <a:t>静电场</a:t>
            </a:r>
          </a:p>
        </p:txBody>
      </p:sp>
      <p:sp>
        <p:nvSpPr>
          <p:cNvPr id="116739" name="Text Box 3"/>
          <p:cNvSpPr txBox="1">
            <a:spLocks noChangeArrowheads="1"/>
          </p:cNvSpPr>
          <p:nvPr/>
        </p:nvSpPr>
        <p:spPr bwMode="auto">
          <a:xfrm>
            <a:off x="304800" y="1340768"/>
            <a:ext cx="8839200" cy="1160462"/>
          </a:xfrm>
          <a:prstGeom prst="rect">
            <a:avLst/>
          </a:prstGeom>
          <a:noFill/>
          <a:ln w="9525">
            <a:noFill/>
            <a:miter lim="800000"/>
            <a:headEnd/>
            <a:tailEnd/>
          </a:ln>
          <a:effectLst/>
        </p:spPr>
        <p:txBody>
          <a:bodyPr>
            <a:spAutoFit/>
          </a:bodyPr>
          <a:lstStyle/>
          <a:p>
            <a:pPr>
              <a:spcBef>
                <a:spcPct val="50000"/>
              </a:spcBef>
            </a:pPr>
            <a:r>
              <a:rPr kumimoji="1" lang="en-US" altLang="zh-CN" sz="2800" dirty="0">
                <a:latin typeface="黑体" pitchFamily="49" charset="-122"/>
                <a:ea typeface="黑体" pitchFamily="49" charset="-122"/>
              </a:rPr>
              <a:t>    </a:t>
            </a:r>
            <a:r>
              <a:rPr kumimoji="1" lang="zh-CN" altLang="en-US" sz="2800" dirty="0">
                <a:latin typeface="黑体" pitchFamily="49" charset="-122"/>
                <a:ea typeface="黑体" pitchFamily="49" charset="-122"/>
              </a:rPr>
              <a:t>实验证实了两静止电荷间存在相互作用的静电力，</a:t>
            </a:r>
          </a:p>
          <a:p>
            <a:pPr>
              <a:spcBef>
                <a:spcPct val="50000"/>
              </a:spcBef>
            </a:pPr>
            <a:r>
              <a:rPr kumimoji="1" lang="zh-CN" altLang="en-US" sz="2800" dirty="0">
                <a:latin typeface="黑体" pitchFamily="49" charset="-122"/>
                <a:ea typeface="黑体" pitchFamily="49" charset="-122"/>
              </a:rPr>
              <a:t>但其相互作用是怎样实现的</a:t>
            </a:r>
            <a:r>
              <a:rPr kumimoji="1" lang="zh-CN" altLang="en-US" sz="2800" dirty="0">
                <a:solidFill>
                  <a:srgbClr val="CC0000"/>
                </a:solidFill>
                <a:latin typeface="黑体" pitchFamily="49" charset="-122"/>
                <a:ea typeface="黑体" pitchFamily="49" charset="-122"/>
              </a:rPr>
              <a:t>？</a:t>
            </a:r>
          </a:p>
        </p:txBody>
      </p:sp>
      <p:grpSp>
        <p:nvGrpSpPr>
          <p:cNvPr id="2" name="Group 4"/>
          <p:cNvGrpSpPr>
            <a:grpSpLocks/>
          </p:cNvGrpSpPr>
          <p:nvPr/>
        </p:nvGrpSpPr>
        <p:grpSpPr bwMode="auto">
          <a:xfrm>
            <a:off x="1524000" y="2819400"/>
            <a:ext cx="5105400" cy="923925"/>
            <a:chOff x="960" y="1866"/>
            <a:chExt cx="3216" cy="582"/>
          </a:xfrm>
        </p:grpSpPr>
        <p:sp>
          <p:nvSpPr>
            <p:cNvPr id="116741" name="Text Box 5"/>
            <p:cNvSpPr txBox="1">
              <a:spLocks noChangeArrowheads="1"/>
            </p:cNvSpPr>
            <p:nvPr/>
          </p:nvSpPr>
          <p:spPr bwMode="auto">
            <a:xfrm>
              <a:off x="960" y="2109"/>
              <a:ext cx="768" cy="339"/>
            </a:xfrm>
            <a:prstGeom prst="rect">
              <a:avLst/>
            </a:prstGeom>
            <a:solidFill>
              <a:srgbClr val="F9F0FE"/>
            </a:solidFill>
            <a:ln w="19050">
              <a:solidFill>
                <a:srgbClr val="CC00CC"/>
              </a:solidFill>
              <a:miter lim="800000"/>
              <a:headEnd/>
              <a:tailEnd/>
            </a:ln>
            <a:effectLst/>
          </p:spPr>
          <p:txBody>
            <a:bodyPr>
              <a:spAutoFit/>
            </a:bodyPr>
            <a:lstStyle/>
            <a:p>
              <a:pPr algn="ctr">
                <a:spcBef>
                  <a:spcPct val="50000"/>
                </a:spcBef>
              </a:pPr>
              <a:r>
                <a:rPr kumimoji="1" lang="zh-CN" altLang="en-US" sz="2800" dirty="0">
                  <a:latin typeface="黑体" pitchFamily="49" charset="-122"/>
                  <a:ea typeface="黑体" pitchFamily="49" charset="-122"/>
                </a:rPr>
                <a:t>电 荷</a:t>
              </a:r>
            </a:p>
          </p:txBody>
        </p:sp>
        <p:sp>
          <p:nvSpPr>
            <p:cNvPr id="116742" name="AutoShape 6"/>
            <p:cNvSpPr>
              <a:spLocks noChangeArrowheads="1"/>
            </p:cNvSpPr>
            <p:nvPr/>
          </p:nvSpPr>
          <p:spPr bwMode="auto">
            <a:xfrm>
              <a:off x="1824" y="2202"/>
              <a:ext cx="1488" cy="144"/>
            </a:xfrm>
            <a:prstGeom prst="leftRightArrow">
              <a:avLst>
                <a:gd name="adj1" fmla="val 50000"/>
                <a:gd name="adj2" fmla="val 206667"/>
              </a:avLst>
            </a:prstGeom>
            <a:solidFill>
              <a:srgbClr val="F9F0FE"/>
            </a:solidFill>
            <a:ln w="19050">
              <a:solidFill>
                <a:srgbClr val="CC00CC"/>
              </a:solidFill>
              <a:miter lim="800000"/>
              <a:headEnd/>
              <a:tailEnd/>
            </a:ln>
            <a:effectLst/>
          </p:spPr>
          <p:txBody>
            <a:bodyPr wrap="none" anchor="ctr"/>
            <a:lstStyle/>
            <a:p>
              <a:endParaRPr lang="zh-CN" altLang="en-US"/>
            </a:p>
          </p:txBody>
        </p:sp>
        <p:sp>
          <p:nvSpPr>
            <p:cNvPr id="116743" name="Text Box 7"/>
            <p:cNvSpPr txBox="1">
              <a:spLocks noChangeArrowheads="1"/>
            </p:cNvSpPr>
            <p:nvPr/>
          </p:nvSpPr>
          <p:spPr bwMode="auto">
            <a:xfrm>
              <a:off x="2208" y="1866"/>
              <a:ext cx="912" cy="327"/>
            </a:xfrm>
            <a:prstGeom prst="rect">
              <a:avLst/>
            </a:prstGeom>
            <a:noFill/>
            <a:ln w="9525">
              <a:noFill/>
              <a:miter lim="800000"/>
              <a:headEnd/>
              <a:tailEnd/>
            </a:ln>
            <a:effectLst/>
          </p:spPr>
          <p:txBody>
            <a:bodyPr>
              <a:spAutoFit/>
            </a:bodyPr>
            <a:lstStyle/>
            <a:p>
              <a:pPr>
                <a:spcBef>
                  <a:spcPct val="50000"/>
                </a:spcBef>
              </a:pPr>
              <a:r>
                <a:rPr kumimoji="1" lang="zh-CN" altLang="en-US" sz="2800" dirty="0">
                  <a:solidFill>
                    <a:srgbClr val="BD240F"/>
                  </a:solidFill>
                  <a:latin typeface="黑体" pitchFamily="49" charset="-122"/>
                  <a:ea typeface="黑体" pitchFamily="49" charset="-122"/>
                </a:rPr>
                <a:t>电 场</a:t>
              </a:r>
            </a:p>
          </p:txBody>
        </p:sp>
        <p:sp>
          <p:nvSpPr>
            <p:cNvPr id="116744" name="Text Box 8"/>
            <p:cNvSpPr txBox="1">
              <a:spLocks noChangeArrowheads="1"/>
            </p:cNvSpPr>
            <p:nvPr/>
          </p:nvSpPr>
          <p:spPr bwMode="auto">
            <a:xfrm>
              <a:off x="3408" y="2106"/>
              <a:ext cx="768" cy="339"/>
            </a:xfrm>
            <a:prstGeom prst="rect">
              <a:avLst/>
            </a:prstGeom>
            <a:solidFill>
              <a:srgbClr val="F9F0FE"/>
            </a:solidFill>
            <a:ln w="19050">
              <a:solidFill>
                <a:srgbClr val="CC00CC"/>
              </a:solidFill>
              <a:miter lim="800000"/>
              <a:headEnd/>
              <a:tailEnd/>
            </a:ln>
            <a:effectLst/>
          </p:spPr>
          <p:txBody>
            <a:bodyPr>
              <a:spAutoFit/>
            </a:bodyPr>
            <a:lstStyle/>
            <a:p>
              <a:pPr algn="ctr">
                <a:spcBef>
                  <a:spcPct val="50000"/>
                </a:spcBef>
              </a:pPr>
              <a:r>
                <a:rPr kumimoji="1" lang="zh-CN" altLang="en-US" sz="2800" dirty="0">
                  <a:latin typeface="黑体" pitchFamily="49" charset="-122"/>
                  <a:ea typeface="黑体" pitchFamily="49" charset="-122"/>
                </a:rPr>
                <a:t>电 荷</a:t>
              </a:r>
            </a:p>
          </p:txBody>
        </p:sp>
      </p:grpSp>
      <p:sp>
        <p:nvSpPr>
          <p:cNvPr id="116745" name="Text Box 9"/>
          <p:cNvSpPr txBox="1">
            <a:spLocks noChangeArrowheads="1"/>
          </p:cNvSpPr>
          <p:nvPr/>
        </p:nvSpPr>
        <p:spPr bwMode="auto">
          <a:xfrm>
            <a:off x="990600" y="4138613"/>
            <a:ext cx="5334000" cy="519112"/>
          </a:xfrm>
          <a:prstGeom prst="rect">
            <a:avLst/>
          </a:prstGeom>
          <a:noFill/>
          <a:ln w="9525">
            <a:noFill/>
            <a:miter lim="800000"/>
            <a:headEnd type="none" w="sm" len="lg"/>
            <a:tailEnd type="none" w="sm" len="lg"/>
          </a:ln>
          <a:effectLst/>
        </p:spPr>
        <p:txBody>
          <a:bodyPr>
            <a:spAutoFit/>
          </a:bodyPr>
          <a:lstStyle/>
          <a:p>
            <a:pPr>
              <a:spcBef>
                <a:spcPct val="50000"/>
              </a:spcBef>
            </a:pPr>
            <a:r>
              <a:rPr lang="zh-CN" altLang="en-US" sz="2800" dirty="0">
                <a:solidFill>
                  <a:srgbClr val="1C1C1C"/>
                </a:solidFill>
                <a:latin typeface="黑体" pitchFamily="49" charset="-122"/>
                <a:ea typeface="黑体" pitchFamily="49" charset="-122"/>
              </a:rPr>
              <a:t>场是一种特殊形态的</a:t>
            </a:r>
            <a:r>
              <a:rPr lang="zh-CN" altLang="en-US" sz="2800" dirty="0" smtClean="0">
                <a:solidFill>
                  <a:srgbClr val="1C1C1C"/>
                </a:solidFill>
                <a:latin typeface="黑体" pitchFamily="49" charset="-122"/>
                <a:ea typeface="黑体" pitchFamily="49" charset="-122"/>
              </a:rPr>
              <a:t>物质。</a:t>
            </a:r>
            <a:endParaRPr lang="zh-CN" altLang="en-US" sz="2800" dirty="0">
              <a:solidFill>
                <a:srgbClr val="1C1C1C"/>
              </a:solidFill>
              <a:latin typeface="黑体" pitchFamily="49" charset="-122"/>
              <a:ea typeface="黑体" pitchFamily="49" charset="-122"/>
            </a:endParaRPr>
          </a:p>
        </p:txBody>
      </p:sp>
      <p:grpSp>
        <p:nvGrpSpPr>
          <p:cNvPr id="3" name="Group 10"/>
          <p:cNvGrpSpPr>
            <a:grpSpLocks/>
          </p:cNvGrpSpPr>
          <p:nvPr/>
        </p:nvGrpSpPr>
        <p:grpSpPr bwMode="auto">
          <a:xfrm>
            <a:off x="1828800" y="4967288"/>
            <a:ext cx="4572000" cy="1209675"/>
            <a:chOff x="1152" y="3219"/>
            <a:chExt cx="2880" cy="762"/>
          </a:xfrm>
        </p:grpSpPr>
        <p:sp>
          <p:nvSpPr>
            <p:cNvPr id="116747" name="Text Box 11"/>
            <p:cNvSpPr txBox="1">
              <a:spLocks noChangeArrowheads="1"/>
            </p:cNvSpPr>
            <p:nvPr/>
          </p:nvSpPr>
          <p:spPr bwMode="auto">
            <a:xfrm>
              <a:off x="1152" y="3648"/>
              <a:ext cx="912" cy="333"/>
            </a:xfrm>
            <a:prstGeom prst="rect">
              <a:avLst/>
            </a:prstGeom>
            <a:gradFill rotWithShape="0">
              <a:gsLst>
                <a:gs pos="0">
                  <a:srgbClr val="FFE7FF"/>
                </a:gs>
                <a:gs pos="50000">
                  <a:srgbClr val="FFFFFF"/>
                </a:gs>
                <a:gs pos="100000">
                  <a:srgbClr val="FFE7FF"/>
                </a:gs>
              </a:gsLst>
              <a:lin ang="5400000" scaled="1"/>
            </a:gradFill>
            <a:ln w="9525">
              <a:solidFill>
                <a:srgbClr val="CC00CC"/>
              </a:solidFill>
              <a:miter lim="800000"/>
              <a:headEnd type="none" w="sm" len="lg"/>
              <a:tailEnd type="none" w="sm" len="lg"/>
            </a:ln>
            <a:effectLst/>
          </p:spPr>
          <p:txBody>
            <a:bodyPr>
              <a:spAutoFit/>
            </a:bodyPr>
            <a:lstStyle/>
            <a:p>
              <a:pPr algn="ctr">
                <a:spcBef>
                  <a:spcPct val="50000"/>
                </a:spcBef>
              </a:pPr>
              <a:r>
                <a:rPr lang="zh-CN" altLang="en-US" sz="2800" dirty="0">
                  <a:solidFill>
                    <a:srgbClr val="1C1C1C"/>
                  </a:solidFill>
                  <a:latin typeface="黑体" pitchFamily="49" charset="-122"/>
                  <a:ea typeface="黑体" pitchFamily="49" charset="-122"/>
                </a:rPr>
                <a:t>实物</a:t>
              </a:r>
            </a:p>
          </p:txBody>
        </p:sp>
        <p:sp>
          <p:nvSpPr>
            <p:cNvPr id="116748" name="AutoShape 12"/>
            <p:cNvSpPr>
              <a:spLocks/>
            </p:cNvSpPr>
            <p:nvPr/>
          </p:nvSpPr>
          <p:spPr bwMode="auto">
            <a:xfrm>
              <a:off x="2256" y="3253"/>
              <a:ext cx="240" cy="624"/>
            </a:xfrm>
            <a:prstGeom prst="rightBrace">
              <a:avLst>
                <a:gd name="adj1" fmla="val 21667"/>
                <a:gd name="adj2" fmla="val 51120"/>
              </a:avLst>
            </a:prstGeom>
            <a:noFill/>
            <a:ln w="28575">
              <a:solidFill>
                <a:srgbClr val="FF0000"/>
              </a:solidFill>
              <a:round/>
              <a:headEnd type="none" w="sm" len="lg"/>
              <a:tailEnd type="none" w="sm" len="lg"/>
            </a:ln>
            <a:effectLst/>
          </p:spPr>
          <p:txBody>
            <a:bodyPr wrap="none" anchor="ctr"/>
            <a:lstStyle/>
            <a:p>
              <a:endParaRPr lang="zh-CN" altLang="en-US"/>
            </a:p>
          </p:txBody>
        </p:sp>
        <p:sp>
          <p:nvSpPr>
            <p:cNvPr id="116749" name="Text Box 13"/>
            <p:cNvSpPr txBox="1">
              <a:spLocks noChangeArrowheads="1"/>
            </p:cNvSpPr>
            <p:nvPr/>
          </p:nvSpPr>
          <p:spPr bwMode="auto">
            <a:xfrm>
              <a:off x="2640" y="3406"/>
              <a:ext cx="1392" cy="330"/>
            </a:xfrm>
            <a:prstGeom prst="rect">
              <a:avLst/>
            </a:prstGeom>
            <a:gradFill rotWithShape="0">
              <a:gsLst>
                <a:gs pos="0">
                  <a:schemeClr val="bg2"/>
                </a:gs>
                <a:gs pos="50000">
                  <a:srgbClr val="FFFFFF"/>
                </a:gs>
                <a:gs pos="100000">
                  <a:schemeClr val="bg2"/>
                </a:gs>
              </a:gsLst>
              <a:lin ang="5400000" scaled="1"/>
            </a:gradFill>
            <a:ln w="9525">
              <a:solidFill>
                <a:srgbClr val="CC9900"/>
              </a:solidFill>
              <a:miter lim="800000"/>
              <a:headEnd type="none" w="sm" len="lg"/>
              <a:tailEnd type="none" w="sm" len="lg"/>
            </a:ln>
            <a:effectLst/>
          </p:spPr>
          <p:txBody>
            <a:bodyPr>
              <a:spAutoFit/>
            </a:bodyPr>
            <a:lstStyle/>
            <a:p>
              <a:pPr algn="ctr">
                <a:spcBef>
                  <a:spcPct val="50000"/>
                </a:spcBef>
              </a:pPr>
              <a:r>
                <a:rPr lang="zh-CN" altLang="en-US" sz="2800" dirty="0" smtClean="0">
                  <a:solidFill>
                    <a:srgbClr val="1C1C1C"/>
                  </a:solidFill>
                  <a:latin typeface="黑体" pitchFamily="49" charset="-122"/>
                  <a:ea typeface="黑体" pitchFamily="49" charset="-122"/>
                </a:rPr>
                <a:t>物质</a:t>
              </a:r>
              <a:endParaRPr lang="zh-CN" altLang="en-US" sz="2800" dirty="0">
                <a:solidFill>
                  <a:srgbClr val="1C1C1C"/>
                </a:solidFill>
                <a:latin typeface="黑体" pitchFamily="49" charset="-122"/>
                <a:ea typeface="黑体" pitchFamily="49" charset="-122"/>
              </a:endParaRPr>
            </a:p>
          </p:txBody>
        </p:sp>
        <p:sp>
          <p:nvSpPr>
            <p:cNvPr id="116750" name="Rectangle 14"/>
            <p:cNvSpPr>
              <a:spLocks noChangeArrowheads="1"/>
            </p:cNvSpPr>
            <p:nvPr/>
          </p:nvSpPr>
          <p:spPr bwMode="auto">
            <a:xfrm>
              <a:off x="1200" y="3219"/>
              <a:ext cx="816" cy="333"/>
            </a:xfrm>
            <a:prstGeom prst="rect">
              <a:avLst/>
            </a:prstGeom>
            <a:gradFill rotWithShape="0">
              <a:gsLst>
                <a:gs pos="0">
                  <a:schemeClr val="accent1"/>
                </a:gs>
                <a:gs pos="50000">
                  <a:srgbClr val="FFFFFF"/>
                </a:gs>
                <a:gs pos="100000">
                  <a:schemeClr val="accent1"/>
                </a:gs>
              </a:gsLst>
              <a:lin ang="5400000" scaled="1"/>
            </a:gradFill>
            <a:ln w="9525">
              <a:solidFill>
                <a:srgbClr val="006666"/>
              </a:solidFill>
              <a:miter lim="800000"/>
              <a:headEnd type="none" w="sm" len="lg"/>
              <a:tailEnd type="none" w="sm" len="lg"/>
            </a:ln>
            <a:effectLst/>
          </p:spPr>
          <p:txBody>
            <a:bodyPr>
              <a:spAutoFit/>
            </a:bodyPr>
            <a:lstStyle/>
            <a:p>
              <a:pPr algn="ctr"/>
              <a:r>
                <a:rPr lang="en-US" altLang="zh-CN" sz="2800" dirty="0">
                  <a:solidFill>
                    <a:srgbClr val="1C1C1C"/>
                  </a:solidFill>
                  <a:latin typeface="黑体" pitchFamily="49" charset="-122"/>
                  <a:ea typeface="黑体" pitchFamily="49" charset="-122"/>
                </a:rPr>
                <a:t> </a:t>
              </a:r>
              <a:r>
                <a:rPr lang="zh-CN" altLang="en-US" sz="2800" dirty="0">
                  <a:solidFill>
                    <a:srgbClr val="1C1C1C"/>
                  </a:solidFill>
                  <a:latin typeface="黑体" pitchFamily="49" charset="-122"/>
                  <a:ea typeface="黑体" pitchFamily="49" charset="-122"/>
                </a:rPr>
                <a:t>场</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6739"/>
                                        </p:tgtEl>
                                        <p:attrNameLst>
                                          <p:attrName>style.visibility</p:attrName>
                                        </p:attrNameLst>
                                      </p:cBhvr>
                                      <p:to>
                                        <p:strVal val="visible"/>
                                      </p:to>
                                    </p:set>
                                    <p:animEffect transition="in" filter="blinds(horizontal)">
                                      <p:cBhvr>
                                        <p:cTn id="7" dur="500"/>
                                        <p:tgtEl>
                                          <p:spTgt spid="11673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6745"/>
                                        </p:tgtEl>
                                        <p:attrNameLst>
                                          <p:attrName>style.visibility</p:attrName>
                                        </p:attrNameLst>
                                      </p:cBhvr>
                                      <p:to>
                                        <p:strVal val="visible"/>
                                      </p:to>
                                    </p:set>
                                    <p:animEffect transition="in" filter="blinds(horizontal)">
                                      <p:cBhvr>
                                        <p:cTn id="17" dur="500"/>
                                        <p:tgtEl>
                                          <p:spTgt spid="116745"/>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272"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strVal val="2/3*#ppt_w"/>
                                          </p:val>
                                        </p:tav>
                                        <p:tav tm="100000">
                                          <p:val>
                                            <p:strVal val="#ppt_w"/>
                                          </p:val>
                                        </p:tav>
                                      </p:tavLst>
                                    </p:anim>
                                    <p:anim calcmode="lin" valueType="num">
                                      <p:cBhvr>
                                        <p:cTn id="23" dur="500" fill="hold"/>
                                        <p:tgtEl>
                                          <p:spTgt spid="3"/>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9" grpId="0" autoUpdateAnimBg="0"/>
      <p:bldP spid="116745"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562600" y="1066800"/>
            <a:ext cx="3276600" cy="4572000"/>
            <a:chOff x="3504" y="672"/>
            <a:chExt cx="2064" cy="2880"/>
          </a:xfrm>
        </p:grpSpPr>
        <p:grpSp>
          <p:nvGrpSpPr>
            <p:cNvPr id="3" name="Group 3"/>
            <p:cNvGrpSpPr>
              <a:grpSpLocks/>
            </p:cNvGrpSpPr>
            <p:nvPr/>
          </p:nvGrpSpPr>
          <p:grpSpPr bwMode="auto">
            <a:xfrm>
              <a:off x="3504" y="672"/>
              <a:ext cx="2064" cy="2880"/>
              <a:chOff x="3504" y="672"/>
              <a:chExt cx="2064" cy="2880"/>
            </a:xfrm>
          </p:grpSpPr>
          <p:sp>
            <p:nvSpPr>
              <p:cNvPr id="13316" name="Rectangle 4"/>
              <p:cNvSpPr>
                <a:spLocks noChangeArrowheads="1"/>
              </p:cNvSpPr>
              <p:nvPr/>
            </p:nvSpPr>
            <p:spPr bwMode="auto">
              <a:xfrm>
                <a:off x="3504" y="672"/>
                <a:ext cx="2064" cy="2880"/>
              </a:xfrm>
              <a:prstGeom prst="rect">
                <a:avLst/>
              </a:prstGeom>
              <a:solidFill>
                <a:srgbClr val="FFFFFF"/>
              </a:solidFill>
              <a:ln w="9525">
                <a:solidFill>
                  <a:srgbClr val="006666"/>
                </a:solidFill>
                <a:miter lim="800000"/>
                <a:headEnd/>
                <a:tailEnd/>
              </a:ln>
              <a:effectLst/>
            </p:spPr>
            <p:txBody>
              <a:bodyPr wrap="none" anchor="ctr"/>
              <a:lstStyle/>
              <a:p>
                <a:endParaRPr lang="zh-CN" altLang="en-US"/>
              </a:p>
            </p:txBody>
          </p:sp>
          <p:graphicFrame>
            <p:nvGraphicFramePr>
              <p:cNvPr id="13317" name="Object 5"/>
              <p:cNvGraphicFramePr>
                <a:graphicFrameLocks noChangeAspect="1"/>
              </p:cNvGraphicFramePr>
              <p:nvPr/>
            </p:nvGraphicFramePr>
            <p:xfrm>
              <a:off x="3648" y="1103"/>
              <a:ext cx="528" cy="385"/>
            </p:xfrm>
            <a:graphic>
              <a:graphicData uri="http://schemas.openxmlformats.org/presentationml/2006/ole">
                <p:oleObj spid="_x0000_s5202" name="Equation" r:id="rId3" imgW="279279" imgH="203112" progId="Equation.3">
                  <p:embed/>
                </p:oleObj>
              </a:graphicData>
            </a:graphic>
          </p:graphicFrame>
        </p:grpSp>
        <p:graphicFrame>
          <p:nvGraphicFramePr>
            <p:cNvPr id="13318" name="Object 6"/>
            <p:cNvGraphicFramePr>
              <a:graphicFrameLocks noChangeAspect="1"/>
            </p:cNvGraphicFramePr>
            <p:nvPr/>
          </p:nvGraphicFramePr>
          <p:xfrm>
            <a:off x="3846" y="768"/>
            <a:ext cx="329" cy="336"/>
          </p:xfrm>
          <a:graphic>
            <a:graphicData uri="http://schemas.openxmlformats.org/presentationml/2006/ole">
              <p:oleObj spid="_x0000_s5203" name="Clip" r:id="rId4" imgW="380852" imgH="390270" progId="">
                <p:embed/>
              </p:oleObj>
            </a:graphicData>
          </a:graphic>
        </p:graphicFrame>
      </p:grpSp>
      <p:grpSp>
        <p:nvGrpSpPr>
          <p:cNvPr id="4" name="Group 7"/>
          <p:cNvGrpSpPr>
            <a:grpSpLocks/>
          </p:cNvGrpSpPr>
          <p:nvPr/>
        </p:nvGrpSpPr>
        <p:grpSpPr bwMode="auto">
          <a:xfrm>
            <a:off x="6934200" y="1651000"/>
            <a:ext cx="914400" cy="711200"/>
            <a:chOff x="4368" y="992"/>
            <a:chExt cx="576" cy="448"/>
          </a:xfrm>
        </p:grpSpPr>
        <p:sp>
          <p:nvSpPr>
            <p:cNvPr id="13320" name="Oval 8"/>
            <p:cNvSpPr>
              <a:spLocks noChangeArrowheads="1"/>
            </p:cNvSpPr>
            <p:nvPr/>
          </p:nvSpPr>
          <p:spPr bwMode="auto">
            <a:xfrm>
              <a:off x="4848" y="1056"/>
              <a:ext cx="96" cy="96"/>
            </a:xfrm>
            <a:prstGeom prst="ellipse">
              <a:avLst/>
            </a:prstGeom>
            <a:solidFill>
              <a:srgbClr val="FF0000"/>
            </a:solidFill>
            <a:ln w="12700">
              <a:solidFill>
                <a:schemeClr val="tx1"/>
              </a:solidFill>
              <a:round/>
              <a:headEnd/>
              <a:tailEnd/>
            </a:ln>
            <a:effectLst/>
          </p:spPr>
          <p:txBody>
            <a:bodyPr wrap="none" anchor="ctr"/>
            <a:lstStyle/>
            <a:p>
              <a:endParaRPr lang="zh-CN" altLang="en-US"/>
            </a:p>
          </p:txBody>
        </p:sp>
        <p:graphicFrame>
          <p:nvGraphicFramePr>
            <p:cNvPr id="13321" name="Object 9"/>
            <p:cNvGraphicFramePr>
              <a:graphicFrameLocks noChangeAspect="1"/>
            </p:cNvGraphicFramePr>
            <p:nvPr/>
          </p:nvGraphicFramePr>
          <p:xfrm>
            <a:off x="4368" y="992"/>
            <a:ext cx="572" cy="448"/>
          </p:xfrm>
          <a:graphic>
            <a:graphicData uri="http://schemas.openxmlformats.org/presentationml/2006/ole">
              <p:oleObj spid="_x0000_s5204" name="Equation" r:id="rId5" imgW="291973" imgH="228501" progId="Equation.3">
                <p:embed/>
              </p:oleObj>
            </a:graphicData>
          </a:graphic>
        </p:graphicFrame>
      </p:grpSp>
      <p:sp>
        <p:nvSpPr>
          <p:cNvPr id="13322" name="Text Box 10"/>
          <p:cNvSpPr txBox="1">
            <a:spLocks noChangeArrowheads="1"/>
          </p:cNvSpPr>
          <p:nvPr/>
        </p:nvSpPr>
        <p:spPr bwMode="auto">
          <a:xfrm>
            <a:off x="571500" y="188640"/>
            <a:ext cx="36576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a:solidFill>
                  <a:srgbClr val="00B050"/>
                </a:solidFill>
                <a:latin typeface="黑体" pitchFamily="2" charset="-122"/>
                <a:ea typeface="黑体" pitchFamily="2" charset="-122"/>
              </a:rPr>
              <a:t>二</a:t>
            </a:r>
            <a:r>
              <a:rPr kumimoji="1" lang="zh-CN" altLang="en-US" sz="3200" b="1" dirty="0" smtClean="0">
                <a:solidFill>
                  <a:srgbClr val="00B050"/>
                </a:solidFill>
                <a:latin typeface="黑体" pitchFamily="2" charset="-122"/>
                <a:ea typeface="黑体" pitchFamily="2" charset="-122"/>
              </a:rPr>
              <a:t> 电场强度</a:t>
            </a:r>
            <a:endParaRPr kumimoji="1" lang="zh-CN" altLang="en-US" sz="3200" b="1" dirty="0">
              <a:solidFill>
                <a:srgbClr val="00B050"/>
              </a:solidFill>
              <a:latin typeface="黑体" pitchFamily="2" charset="-122"/>
              <a:ea typeface="黑体" pitchFamily="2" charset="-122"/>
            </a:endParaRPr>
          </a:p>
        </p:txBody>
      </p:sp>
      <p:grpSp>
        <p:nvGrpSpPr>
          <p:cNvPr id="5" name="Group 11"/>
          <p:cNvGrpSpPr>
            <a:grpSpLocks/>
          </p:cNvGrpSpPr>
          <p:nvPr/>
        </p:nvGrpSpPr>
        <p:grpSpPr bwMode="auto">
          <a:xfrm>
            <a:off x="304800" y="3352800"/>
            <a:ext cx="4648200" cy="625475"/>
            <a:chOff x="432" y="3024"/>
            <a:chExt cx="2928" cy="394"/>
          </a:xfrm>
        </p:grpSpPr>
        <p:sp>
          <p:nvSpPr>
            <p:cNvPr id="13324" name="Text Box 12"/>
            <p:cNvSpPr txBox="1">
              <a:spLocks noChangeArrowheads="1"/>
            </p:cNvSpPr>
            <p:nvPr/>
          </p:nvSpPr>
          <p:spPr bwMode="auto">
            <a:xfrm>
              <a:off x="432" y="3072"/>
              <a:ext cx="1248" cy="327"/>
            </a:xfrm>
            <a:prstGeom prst="rect">
              <a:avLst/>
            </a:prstGeom>
            <a:noFill/>
            <a:ln w="9525">
              <a:noFill/>
              <a:miter lim="800000"/>
              <a:headEnd/>
              <a:tailEnd/>
            </a:ln>
            <a:effectLst/>
          </p:spPr>
          <p:txBody>
            <a:bodyPr>
              <a:spAutoFit/>
            </a:bodyPr>
            <a:lstStyle/>
            <a:p>
              <a:pPr>
                <a:spcBef>
                  <a:spcPct val="50000"/>
                </a:spcBef>
                <a:buFontTx/>
                <a:buBlip>
                  <a:blip r:embed="rId6"/>
                </a:buBlip>
              </a:pPr>
              <a:r>
                <a:rPr kumimoji="1" lang="en-US" altLang="zh-CN" sz="2800" b="1" dirty="0">
                  <a:solidFill>
                    <a:srgbClr val="BD240F"/>
                  </a:solidFill>
                  <a:latin typeface="黑体" pitchFamily="2" charset="-122"/>
                  <a:ea typeface="黑体" pitchFamily="2" charset="-122"/>
                </a:rPr>
                <a:t>  </a:t>
              </a:r>
              <a:r>
                <a:rPr kumimoji="1" lang="zh-CN" altLang="en-US" sz="2800" dirty="0">
                  <a:latin typeface="黑体" pitchFamily="2" charset="-122"/>
                  <a:ea typeface="黑体" pitchFamily="2" charset="-122"/>
                </a:rPr>
                <a:t>单位</a:t>
              </a:r>
              <a:r>
                <a:rPr kumimoji="1" lang="zh-CN" altLang="en-US" sz="2800" dirty="0">
                  <a:solidFill>
                    <a:srgbClr val="BD240F"/>
                  </a:solidFill>
                  <a:latin typeface="黑体" pitchFamily="2" charset="-122"/>
                  <a:ea typeface="黑体" pitchFamily="2" charset="-122"/>
                </a:rPr>
                <a:t> </a:t>
              </a:r>
              <a:endParaRPr kumimoji="1" lang="zh-CN" altLang="en-US" sz="2800" dirty="0">
                <a:latin typeface="黑体" pitchFamily="2" charset="-122"/>
                <a:ea typeface="黑体" pitchFamily="2" charset="-122"/>
              </a:endParaRPr>
            </a:p>
          </p:txBody>
        </p:sp>
        <p:graphicFrame>
          <p:nvGraphicFramePr>
            <p:cNvPr id="13325" name="Object 13"/>
            <p:cNvGraphicFramePr>
              <a:graphicFrameLocks noChangeAspect="1"/>
            </p:cNvGraphicFramePr>
            <p:nvPr/>
          </p:nvGraphicFramePr>
          <p:xfrm>
            <a:off x="1518" y="3024"/>
            <a:ext cx="1842" cy="394"/>
          </p:xfrm>
          <a:graphic>
            <a:graphicData uri="http://schemas.openxmlformats.org/presentationml/2006/ole">
              <p:oleObj spid="_x0000_s5205" name="Equation" r:id="rId7" imgW="952087" imgH="203112" progId="Equation.3">
                <p:embed/>
              </p:oleObj>
            </a:graphicData>
          </a:graphic>
        </p:graphicFrame>
      </p:grpSp>
      <p:graphicFrame>
        <p:nvGraphicFramePr>
          <p:cNvPr id="13330" name="Object 18"/>
          <p:cNvGraphicFramePr>
            <a:graphicFrameLocks noChangeAspect="1"/>
          </p:cNvGraphicFramePr>
          <p:nvPr/>
        </p:nvGraphicFramePr>
        <p:xfrm>
          <a:off x="838200" y="5105400"/>
          <a:ext cx="1905000" cy="762000"/>
        </p:xfrm>
        <a:graphic>
          <a:graphicData uri="http://schemas.openxmlformats.org/presentationml/2006/ole">
            <p:oleObj spid="_x0000_s5206" name="公式" r:id="rId8" imgW="495085" imgH="228501" progId="Equation.3">
              <p:embed/>
            </p:oleObj>
          </a:graphicData>
        </a:graphic>
      </p:graphicFrame>
      <p:sp>
        <p:nvSpPr>
          <p:cNvPr id="13331" name="Text Box 19"/>
          <p:cNvSpPr txBox="1">
            <a:spLocks noChangeArrowheads="1"/>
          </p:cNvSpPr>
          <p:nvPr/>
        </p:nvSpPr>
        <p:spPr bwMode="auto">
          <a:xfrm>
            <a:off x="228600" y="4419600"/>
            <a:ext cx="4343400" cy="519113"/>
          </a:xfrm>
          <a:prstGeom prst="rect">
            <a:avLst/>
          </a:prstGeom>
          <a:noFill/>
          <a:ln w="9525">
            <a:noFill/>
            <a:miter lim="800000"/>
            <a:headEnd/>
            <a:tailEnd/>
          </a:ln>
          <a:effectLst/>
        </p:spPr>
        <p:txBody>
          <a:bodyPr>
            <a:spAutoFit/>
          </a:bodyPr>
          <a:lstStyle/>
          <a:p>
            <a:pPr>
              <a:spcBef>
                <a:spcPct val="50000"/>
              </a:spcBef>
              <a:buFontTx/>
              <a:buBlip>
                <a:blip r:embed="rId6"/>
              </a:buBlip>
            </a:pPr>
            <a:r>
              <a:rPr kumimoji="1" lang="en-US" altLang="zh-CN" sz="2800" dirty="0">
                <a:latin typeface="黑体" pitchFamily="2" charset="-122"/>
                <a:ea typeface="黑体" pitchFamily="2" charset="-122"/>
              </a:rPr>
              <a:t>  </a:t>
            </a:r>
            <a:r>
              <a:rPr kumimoji="1" lang="zh-CN" altLang="en-US" sz="2800" dirty="0">
                <a:latin typeface="黑体" pitchFamily="2" charset="-122"/>
                <a:ea typeface="黑体" pitchFamily="2" charset="-122"/>
              </a:rPr>
              <a:t>电荷  在电场中受力</a:t>
            </a:r>
            <a:r>
              <a:rPr kumimoji="1" lang="zh-CN" altLang="en-US" sz="2800" dirty="0">
                <a:solidFill>
                  <a:srgbClr val="CC0000"/>
                </a:solidFill>
                <a:latin typeface="黑体" pitchFamily="2" charset="-122"/>
                <a:ea typeface="黑体" pitchFamily="2" charset="-122"/>
              </a:rPr>
              <a:t> </a:t>
            </a:r>
            <a:endParaRPr kumimoji="1" lang="zh-CN" altLang="en-US" sz="2800" dirty="0">
              <a:solidFill>
                <a:srgbClr val="BD240F"/>
              </a:solidFill>
              <a:latin typeface="黑体" pitchFamily="2" charset="-122"/>
              <a:ea typeface="黑体" pitchFamily="2" charset="-122"/>
            </a:endParaRPr>
          </a:p>
        </p:txBody>
      </p:sp>
      <p:graphicFrame>
        <p:nvGraphicFramePr>
          <p:cNvPr id="13332" name="Object 20"/>
          <p:cNvGraphicFramePr>
            <a:graphicFrameLocks noChangeAspect="1"/>
          </p:cNvGraphicFramePr>
          <p:nvPr/>
        </p:nvGraphicFramePr>
        <p:xfrm>
          <a:off x="1676400" y="4495800"/>
          <a:ext cx="336550" cy="457200"/>
        </p:xfrm>
        <a:graphic>
          <a:graphicData uri="http://schemas.openxmlformats.org/presentationml/2006/ole">
            <p:oleObj spid="_x0000_s5207" name="Equation" r:id="rId9" imgW="177646" imgH="241091" progId="Equation.3">
              <p:embed/>
            </p:oleObj>
          </a:graphicData>
        </a:graphic>
      </p:graphicFrame>
      <p:grpSp>
        <p:nvGrpSpPr>
          <p:cNvPr id="6" name="Group 21"/>
          <p:cNvGrpSpPr>
            <a:grpSpLocks/>
          </p:cNvGrpSpPr>
          <p:nvPr/>
        </p:nvGrpSpPr>
        <p:grpSpPr bwMode="auto">
          <a:xfrm>
            <a:off x="6629400" y="1295400"/>
            <a:ext cx="1981200" cy="762000"/>
            <a:chOff x="4176" y="816"/>
            <a:chExt cx="1248" cy="480"/>
          </a:xfrm>
        </p:grpSpPr>
        <p:sp>
          <p:nvSpPr>
            <p:cNvPr id="13334" name="Freeform 22"/>
            <p:cNvSpPr>
              <a:spLocks/>
            </p:cNvSpPr>
            <p:nvPr/>
          </p:nvSpPr>
          <p:spPr bwMode="auto">
            <a:xfrm>
              <a:off x="4176" y="960"/>
              <a:ext cx="672" cy="180"/>
            </a:xfrm>
            <a:custGeom>
              <a:avLst/>
              <a:gdLst/>
              <a:ahLst/>
              <a:cxnLst>
                <a:cxn ang="0">
                  <a:pos x="0" y="0"/>
                </a:cxn>
                <a:cxn ang="0">
                  <a:pos x="672" y="180"/>
                </a:cxn>
              </a:cxnLst>
              <a:rect l="0" t="0" r="r" b="b"/>
              <a:pathLst>
                <a:path w="672" h="180">
                  <a:moveTo>
                    <a:pt x="0" y="0"/>
                  </a:moveTo>
                  <a:lnTo>
                    <a:pt x="672" y="180"/>
                  </a:lnTo>
                </a:path>
              </a:pathLst>
            </a:custGeom>
            <a:noFill/>
            <a:ln w="38100" cap="rnd">
              <a:solidFill>
                <a:srgbClr val="3333FF"/>
              </a:solidFill>
              <a:prstDash val="sysDot"/>
              <a:round/>
              <a:headEnd/>
              <a:tailEnd/>
            </a:ln>
            <a:effectLst/>
          </p:spPr>
          <p:txBody>
            <a:bodyPr wrap="none"/>
            <a:lstStyle/>
            <a:p>
              <a:endParaRPr lang="zh-CN" altLang="en-US"/>
            </a:p>
          </p:txBody>
        </p:sp>
        <p:sp>
          <p:nvSpPr>
            <p:cNvPr id="13335" name="Freeform 23"/>
            <p:cNvSpPr>
              <a:spLocks/>
            </p:cNvSpPr>
            <p:nvPr/>
          </p:nvSpPr>
          <p:spPr bwMode="auto">
            <a:xfrm>
              <a:off x="4944" y="1166"/>
              <a:ext cx="480" cy="130"/>
            </a:xfrm>
            <a:custGeom>
              <a:avLst/>
              <a:gdLst/>
              <a:ahLst/>
              <a:cxnLst>
                <a:cxn ang="0">
                  <a:pos x="0" y="0"/>
                </a:cxn>
                <a:cxn ang="0">
                  <a:pos x="480" y="130"/>
                </a:cxn>
              </a:cxnLst>
              <a:rect l="0" t="0" r="r" b="b"/>
              <a:pathLst>
                <a:path w="480" h="130">
                  <a:moveTo>
                    <a:pt x="0" y="0"/>
                  </a:moveTo>
                  <a:lnTo>
                    <a:pt x="480" y="130"/>
                  </a:lnTo>
                </a:path>
              </a:pathLst>
            </a:custGeom>
            <a:noFill/>
            <a:ln w="38100">
              <a:solidFill>
                <a:srgbClr val="FF0000"/>
              </a:solidFill>
              <a:round/>
              <a:headEnd/>
              <a:tailEnd type="triangle" w="sm" len="lg"/>
            </a:ln>
            <a:effectLst/>
          </p:spPr>
          <p:txBody>
            <a:bodyPr wrap="none"/>
            <a:lstStyle/>
            <a:p>
              <a:endParaRPr lang="zh-CN" altLang="en-US"/>
            </a:p>
          </p:txBody>
        </p:sp>
        <p:graphicFrame>
          <p:nvGraphicFramePr>
            <p:cNvPr id="13336" name="Object 24"/>
            <p:cNvGraphicFramePr>
              <a:graphicFrameLocks noChangeAspect="1"/>
            </p:cNvGraphicFramePr>
            <p:nvPr/>
          </p:nvGraphicFramePr>
          <p:xfrm>
            <a:off x="5088" y="816"/>
            <a:ext cx="333" cy="384"/>
          </p:xfrm>
          <a:graphic>
            <a:graphicData uri="http://schemas.openxmlformats.org/presentationml/2006/ole">
              <p:oleObj spid="_x0000_s5208" name="Equation" r:id="rId10" imgW="3379680" imgH="3906720" progId="Equation.3">
                <p:embed/>
              </p:oleObj>
            </a:graphicData>
          </a:graphic>
        </p:graphicFrame>
      </p:grpSp>
      <p:graphicFrame>
        <p:nvGraphicFramePr>
          <p:cNvPr id="13337" name="Object 25"/>
          <p:cNvGraphicFramePr>
            <a:graphicFrameLocks noChangeAspect="1"/>
          </p:cNvGraphicFramePr>
          <p:nvPr/>
        </p:nvGraphicFramePr>
        <p:xfrm>
          <a:off x="1943096" y="1562096"/>
          <a:ext cx="2057400" cy="1295400"/>
        </p:xfrm>
        <a:graphic>
          <a:graphicData uri="http://schemas.openxmlformats.org/presentationml/2006/ole">
            <p:oleObj spid="_x0000_s5209" name="公式" r:id="rId11" imgW="469900" imgH="457200" progId="Equation.3">
              <p:embed/>
            </p:oleObj>
          </a:graphicData>
        </a:graphic>
      </p:graphicFrame>
      <p:sp>
        <p:nvSpPr>
          <p:cNvPr id="13338" name="Text Box 26"/>
          <p:cNvSpPr txBox="1">
            <a:spLocks noChangeArrowheads="1"/>
          </p:cNvSpPr>
          <p:nvPr/>
        </p:nvSpPr>
        <p:spPr bwMode="auto">
          <a:xfrm>
            <a:off x="5562600" y="3581400"/>
            <a:ext cx="3200400" cy="1971675"/>
          </a:xfrm>
          <a:prstGeom prst="rect">
            <a:avLst/>
          </a:prstGeom>
          <a:noFill/>
          <a:ln w="9525">
            <a:noFill/>
            <a:miter lim="800000"/>
            <a:headEnd/>
            <a:tailEnd/>
          </a:ln>
          <a:effectLst/>
        </p:spPr>
        <p:txBody>
          <a:bodyPr>
            <a:spAutoFit/>
          </a:bodyPr>
          <a:lstStyle/>
          <a:p>
            <a:pPr eaLnBrk="0" hangingPunct="0">
              <a:lnSpc>
                <a:spcPct val="110000"/>
              </a:lnSpc>
              <a:spcBef>
                <a:spcPct val="50000"/>
              </a:spcBef>
            </a:pPr>
            <a:r>
              <a:rPr kumimoji="1" lang="zh-CN" altLang="en-US" sz="2800" dirty="0">
                <a:latin typeface="黑体" pitchFamily="2" charset="-122"/>
                <a:ea typeface="黑体" pitchFamily="2" charset="-122"/>
              </a:rPr>
              <a:t>　（试验电荷为点电荷</a:t>
            </a:r>
            <a:r>
              <a:rPr kumimoji="1" lang="zh-CN" altLang="en-US" sz="2000" dirty="0">
                <a:latin typeface="黑体" pitchFamily="2" charset="-122"/>
                <a:ea typeface="黑体" pitchFamily="2" charset="-122"/>
              </a:rPr>
              <a:t>、</a:t>
            </a:r>
            <a:r>
              <a:rPr kumimoji="1" lang="zh-CN" altLang="en-US" sz="2800" dirty="0">
                <a:latin typeface="黑体" pitchFamily="2" charset="-122"/>
                <a:ea typeface="黑体" pitchFamily="2" charset="-122"/>
              </a:rPr>
              <a:t>且足够小</a:t>
            </a:r>
            <a:r>
              <a:rPr kumimoji="1" lang="en-US" altLang="zh-CN" sz="2800" dirty="0">
                <a:latin typeface="黑体" pitchFamily="2" charset="-122"/>
                <a:ea typeface="黑体" pitchFamily="2" charset="-122"/>
              </a:rPr>
              <a:t>,</a:t>
            </a:r>
            <a:r>
              <a:rPr kumimoji="1" lang="zh-CN" altLang="en-US" sz="2800" dirty="0">
                <a:latin typeface="黑体" pitchFamily="2" charset="-122"/>
                <a:ea typeface="黑体" pitchFamily="2" charset="-122"/>
              </a:rPr>
              <a:t>故对原电场几乎无影响）</a:t>
            </a:r>
          </a:p>
        </p:txBody>
      </p:sp>
      <p:grpSp>
        <p:nvGrpSpPr>
          <p:cNvPr id="7" name="Group 27"/>
          <p:cNvGrpSpPr>
            <a:grpSpLocks/>
          </p:cNvGrpSpPr>
          <p:nvPr/>
        </p:nvGrpSpPr>
        <p:grpSpPr bwMode="auto">
          <a:xfrm>
            <a:off x="5715000" y="2438400"/>
            <a:ext cx="3429000" cy="1101725"/>
            <a:chOff x="3600" y="1536"/>
            <a:chExt cx="2160" cy="694"/>
          </a:xfrm>
        </p:grpSpPr>
        <p:sp>
          <p:nvSpPr>
            <p:cNvPr id="13340" name="Text Box 28"/>
            <p:cNvSpPr txBox="1">
              <a:spLocks noChangeArrowheads="1"/>
            </p:cNvSpPr>
            <p:nvPr/>
          </p:nvSpPr>
          <p:spPr bwMode="auto">
            <a:xfrm>
              <a:off x="4224" y="1536"/>
              <a:ext cx="1536" cy="327"/>
            </a:xfrm>
            <a:prstGeom prst="rect">
              <a:avLst/>
            </a:prstGeom>
            <a:noFill/>
            <a:ln w="9525">
              <a:noFill/>
              <a:miter lim="800000"/>
              <a:headEnd/>
              <a:tailEnd/>
            </a:ln>
            <a:effectLst/>
          </p:spPr>
          <p:txBody>
            <a:bodyPr>
              <a:spAutoFit/>
            </a:bodyPr>
            <a:lstStyle/>
            <a:p>
              <a:pPr>
                <a:spcBef>
                  <a:spcPct val="50000"/>
                </a:spcBef>
              </a:pPr>
              <a:r>
                <a:rPr kumimoji="1" lang="zh-CN" altLang="en-US" sz="2800" dirty="0">
                  <a:latin typeface="黑体" pitchFamily="2" charset="-122"/>
                  <a:ea typeface="黑体" pitchFamily="2" charset="-122"/>
                </a:rPr>
                <a:t>：场源电荷</a:t>
              </a:r>
            </a:p>
          </p:txBody>
        </p:sp>
        <p:graphicFrame>
          <p:nvGraphicFramePr>
            <p:cNvPr id="13341" name="Object 29"/>
            <p:cNvGraphicFramePr>
              <a:graphicFrameLocks noChangeAspect="1"/>
            </p:cNvGraphicFramePr>
            <p:nvPr/>
          </p:nvGraphicFramePr>
          <p:xfrm>
            <a:off x="3757" y="1536"/>
            <a:ext cx="563" cy="361"/>
          </p:xfrm>
          <a:graphic>
            <a:graphicData uri="http://schemas.openxmlformats.org/presentationml/2006/ole">
              <p:oleObj spid="_x0000_s5210" name="Equation" r:id="rId12" imgW="266469" imgH="203024" progId="Equation.3">
                <p:embed/>
              </p:oleObj>
            </a:graphicData>
          </a:graphic>
        </p:graphicFrame>
        <p:graphicFrame>
          <p:nvGraphicFramePr>
            <p:cNvPr id="13342" name="Object 30"/>
            <p:cNvGraphicFramePr>
              <a:graphicFrameLocks noChangeAspect="1"/>
            </p:cNvGraphicFramePr>
            <p:nvPr/>
          </p:nvGraphicFramePr>
          <p:xfrm>
            <a:off x="3744" y="1824"/>
            <a:ext cx="590" cy="406"/>
          </p:xfrm>
          <a:graphic>
            <a:graphicData uri="http://schemas.openxmlformats.org/presentationml/2006/ole">
              <p:oleObj spid="_x0000_s5211" name="Equation" r:id="rId13" imgW="279400" imgH="228600" progId="Equation.3">
                <p:embed/>
              </p:oleObj>
            </a:graphicData>
          </a:graphic>
        </p:graphicFrame>
        <p:sp>
          <p:nvSpPr>
            <p:cNvPr id="13343" name="Rectangle 31"/>
            <p:cNvSpPr>
              <a:spLocks noChangeArrowheads="1"/>
            </p:cNvSpPr>
            <p:nvPr/>
          </p:nvSpPr>
          <p:spPr bwMode="auto">
            <a:xfrm>
              <a:off x="4224" y="1872"/>
              <a:ext cx="1536" cy="327"/>
            </a:xfrm>
            <a:prstGeom prst="rect">
              <a:avLst/>
            </a:prstGeom>
            <a:noFill/>
            <a:ln w="9525">
              <a:noFill/>
              <a:miter lim="800000"/>
              <a:headEnd/>
              <a:tailEnd/>
            </a:ln>
            <a:effectLst/>
          </p:spPr>
          <p:txBody>
            <a:bodyPr>
              <a:spAutoFit/>
            </a:bodyPr>
            <a:lstStyle/>
            <a:p>
              <a:r>
                <a:rPr kumimoji="1" lang="zh-CN" altLang="en-US" sz="2800" dirty="0">
                  <a:latin typeface="黑体" pitchFamily="2" charset="-122"/>
                  <a:ea typeface="黑体" pitchFamily="2" charset="-122"/>
                </a:rPr>
                <a:t>：试验电荷</a:t>
              </a:r>
            </a:p>
          </p:txBody>
        </p:sp>
        <p:sp>
          <p:nvSpPr>
            <p:cNvPr id="13344" name="AutoShape 32"/>
            <p:cNvSpPr>
              <a:spLocks/>
            </p:cNvSpPr>
            <p:nvPr/>
          </p:nvSpPr>
          <p:spPr bwMode="auto">
            <a:xfrm>
              <a:off x="3600" y="1680"/>
              <a:ext cx="144" cy="432"/>
            </a:xfrm>
            <a:prstGeom prst="leftBrace">
              <a:avLst>
                <a:gd name="adj1" fmla="val 25000"/>
                <a:gd name="adj2" fmla="val 50000"/>
              </a:avLst>
            </a:prstGeom>
            <a:noFill/>
            <a:ln w="28575">
              <a:solidFill>
                <a:srgbClr val="CC0000"/>
              </a:solidFill>
              <a:round/>
              <a:headEnd type="none" w="sm" len="lg"/>
              <a:tailEnd type="none" w="sm" len="lg"/>
            </a:ln>
            <a:effectLst/>
          </p:spPr>
          <p:txBody>
            <a:bodyPr wrap="none" anchor="ctr"/>
            <a:lstStyle/>
            <a:p>
              <a:endParaRPr lang="zh-CN" altLang="en-US"/>
            </a:p>
          </p:txBody>
        </p:sp>
      </p:grpSp>
      <p:sp>
        <p:nvSpPr>
          <p:cNvPr id="29" name="矩形 28"/>
          <p:cNvSpPr/>
          <p:nvPr/>
        </p:nvSpPr>
        <p:spPr>
          <a:xfrm>
            <a:off x="357158" y="1357298"/>
            <a:ext cx="1441420" cy="523220"/>
          </a:xfrm>
          <a:prstGeom prst="rect">
            <a:avLst/>
          </a:prstGeom>
        </p:spPr>
        <p:txBody>
          <a:bodyPr wrap="none">
            <a:spAutoFit/>
          </a:bodyPr>
          <a:lstStyle/>
          <a:p>
            <a:r>
              <a:rPr kumimoji="1" lang="en-US" altLang="zh-CN" sz="2800" dirty="0" smtClean="0">
                <a:solidFill>
                  <a:srgbClr val="C00000"/>
                </a:solidFill>
                <a:latin typeface="黑体" pitchFamily="2" charset="-122"/>
                <a:ea typeface="黑体" pitchFamily="2" charset="-122"/>
              </a:rPr>
              <a:t> </a:t>
            </a:r>
            <a:r>
              <a:rPr kumimoji="1" lang="zh-CN" altLang="en-US" sz="2800" dirty="0" smtClean="0">
                <a:solidFill>
                  <a:srgbClr val="FF0000"/>
                </a:solidFill>
                <a:latin typeface="黑体" pitchFamily="2" charset="-122"/>
                <a:ea typeface="黑体" pitchFamily="2" charset="-122"/>
              </a:rPr>
              <a:t>定义：</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338"/>
                                        </p:tgtEl>
                                        <p:attrNameLst>
                                          <p:attrName>style.visibility</p:attrName>
                                        </p:attrNameLst>
                                      </p:cBhvr>
                                      <p:to>
                                        <p:strVal val="visible"/>
                                      </p:to>
                                    </p:set>
                                    <p:animEffect transition="in" filter="blinds(horizontal)">
                                      <p:cBhvr>
                                        <p:cTn id="22" dur="500"/>
                                        <p:tgtEl>
                                          <p:spTgt spid="13338"/>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strips(downRigh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13337"/>
                                        </p:tgtEl>
                                        <p:attrNameLst>
                                          <p:attrName>style.visibility</p:attrName>
                                        </p:attrNameLst>
                                      </p:cBhvr>
                                      <p:to>
                                        <p:strVal val="visible"/>
                                      </p:to>
                                    </p:set>
                                    <p:animEffect transition="in" filter="blinds(vertical)">
                                      <p:cBhvr>
                                        <p:cTn id="32" dur="500"/>
                                        <p:tgtEl>
                                          <p:spTgt spid="1333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vertical)">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3330"/>
                                        </p:tgtEl>
                                        <p:attrNameLst>
                                          <p:attrName>style.visibility</p:attrName>
                                        </p:attrNameLst>
                                      </p:cBhvr>
                                      <p:to>
                                        <p:strVal val="visible"/>
                                      </p:to>
                                    </p:set>
                                    <p:anim calcmode="lin" valueType="num">
                                      <p:cBhvr additive="base">
                                        <p:cTn id="42" dur="500" fill="hold"/>
                                        <p:tgtEl>
                                          <p:spTgt spid="13330"/>
                                        </p:tgtEl>
                                        <p:attrNameLst>
                                          <p:attrName>ppt_x</p:attrName>
                                        </p:attrNameLst>
                                      </p:cBhvr>
                                      <p:tavLst>
                                        <p:tav tm="0">
                                          <p:val>
                                            <p:strVal val="#ppt_x"/>
                                          </p:val>
                                        </p:tav>
                                        <p:tav tm="100000">
                                          <p:val>
                                            <p:strVal val="#ppt_x"/>
                                          </p:val>
                                        </p:tav>
                                      </p:tavLst>
                                    </p:anim>
                                    <p:anim calcmode="lin" valueType="num">
                                      <p:cBhvr additive="base">
                                        <p:cTn id="43" dur="500" fill="hold"/>
                                        <p:tgtEl>
                                          <p:spTgt spid="13330"/>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3331"/>
                                        </p:tgtEl>
                                        <p:attrNameLst>
                                          <p:attrName>style.visibility</p:attrName>
                                        </p:attrNameLst>
                                      </p:cBhvr>
                                      <p:to>
                                        <p:strVal val="visible"/>
                                      </p:to>
                                    </p:set>
                                    <p:anim calcmode="lin" valueType="num">
                                      <p:cBhvr additive="base">
                                        <p:cTn id="46" dur="500" fill="hold"/>
                                        <p:tgtEl>
                                          <p:spTgt spid="13331"/>
                                        </p:tgtEl>
                                        <p:attrNameLst>
                                          <p:attrName>ppt_x</p:attrName>
                                        </p:attrNameLst>
                                      </p:cBhvr>
                                      <p:tavLst>
                                        <p:tav tm="0">
                                          <p:val>
                                            <p:strVal val="#ppt_x"/>
                                          </p:val>
                                        </p:tav>
                                        <p:tav tm="100000">
                                          <p:val>
                                            <p:strVal val="#ppt_x"/>
                                          </p:val>
                                        </p:tav>
                                      </p:tavLst>
                                    </p:anim>
                                    <p:anim calcmode="lin" valueType="num">
                                      <p:cBhvr additive="base">
                                        <p:cTn id="47" dur="500" fill="hold"/>
                                        <p:tgtEl>
                                          <p:spTgt spid="13331"/>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3332"/>
                                        </p:tgtEl>
                                        <p:attrNameLst>
                                          <p:attrName>style.visibility</p:attrName>
                                        </p:attrNameLst>
                                      </p:cBhvr>
                                      <p:to>
                                        <p:strVal val="visible"/>
                                      </p:to>
                                    </p:set>
                                    <p:anim calcmode="lin" valueType="num">
                                      <p:cBhvr additive="base">
                                        <p:cTn id="50" dur="500" fill="hold"/>
                                        <p:tgtEl>
                                          <p:spTgt spid="13332"/>
                                        </p:tgtEl>
                                        <p:attrNameLst>
                                          <p:attrName>ppt_x</p:attrName>
                                        </p:attrNameLst>
                                      </p:cBhvr>
                                      <p:tavLst>
                                        <p:tav tm="0">
                                          <p:val>
                                            <p:strVal val="#ppt_x"/>
                                          </p:val>
                                        </p:tav>
                                        <p:tav tm="100000">
                                          <p:val>
                                            <p:strVal val="#ppt_x"/>
                                          </p:val>
                                        </p:tav>
                                      </p:tavLst>
                                    </p:anim>
                                    <p:anim calcmode="lin" valueType="num">
                                      <p:cBhvr additive="base">
                                        <p:cTn id="51" dur="500" fill="hold"/>
                                        <p:tgtEl>
                                          <p:spTgt spid="133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31" grpId="0"/>
      <p:bldP spid="13338"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atoosa3  (c) Dave Crowle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990600"/>
            <a:ext cx="8856000" cy="573651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19567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8" name="Object 8"/>
          <p:cNvGraphicFramePr>
            <a:graphicFrameLocks noChangeAspect="1"/>
          </p:cNvGraphicFramePr>
          <p:nvPr>
            <p:extLst>
              <p:ext uri="{D42A27DB-BD31-4B8C-83A1-F6EECF244321}">
                <p14:modId xmlns:p14="http://schemas.microsoft.com/office/powerpoint/2010/main" xmlns="" val="1182105931"/>
              </p:ext>
            </p:extLst>
          </p:nvPr>
        </p:nvGraphicFramePr>
        <p:xfrm>
          <a:off x="2971800" y="1582936"/>
          <a:ext cx="3600450" cy="1270000"/>
        </p:xfrm>
        <a:graphic>
          <a:graphicData uri="http://schemas.openxmlformats.org/presentationml/2006/ole">
            <p:oleObj spid="_x0000_s6194" name="Equation" r:id="rId3" imgW="1295400" imgH="457200" progId="Equation.3">
              <p:embed/>
            </p:oleObj>
          </a:graphicData>
        </a:graphic>
      </p:graphicFrame>
      <p:sp>
        <p:nvSpPr>
          <p:cNvPr id="15369" name="Text Box 9"/>
          <p:cNvSpPr txBox="1">
            <a:spLocks noChangeArrowheads="1"/>
          </p:cNvSpPr>
          <p:nvPr/>
        </p:nvSpPr>
        <p:spPr bwMode="auto">
          <a:xfrm>
            <a:off x="609600" y="1033572"/>
            <a:ext cx="4724400" cy="523220"/>
          </a:xfrm>
          <a:prstGeom prst="rect">
            <a:avLst/>
          </a:prstGeom>
          <a:noFill/>
          <a:ln w="9525">
            <a:noFill/>
            <a:miter lim="800000"/>
            <a:headEnd/>
            <a:tailEnd/>
          </a:ln>
          <a:effectLst/>
        </p:spPr>
        <p:txBody>
          <a:bodyPr>
            <a:spAutoFit/>
          </a:bodyPr>
          <a:lstStyle/>
          <a:p>
            <a:pPr>
              <a:spcBef>
                <a:spcPct val="50000"/>
              </a:spcBef>
            </a:pPr>
            <a:r>
              <a:rPr kumimoji="1" lang="en-US" altLang="zh-CN" sz="2800" dirty="0">
                <a:solidFill>
                  <a:srgbClr val="FF0000"/>
                </a:solidFill>
                <a:latin typeface="黑体" pitchFamily="2" charset="-122"/>
                <a:ea typeface="黑体" pitchFamily="2" charset="-122"/>
              </a:rPr>
              <a:t>1</a:t>
            </a:r>
            <a:r>
              <a:rPr kumimoji="1" lang="zh-CN" altLang="en-US" sz="2800" dirty="0" smtClean="0">
                <a:solidFill>
                  <a:srgbClr val="FF0000"/>
                </a:solidFill>
                <a:latin typeface="黑体" pitchFamily="2" charset="-122"/>
                <a:ea typeface="黑体" pitchFamily="2" charset="-122"/>
              </a:rPr>
              <a:t> </a:t>
            </a:r>
            <a:r>
              <a:rPr kumimoji="1" lang="zh-CN" altLang="en-US" sz="2800" dirty="0">
                <a:solidFill>
                  <a:srgbClr val="FF0000"/>
                </a:solidFill>
                <a:latin typeface="黑体" pitchFamily="2" charset="-122"/>
                <a:ea typeface="黑体" pitchFamily="2" charset="-122"/>
              </a:rPr>
              <a:t>点电荷的电场强度</a:t>
            </a:r>
          </a:p>
        </p:txBody>
      </p:sp>
      <p:sp>
        <p:nvSpPr>
          <p:cNvPr id="15379" name="Rectangle 19"/>
          <p:cNvSpPr>
            <a:spLocks noChangeArrowheads="1"/>
          </p:cNvSpPr>
          <p:nvPr/>
        </p:nvSpPr>
        <p:spPr bwMode="auto">
          <a:xfrm>
            <a:off x="381000" y="3033713"/>
            <a:ext cx="8458200" cy="2819400"/>
          </a:xfrm>
          <a:prstGeom prst="rect">
            <a:avLst/>
          </a:prstGeom>
          <a:solidFill>
            <a:srgbClr val="FFFFFF"/>
          </a:solidFill>
          <a:ln w="9525">
            <a:solidFill>
              <a:srgbClr val="006666"/>
            </a:solidFill>
            <a:miter lim="800000"/>
            <a:headEnd/>
            <a:tailEnd/>
          </a:ln>
          <a:effectLst/>
        </p:spPr>
        <p:txBody>
          <a:bodyPr wrap="none" anchor="ctr"/>
          <a:lstStyle/>
          <a:p>
            <a:endParaRPr lang="zh-CN" altLang="en-US"/>
          </a:p>
        </p:txBody>
      </p:sp>
      <p:grpSp>
        <p:nvGrpSpPr>
          <p:cNvPr id="2" name="Group 20"/>
          <p:cNvGrpSpPr>
            <a:grpSpLocks/>
          </p:cNvGrpSpPr>
          <p:nvPr/>
        </p:nvGrpSpPr>
        <p:grpSpPr bwMode="auto">
          <a:xfrm>
            <a:off x="762000" y="3109913"/>
            <a:ext cx="3429000" cy="2667000"/>
            <a:chOff x="624" y="2160"/>
            <a:chExt cx="2160" cy="1680"/>
          </a:xfrm>
        </p:grpSpPr>
        <p:graphicFrame>
          <p:nvGraphicFramePr>
            <p:cNvPr id="15381" name="Object 21"/>
            <p:cNvGraphicFramePr>
              <a:graphicFrameLocks noChangeAspect="1"/>
            </p:cNvGraphicFramePr>
            <p:nvPr/>
          </p:nvGraphicFramePr>
          <p:xfrm>
            <a:off x="624" y="2807"/>
            <a:ext cx="284" cy="356"/>
          </p:xfrm>
          <a:graphic>
            <a:graphicData uri="http://schemas.openxmlformats.org/presentationml/2006/ole">
              <p:oleObj spid="_x0000_s6195" name="Equation" r:id="rId4" imgW="152334" imgH="190417" progId="Equation.3">
                <p:embed/>
              </p:oleObj>
            </a:graphicData>
          </a:graphic>
        </p:graphicFrame>
        <p:sp>
          <p:nvSpPr>
            <p:cNvPr id="15382" name="Line 22"/>
            <p:cNvSpPr>
              <a:spLocks noChangeShapeType="1"/>
            </p:cNvSpPr>
            <p:nvPr/>
          </p:nvSpPr>
          <p:spPr bwMode="auto">
            <a:xfrm>
              <a:off x="2256" y="3024"/>
              <a:ext cx="528" cy="0"/>
            </a:xfrm>
            <a:prstGeom prst="line">
              <a:avLst/>
            </a:prstGeom>
            <a:noFill/>
            <a:ln w="28575">
              <a:solidFill>
                <a:schemeClr val="tx1"/>
              </a:solidFill>
              <a:round/>
              <a:headEnd type="none" w="sm" len="lg"/>
              <a:tailEnd type="triangle" w="sm" len="lg"/>
            </a:ln>
            <a:effectLst/>
          </p:spPr>
          <p:txBody>
            <a:bodyPr wrap="none" anchor="ctr"/>
            <a:lstStyle/>
            <a:p>
              <a:endParaRPr lang="zh-CN" altLang="en-US"/>
            </a:p>
          </p:txBody>
        </p:sp>
        <p:sp>
          <p:nvSpPr>
            <p:cNvPr id="15383" name="Line 23"/>
            <p:cNvSpPr>
              <a:spLocks noChangeShapeType="1"/>
            </p:cNvSpPr>
            <p:nvPr/>
          </p:nvSpPr>
          <p:spPr bwMode="auto">
            <a:xfrm flipH="1">
              <a:off x="960" y="3024"/>
              <a:ext cx="1824" cy="0"/>
            </a:xfrm>
            <a:prstGeom prst="line">
              <a:avLst/>
            </a:prstGeom>
            <a:noFill/>
            <a:ln w="28575">
              <a:solidFill>
                <a:schemeClr val="tx1"/>
              </a:solidFill>
              <a:round/>
              <a:headEnd type="none" w="sm" len="lg"/>
              <a:tailEnd type="triangle" w="sm" len="lg"/>
            </a:ln>
            <a:effectLst/>
          </p:spPr>
          <p:txBody>
            <a:bodyPr wrap="none" anchor="ctr"/>
            <a:lstStyle/>
            <a:p>
              <a:endParaRPr lang="zh-CN" altLang="en-US"/>
            </a:p>
          </p:txBody>
        </p:sp>
        <p:sp>
          <p:nvSpPr>
            <p:cNvPr id="15384" name="Line 24"/>
            <p:cNvSpPr>
              <a:spLocks noChangeShapeType="1"/>
            </p:cNvSpPr>
            <p:nvPr/>
          </p:nvSpPr>
          <p:spPr bwMode="auto">
            <a:xfrm>
              <a:off x="1872" y="2160"/>
              <a:ext cx="0" cy="1680"/>
            </a:xfrm>
            <a:prstGeom prst="line">
              <a:avLst/>
            </a:prstGeom>
            <a:noFill/>
            <a:ln w="28575">
              <a:solidFill>
                <a:schemeClr val="tx1"/>
              </a:solidFill>
              <a:round/>
              <a:headEnd type="none" w="sm" len="lg"/>
              <a:tailEnd type="triangle" w="sm" len="lg"/>
            </a:ln>
            <a:effectLst/>
          </p:spPr>
          <p:txBody>
            <a:bodyPr wrap="none" anchor="ctr"/>
            <a:lstStyle/>
            <a:p>
              <a:endParaRPr lang="zh-CN" altLang="en-US"/>
            </a:p>
          </p:txBody>
        </p:sp>
        <p:sp>
          <p:nvSpPr>
            <p:cNvPr id="15385" name="Line 25"/>
            <p:cNvSpPr>
              <a:spLocks noChangeShapeType="1"/>
            </p:cNvSpPr>
            <p:nvPr/>
          </p:nvSpPr>
          <p:spPr bwMode="auto">
            <a:xfrm flipV="1">
              <a:off x="1872" y="2160"/>
              <a:ext cx="0" cy="480"/>
            </a:xfrm>
            <a:prstGeom prst="line">
              <a:avLst/>
            </a:prstGeom>
            <a:noFill/>
            <a:ln w="28575">
              <a:solidFill>
                <a:schemeClr val="tx1"/>
              </a:solidFill>
              <a:round/>
              <a:headEnd type="none" w="sm" len="lg"/>
              <a:tailEnd type="triangle" w="sm" len="lg"/>
            </a:ln>
            <a:effectLst/>
          </p:spPr>
          <p:txBody>
            <a:bodyPr wrap="none" anchor="ctr"/>
            <a:lstStyle/>
            <a:p>
              <a:endParaRPr lang="zh-CN" altLang="en-US"/>
            </a:p>
          </p:txBody>
        </p:sp>
        <p:sp>
          <p:nvSpPr>
            <p:cNvPr id="15386" name="Line 26"/>
            <p:cNvSpPr>
              <a:spLocks noChangeShapeType="1"/>
            </p:cNvSpPr>
            <p:nvPr/>
          </p:nvSpPr>
          <p:spPr bwMode="auto">
            <a:xfrm flipH="1">
              <a:off x="1248" y="2352"/>
              <a:ext cx="1248" cy="1248"/>
            </a:xfrm>
            <a:prstGeom prst="line">
              <a:avLst/>
            </a:prstGeom>
            <a:noFill/>
            <a:ln w="28575">
              <a:solidFill>
                <a:schemeClr val="tx1"/>
              </a:solidFill>
              <a:round/>
              <a:headEnd type="triangle" w="sm" len="lg"/>
              <a:tailEnd type="triangle" w="sm" len="lg"/>
            </a:ln>
            <a:effectLst/>
          </p:spPr>
          <p:txBody>
            <a:bodyPr wrap="none" anchor="ctr"/>
            <a:lstStyle/>
            <a:p>
              <a:endParaRPr lang="zh-CN" altLang="en-US"/>
            </a:p>
          </p:txBody>
        </p:sp>
        <p:sp>
          <p:nvSpPr>
            <p:cNvPr id="15387" name="Line 27"/>
            <p:cNvSpPr>
              <a:spLocks noChangeShapeType="1"/>
            </p:cNvSpPr>
            <p:nvPr/>
          </p:nvSpPr>
          <p:spPr bwMode="auto">
            <a:xfrm flipH="1" flipV="1">
              <a:off x="1248" y="2400"/>
              <a:ext cx="1248" cy="1200"/>
            </a:xfrm>
            <a:prstGeom prst="line">
              <a:avLst/>
            </a:prstGeom>
            <a:noFill/>
            <a:ln w="28575">
              <a:solidFill>
                <a:schemeClr val="tx1"/>
              </a:solidFill>
              <a:round/>
              <a:headEnd type="triangle" w="sm" len="lg"/>
              <a:tailEnd type="triangle" w="sm" len="lg"/>
            </a:ln>
            <a:effectLst/>
          </p:spPr>
          <p:txBody>
            <a:bodyPr wrap="none" anchor="ctr"/>
            <a:lstStyle/>
            <a:p>
              <a:endParaRPr lang="zh-CN" altLang="en-US"/>
            </a:p>
          </p:txBody>
        </p:sp>
      </p:grpSp>
      <p:grpSp>
        <p:nvGrpSpPr>
          <p:cNvPr id="3" name="Group 28"/>
          <p:cNvGrpSpPr>
            <a:grpSpLocks/>
          </p:cNvGrpSpPr>
          <p:nvPr/>
        </p:nvGrpSpPr>
        <p:grpSpPr bwMode="auto">
          <a:xfrm>
            <a:off x="2362200" y="4100513"/>
            <a:ext cx="762000" cy="762000"/>
            <a:chOff x="1632" y="2784"/>
            <a:chExt cx="480" cy="480"/>
          </a:xfrm>
        </p:grpSpPr>
        <p:sp>
          <p:nvSpPr>
            <p:cNvPr id="15389" name="Oval 29"/>
            <p:cNvSpPr>
              <a:spLocks noChangeArrowheads="1"/>
            </p:cNvSpPr>
            <p:nvPr/>
          </p:nvSpPr>
          <p:spPr bwMode="auto">
            <a:xfrm>
              <a:off x="1632" y="2784"/>
              <a:ext cx="480" cy="480"/>
            </a:xfrm>
            <a:prstGeom prst="ellipse">
              <a:avLst/>
            </a:prstGeom>
            <a:solidFill>
              <a:srgbClr val="FFFF66"/>
            </a:solidFill>
            <a:ln w="28575">
              <a:solidFill>
                <a:schemeClr val="tx1"/>
              </a:solidFill>
              <a:round/>
              <a:headEnd/>
              <a:tailEnd/>
            </a:ln>
            <a:effectLst/>
          </p:spPr>
          <p:txBody>
            <a:bodyPr wrap="none" anchor="ctr"/>
            <a:lstStyle/>
            <a:p>
              <a:endParaRPr lang="zh-CN" altLang="en-US"/>
            </a:p>
          </p:txBody>
        </p:sp>
        <p:graphicFrame>
          <p:nvGraphicFramePr>
            <p:cNvPr id="15390" name="Object 30"/>
            <p:cNvGraphicFramePr>
              <a:graphicFrameLocks noChangeAspect="1"/>
            </p:cNvGraphicFramePr>
            <p:nvPr/>
          </p:nvGraphicFramePr>
          <p:xfrm>
            <a:off x="1632" y="2880"/>
            <a:ext cx="448" cy="323"/>
          </p:xfrm>
          <a:graphic>
            <a:graphicData uri="http://schemas.openxmlformats.org/presentationml/2006/ole">
              <p:oleObj spid="_x0000_s6196" name="Equation" r:id="rId5" imgW="406048" imgH="291847" progId="Equation.3">
                <p:embed/>
              </p:oleObj>
            </a:graphicData>
          </a:graphic>
        </p:graphicFrame>
      </p:grpSp>
      <p:grpSp>
        <p:nvGrpSpPr>
          <p:cNvPr id="4" name="Group 42"/>
          <p:cNvGrpSpPr>
            <a:grpSpLocks/>
          </p:cNvGrpSpPr>
          <p:nvPr/>
        </p:nvGrpSpPr>
        <p:grpSpPr bwMode="auto">
          <a:xfrm>
            <a:off x="5035550" y="3186113"/>
            <a:ext cx="3117850" cy="2733675"/>
            <a:chOff x="3220" y="2007"/>
            <a:chExt cx="1964" cy="1722"/>
          </a:xfrm>
        </p:grpSpPr>
        <p:sp>
          <p:nvSpPr>
            <p:cNvPr id="15403" name="Rectangle 43"/>
            <p:cNvSpPr>
              <a:spLocks noChangeArrowheads="1"/>
            </p:cNvSpPr>
            <p:nvPr/>
          </p:nvSpPr>
          <p:spPr bwMode="auto">
            <a:xfrm>
              <a:off x="3230" y="3401"/>
              <a:ext cx="1153" cy="328"/>
            </a:xfrm>
            <a:prstGeom prst="rect">
              <a:avLst/>
            </a:prstGeom>
            <a:noFill/>
            <a:ln w="9525">
              <a:noFill/>
              <a:miter lim="800000"/>
              <a:headEnd/>
              <a:tailEnd/>
            </a:ln>
          </p:spPr>
          <p:txBody>
            <a:bodyPr/>
            <a:lstStyle/>
            <a:p>
              <a:endParaRPr lang="zh-CN" altLang="en-US"/>
            </a:p>
          </p:txBody>
        </p:sp>
        <p:grpSp>
          <p:nvGrpSpPr>
            <p:cNvPr id="5" name="Group 44"/>
            <p:cNvGrpSpPr>
              <a:grpSpLocks/>
            </p:cNvGrpSpPr>
            <p:nvPr/>
          </p:nvGrpSpPr>
          <p:grpSpPr bwMode="auto">
            <a:xfrm>
              <a:off x="4080" y="2583"/>
              <a:ext cx="480" cy="480"/>
              <a:chOff x="3984" y="2784"/>
              <a:chExt cx="480" cy="480"/>
            </a:xfrm>
          </p:grpSpPr>
          <p:sp>
            <p:nvSpPr>
              <p:cNvPr id="15405" name="Oval 45"/>
              <p:cNvSpPr>
                <a:spLocks noChangeArrowheads="1"/>
              </p:cNvSpPr>
              <p:nvPr/>
            </p:nvSpPr>
            <p:spPr bwMode="auto">
              <a:xfrm>
                <a:off x="3984" y="2784"/>
                <a:ext cx="480" cy="480"/>
              </a:xfrm>
              <a:prstGeom prst="ellipse">
                <a:avLst/>
              </a:prstGeom>
              <a:solidFill>
                <a:srgbClr val="0000FF"/>
              </a:solidFill>
              <a:ln w="28575">
                <a:solidFill>
                  <a:schemeClr val="tx1"/>
                </a:solidFill>
                <a:round/>
                <a:headEnd/>
                <a:tailEnd/>
              </a:ln>
              <a:effectLst/>
            </p:spPr>
            <p:txBody>
              <a:bodyPr wrap="none" anchor="ctr"/>
              <a:lstStyle/>
              <a:p>
                <a:endParaRPr lang="zh-CN" altLang="en-US"/>
              </a:p>
            </p:txBody>
          </p:sp>
          <p:graphicFrame>
            <p:nvGraphicFramePr>
              <p:cNvPr id="15406" name="Object 46"/>
              <p:cNvGraphicFramePr>
                <a:graphicFrameLocks noChangeAspect="1"/>
              </p:cNvGraphicFramePr>
              <p:nvPr/>
            </p:nvGraphicFramePr>
            <p:xfrm>
              <a:off x="3984" y="2880"/>
              <a:ext cx="448" cy="323"/>
            </p:xfrm>
            <a:graphic>
              <a:graphicData uri="http://schemas.openxmlformats.org/presentationml/2006/ole">
                <p:oleObj spid="_x0000_s6197" name="Equation" r:id="rId6" imgW="8330760" imgH="5994720" progId="Equation.3">
                  <p:embed/>
                </p:oleObj>
              </a:graphicData>
            </a:graphic>
          </p:graphicFrame>
        </p:grpSp>
        <p:grpSp>
          <p:nvGrpSpPr>
            <p:cNvPr id="6" name="Group 47"/>
            <p:cNvGrpSpPr>
              <a:grpSpLocks/>
            </p:cNvGrpSpPr>
            <p:nvPr/>
          </p:nvGrpSpPr>
          <p:grpSpPr bwMode="auto">
            <a:xfrm>
              <a:off x="3220" y="2007"/>
              <a:ext cx="1964" cy="1584"/>
              <a:chOff x="3124" y="2208"/>
              <a:chExt cx="1964" cy="1584"/>
            </a:xfrm>
          </p:grpSpPr>
          <p:sp>
            <p:nvSpPr>
              <p:cNvPr id="15408" name="Line 48"/>
              <p:cNvSpPr>
                <a:spLocks noChangeShapeType="1"/>
              </p:cNvSpPr>
              <p:nvPr/>
            </p:nvSpPr>
            <p:spPr bwMode="auto">
              <a:xfrm flipV="1">
                <a:off x="4224" y="3264"/>
                <a:ext cx="0" cy="528"/>
              </a:xfrm>
              <a:prstGeom prst="line">
                <a:avLst/>
              </a:prstGeom>
              <a:noFill/>
              <a:ln w="28575">
                <a:solidFill>
                  <a:schemeClr val="tx1"/>
                </a:solidFill>
                <a:round/>
                <a:headEnd/>
                <a:tailEnd type="triangle" w="sm" len="lg"/>
              </a:ln>
              <a:effectLst/>
            </p:spPr>
            <p:txBody>
              <a:bodyPr wrap="none" anchor="ctr"/>
              <a:lstStyle/>
              <a:p>
                <a:endParaRPr lang="zh-CN" altLang="en-US"/>
              </a:p>
            </p:txBody>
          </p:sp>
          <p:sp>
            <p:nvSpPr>
              <p:cNvPr id="15409" name="Line 49"/>
              <p:cNvSpPr>
                <a:spLocks noChangeShapeType="1"/>
              </p:cNvSpPr>
              <p:nvPr/>
            </p:nvSpPr>
            <p:spPr bwMode="auto">
              <a:xfrm>
                <a:off x="4224" y="2208"/>
                <a:ext cx="0" cy="576"/>
              </a:xfrm>
              <a:prstGeom prst="line">
                <a:avLst/>
              </a:prstGeom>
              <a:noFill/>
              <a:ln w="28575">
                <a:solidFill>
                  <a:schemeClr val="tx1"/>
                </a:solidFill>
                <a:round/>
                <a:headEnd/>
                <a:tailEnd type="triangle" w="sm" len="lg"/>
              </a:ln>
              <a:effectLst/>
            </p:spPr>
            <p:txBody>
              <a:bodyPr wrap="none" anchor="ctr"/>
              <a:lstStyle/>
              <a:p>
                <a:endParaRPr lang="zh-CN" altLang="en-US"/>
              </a:p>
            </p:txBody>
          </p:sp>
          <p:sp>
            <p:nvSpPr>
              <p:cNvPr id="15410" name="Line 50"/>
              <p:cNvSpPr>
                <a:spLocks noChangeShapeType="1"/>
              </p:cNvSpPr>
              <p:nvPr/>
            </p:nvSpPr>
            <p:spPr bwMode="auto">
              <a:xfrm>
                <a:off x="3408" y="3024"/>
                <a:ext cx="576" cy="0"/>
              </a:xfrm>
              <a:prstGeom prst="line">
                <a:avLst/>
              </a:prstGeom>
              <a:noFill/>
              <a:ln w="28575">
                <a:solidFill>
                  <a:schemeClr val="tx1"/>
                </a:solidFill>
                <a:round/>
                <a:headEnd/>
                <a:tailEnd type="triangle" w="sm" len="lg"/>
              </a:ln>
              <a:effectLst/>
            </p:spPr>
            <p:txBody>
              <a:bodyPr wrap="none" anchor="ctr"/>
              <a:lstStyle/>
              <a:p>
                <a:endParaRPr lang="zh-CN" altLang="en-US"/>
              </a:p>
            </p:txBody>
          </p:sp>
          <p:sp>
            <p:nvSpPr>
              <p:cNvPr id="15411" name="Line 51"/>
              <p:cNvSpPr>
                <a:spLocks noChangeShapeType="1"/>
              </p:cNvSpPr>
              <p:nvPr/>
            </p:nvSpPr>
            <p:spPr bwMode="auto">
              <a:xfrm flipH="1">
                <a:off x="4464" y="3024"/>
                <a:ext cx="624" cy="0"/>
              </a:xfrm>
              <a:prstGeom prst="line">
                <a:avLst/>
              </a:prstGeom>
              <a:noFill/>
              <a:ln w="28575">
                <a:solidFill>
                  <a:schemeClr val="tx1"/>
                </a:solidFill>
                <a:round/>
                <a:headEnd/>
                <a:tailEnd type="triangle" w="sm" len="lg"/>
              </a:ln>
              <a:effectLst/>
            </p:spPr>
            <p:txBody>
              <a:bodyPr wrap="none" anchor="ctr"/>
              <a:lstStyle/>
              <a:p>
                <a:endParaRPr lang="zh-CN" altLang="en-US"/>
              </a:p>
            </p:txBody>
          </p:sp>
          <p:sp>
            <p:nvSpPr>
              <p:cNvPr id="15412" name="Line 52"/>
              <p:cNvSpPr>
                <a:spLocks noChangeShapeType="1"/>
              </p:cNvSpPr>
              <p:nvPr/>
            </p:nvSpPr>
            <p:spPr bwMode="auto">
              <a:xfrm flipH="1">
                <a:off x="4368" y="2400"/>
                <a:ext cx="528" cy="480"/>
              </a:xfrm>
              <a:prstGeom prst="line">
                <a:avLst/>
              </a:prstGeom>
              <a:noFill/>
              <a:ln w="28575">
                <a:solidFill>
                  <a:schemeClr val="tx1"/>
                </a:solidFill>
                <a:round/>
                <a:headEnd/>
                <a:tailEnd type="triangle" w="sm" len="lg"/>
              </a:ln>
              <a:effectLst/>
            </p:spPr>
            <p:txBody>
              <a:bodyPr wrap="none" anchor="ctr"/>
              <a:lstStyle/>
              <a:p>
                <a:endParaRPr lang="zh-CN" altLang="en-US"/>
              </a:p>
            </p:txBody>
          </p:sp>
          <p:sp>
            <p:nvSpPr>
              <p:cNvPr id="15413" name="Line 53"/>
              <p:cNvSpPr>
                <a:spLocks noChangeShapeType="1"/>
              </p:cNvSpPr>
              <p:nvPr/>
            </p:nvSpPr>
            <p:spPr bwMode="auto">
              <a:xfrm flipV="1">
                <a:off x="3552" y="3168"/>
                <a:ext cx="528" cy="432"/>
              </a:xfrm>
              <a:prstGeom prst="line">
                <a:avLst/>
              </a:prstGeom>
              <a:noFill/>
              <a:ln w="28575">
                <a:solidFill>
                  <a:schemeClr val="tx1"/>
                </a:solidFill>
                <a:round/>
                <a:headEnd/>
                <a:tailEnd type="triangle" w="sm" len="lg"/>
              </a:ln>
              <a:effectLst/>
            </p:spPr>
            <p:txBody>
              <a:bodyPr wrap="none" anchor="ctr"/>
              <a:lstStyle/>
              <a:p>
                <a:endParaRPr lang="zh-CN" altLang="en-US"/>
              </a:p>
            </p:txBody>
          </p:sp>
          <p:sp>
            <p:nvSpPr>
              <p:cNvPr id="15414" name="Line 54"/>
              <p:cNvSpPr>
                <a:spLocks noChangeShapeType="1"/>
              </p:cNvSpPr>
              <p:nvPr/>
            </p:nvSpPr>
            <p:spPr bwMode="auto">
              <a:xfrm>
                <a:off x="3552" y="2400"/>
                <a:ext cx="528" cy="432"/>
              </a:xfrm>
              <a:prstGeom prst="line">
                <a:avLst/>
              </a:prstGeom>
              <a:noFill/>
              <a:ln w="28575">
                <a:solidFill>
                  <a:schemeClr val="tx1"/>
                </a:solidFill>
                <a:round/>
                <a:headEnd/>
                <a:tailEnd type="triangle" w="sm" len="lg"/>
              </a:ln>
              <a:effectLst/>
            </p:spPr>
            <p:txBody>
              <a:bodyPr wrap="none" anchor="ctr"/>
              <a:lstStyle/>
              <a:p>
                <a:endParaRPr lang="zh-CN" altLang="en-US"/>
              </a:p>
            </p:txBody>
          </p:sp>
          <p:sp>
            <p:nvSpPr>
              <p:cNvPr id="15415" name="Line 55"/>
              <p:cNvSpPr>
                <a:spLocks noChangeShapeType="1"/>
              </p:cNvSpPr>
              <p:nvPr/>
            </p:nvSpPr>
            <p:spPr bwMode="auto">
              <a:xfrm flipH="1" flipV="1">
                <a:off x="4368" y="3168"/>
                <a:ext cx="528" cy="480"/>
              </a:xfrm>
              <a:prstGeom prst="line">
                <a:avLst/>
              </a:prstGeom>
              <a:noFill/>
              <a:ln w="28575">
                <a:solidFill>
                  <a:schemeClr val="tx1"/>
                </a:solidFill>
                <a:round/>
                <a:headEnd/>
                <a:tailEnd type="triangle" w="sm" len="lg"/>
              </a:ln>
              <a:effectLst/>
            </p:spPr>
            <p:txBody>
              <a:bodyPr wrap="none" anchor="ctr"/>
              <a:lstStyle/>
              <a:p>
                <a:endParaRPr lang="zh-CN" altLang="en-US"/>
              </a:p>
            </p:txBody>
          </p:sp>
          <p:graphicFrame>
            <p:nvGraphicFramePr>
              <p:cNvPr id="15416" name="Object 56"/>
              <p:cNvGraphicFramePr>
                <a:graphicFrameLocks noChangeAspect="1"/>
              </p:cNvGraphicFramePr>
              <p:nvPr/>
            </p:nvGraphicFramePr>
            <p:xfrm>
              <a:off x="3124" y="2784"/>
              <a:ext cx="284" cy="356"/>
            </p:xfrm>
            <a:graphic>
              <a:graphicData uri="http://schemas.openxmlformats.org/presentationml/2006/ole">
                <p:oleObj spid="_x0000_s6198" name="Equation" r:id="rId7" imgW="152334" imgH="190417" progId="Equation.3">
                  <p:embed/>
                </p:oleObj>
              </a:graphicData>
            </a:graphic>
          </p:graphicFrame>
        </p:grpSp>
      </p:grpSp>
      <p:grpSp>
        <p:nvGrpSpPr>
          <p:cNvPr id="7" name="Group 57"/>
          <p:cNvGrpSpPr>
            <a:grpSpLocks/>
          </p:cNvGrpSpPr>
          <p:nvPr/>
        </p:nvGrpSpPr>
        <p:grpSpPr bwMode="auto">
          <a:xfrm>
            <a:off x="2057400" y="5867400"/>
            <a:ext cx="4267200" cy="685800"/>
            <a:chOff x="1296" y="3696"/>
            <a:chExt cx="2688" cy="432"/>
          </a:xfrm>
        </p:grpSpPr>
        <p:graphicFrame>
          <p:nvGraphicFramePr>
            <p:cNvPr id="15418" name="Object 58"/>
            <p:cNvGraphicFramePr>
              <a:graphicFrameLocks noChangeAspect="1"/>
            </p:cNvGraphicFramePr>
            <p:nvPr/>
          </p:nvGraphicFramePr>
          <p:xfrm>
            <a:off x="1824" y="3696"/>
            <a:ext cx="2160" cy="432"/>
          </p:xfrm>
          <a:graphic>
            <a:graphicData uri="http://schemas.openxmlformats.org/presentationml/2006/ole">
              <p:oleObj spid="_x0000_s6199" name="Equation" r:id="rId8" imgW="1079032" imgH="215806" progId="Equation.3">
                <p:embed/>
              </p:oleObj>
            </a:graphicData>
          </a:graphic>
        </p:graphicFrame>
        <p:sp>
          <p:nvSpPr>
            <p:cNvPr id="15419" name="Text Box 59"/>
            <p:cNvSpPr txBox="1">
              <a:spLocks noChangeArrowheads="1"/>
            </p:cNvSpPr>
            <p:nvPr/>
          </p:nvSpPr>
          <p:spPr bwMode="auto">
            <a:xfrm>
              <a:off x="1296" y="3744"/>
              <a:ext cx="576" cy="327"/>
            </a:xfrm>
            <a:prstGeom prst="rect">
              <a:avLst/>
            </a:prstGeom>
            <a:noFill/>
            <a:ln w="9525">
              <a:noFill/>
              <a:miter lim="800000"/>
              <a:headEnd/>
              <a:tailEnd/>
            </a:ln>
            <a:effectLst/>
          </p:spPr>
          <p:txBody>
            <a:bodyPr>
              <a:spAutoFit/>
            </a:bodyPr>
            <a:lstStyle/>
            <a:p>
              <a:pPr>
                <a:spcBef>
                  <a:spcPct val="50000"/>
                </a:spcBef>
              </a:pPr>
              <a:r>
                <a:rPr lang="zh-CN" altLang="en-US" sz="2800" dirty="0">
                  <a:solidFill>
                    <a:srgbClr val="CC0000"/>
                  </a:solidFill>
                  <a:latin typeface="黑体" pitchFamily="49" charset="-122"/>
                  <a:ea typeface="黑体" pitchFamily="49" charset="-122"/>
                </a:rPr>
                <a:t>问</a:t>
              </a:r>
            </a:p>
          </p:txBody>
        </p:sp>
      </p:grpSp>
      <p:sp>
        <p:nvSpPr>
          <p:cNvPr id="35" name="Text Box 10"/>
          <p:cNvSpPr txBox="1">
            <a:spLocks noChangeArrowheads="1"/>
          </p:cNvSpPr>
          <p:nvPr/>
        </p:nvSpPr>
        <p:spPr bwMode="auto">
          <a:xfrm>
            <a:off x="571500" y="188640"/>
            <a:ext cx="36576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smtClean="0">
                <a:solidFill>
                  <a:srgbClr val="00B050"/>
                </a:solidFill>
                <a:latin typeface="黑体" pitchFamily="2" charset="-122"/>
                <a:ea typeface="黑体" pitchFamily="2" charset="-122"/>
              </a:rPr>
              <a:t>三 电场强度的计算</a:t>
            </a:r>
            <a:endParaRPr kumimoji="1" lang="zh-CN" altLang="en-US" sz="3200" b="1" dirty="0">
              <a:solidFill>
                <a:srgbClr val="00B050"/>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5368"/>
                                        </p:tgtEl>
                                        <p:attrNameLst>
                                          <p:attrName>style.visibility</p:attrName>
                                        </p:attrNameLst>
                                      </p:cBhvr>
                                      <p:to>
                                        <p:strVal val="visible"/>
                                      </p:to>
                                    </p:set>
                                    <p:animEffect transition="in" filter="barn(outVertical)">
                                      <p:cBhvr>
                                        <p:cTn id="7" dur="500"/>
                                        <p:tgtEl>
                                          <p:spTgt spid="1536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5379"/>
                                        </p:tgtEl>
                                        <p:attrNameLst>
                                          <p:attrName>style.visibility</p:attrName>
                                        </p:attrNameLst>
                                      </p:cBhvr>
                                      <p:to>
                                        <p:strVal val="visible"/>
                                      </p:to>
                                    </p:set>
                                    <p:animEffect transition="in" filter="box(out)">
                                      <p:cBhvr>
                                        <p:cTn id="12" dur="500"/>
                                        <p:tgtEl>
                                          <p:spTgt spid="15379"/>
                                        </p:tgtEl>
                                      </p:cBhvr>
                                    </p:animEffect>
                                  </p:childTnLst>
                                </p:cTn>
                              </p:par>
                            </p:childTnLst>
                          </p:cTn>
                        </p:par>
                        <p:par>
                          <p:cTn id="13" fill="hold">
                            <p:stCondLst>
                              <p:cond delay="500"/>
                            </p:stCondLst>
                            <p:childTnLst>
                              <p:par>
                                <p:cTn id="14" presetID="4" presetClass="entr" presetSubtype="32"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ox(ou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ox(ou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ox(in)">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linds(horizontal)">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328826" y="1538088"/>
            <a:ext cx="4267200" cy="2466976"/>
            <a:chOff x="2928" y="576"/>
            <a:chExt cx="2688" cy="1554"/>
          </a:xfrm>
        </p:grpSpPr>
        <p:sp>
          <p:nvSpPr>
            <p:cNvPr id="16387" name="Rectangle 3"/>
            <p:cNvSpPr>
              <a:spLocks noChangeArrowheads="1"/>
            </p:cNvSpPr>
            <p:nvPr/>
          </p:nvSpPr>
          <p:spPr bwMode="auto">
            <a:xfrm>
              <a:off x="2928" y="594"/>
              <a:ext cx="2688" cy="1536"/>
            </a:xfrm>
            <a:prstGeom prst="rect">
              <a:avLst/>
            </a:prstGeom>
            <a:solidFill>
              <a:srgbClr val="FFFFFF"/>
            </a:solidFill>
            <a:ln w="9525">
              <a:solidFill>
                <a:srgbClr val="006666"/>
              </a:solidFill>
              <a:miter lim="800000"/>
              <a:headEnd/>
              <a:tailEnd/>
            </a:ln>
            <a:effectLst/>
          </p:spPr>
          <p:txBody>
            <a:bodyPr wrap="none" anchor="ctr"/>
            <a:lstStyle/>
            <a:p>
              <a:endParaRPr lang="zh-CN" altLang="en-US"/>
            </a:p>
          </p:txBody>
        </p:sp>
        <p:grpSp>
          <p:nvGrpSpPr>
            <p:cNvPr id="3" name="Group 4"/>
            <p:cNvGrpSpPr>
              <a:grpSpLocks/>
            </p:cNvGrpSpPr>
            <p:nvPr/>
          </p:nvGrpSpPr>
          <p:grpSpPr bwMode="auto">
            <a:xfrm>
              <a:off x="3072" y="576"/>
              <a:ext cx="499" cy="1488"/>
              <a:chOff x="3101" y="576"/>
              <a:chExt cx="499" cy="1488"/>
            </a:xfrm>
          </p:grpSpPr>
          <p:graphicFrame>
            <p:nvGraphicFramePr>
              <p:cNvPr id="16389" name="Object 5"/>
              <p:cNvGraphicFramePr>
                <a:graphicFrameLocks noChangeAspect="1"/>
              </p:cNvGraphicFramePr>
              <p:nvPr/>
            </p:nvGraphicFramePr>
            <p:xfrm>
              <a:off x="3296" y="576"/>
              <a:ext cx="304" cy="432"/>
            </p:xfrm>
            <a:graphic>
              <a:graphicData uri="http://schemas.openxmlformats.org/presentationml/2006/ole">
                <p:oleObj spid="_x0000_s7290" name="公式" r:id="rId3" imgW="152268" imgH="215713" progId="Equation.3">
                  <p:embed/>
                </p:oleObj>
              </a:graphicData>
            </a:graphic>
          </p:graphicFrame>
          <p:graphicFrame>
            <p:nvGraphicFramePr>
              <p:cNvPr id="16390" name="Object 6"/>
              <p:cNvGraphicFramePr>
                <a:graphicFrameLocks noChangeAspect="1"/>
              </p:cNvGraphicFramePr>
              <p:nvPr/>
            </p:nvGraphicFramePr>
            <p:xfrm>
              <a:off x="3101" y="1152"/>
              <a:ext cx="355" cy="432"/>
            </p:xfrm>
            <a:graphic>
              <a:graphicData uri="http://schemas.openxmlformats.org/presentationml/2006/ole">
                <p:oleObj spid="_x0000_s7291" name="公式" r:id="rId4" imgW="177569" imgH="215619" progId="Equation.3">
                  <p:embed/>
                </p:oleObj>
              </a:graphicData>
            </a:graphic>
          </p:graphicFrame>
          <p:graphicFrame>
            <p:nvGraphicFramePr>
              <p:cNvPr id="16391" name="Object 7"/>
              <p:cNvGraphicFramePr>
                <a:graphicFrameLocks noChangeAspect="1"/>
              </p:cNvGraphicFramePr>
              <p:nvPr/>
            </p:nvGraphicFramePr>
            <p:xfrm>
              <a:off x="3126" y="1603"/>
              <a:ext cx="330" cy="461"/>
            </p:xfrm>
            <a:graphic>
              <a:graphicData uri="http://schemas.openxmlformats.org/presentationml/2006/ole">
                <p:oleObj spid="_x0000_s7292" name="公式" r:id="rId5" imgW="165028" imgH="228501" progId="Equation.3">
                  <p:embed/>
                </p:oleObj>
              </a:graphicData>
            </a:graphic>
          </p:graphicFrame>
        </p:grpSp>
        <p:graphicFrame>
          <p:nvGraphicFramePr>
            <p:cNvPr id="16392" name="Object 8"/>
            <p:cNvGraphicFramePr>
              <a:graphicFrameLocks noChangeAspect="1"/>
            </p:cNvGraphicFramePr>
            <p:nvPr/>
          </p:nvGraphicFramePr>
          <p:xfrm>
            <a:off x="3220" y="1056"/>
            <a:ext cx="188" cy="192"/>
          </p:xfrm>
          <a:graphic>
            <a:graphicData uri="http://schemas.openxmlformats.org/presentationml/2006/ole">
              <p:oleObj spid="_x0000_s7293" name="Clip" r:id="rId6" imgW="380852" imgH="390270" progId="">
                <p:embed/>
              </p:oleObj>
            </a:graphicData>
          </a:graphic>
        </p:graphicFrame>
        <p:graphicFrame>
          <p:nvGraphicFramePr>
            <p:cNvPr id="16393" name="Object 9"/>
            <p:cNvGraphicFramePr>
              <a:graphicFrameLocks noChangeAspect="1"/>
            </p:cNvGraphicFramePr>
            <p:nvPr/>
          </p:nvGraphicFramePr>
          <p:xfrm>
            <a:off x="3556" y="672"/>
            <a:ext cx="188" cy="192"/>
          </p:xfrm>
          <a:graphic>
            <a:graphicData uri="http://schemas.openxmlformats.org/presentationml/2006/ole">
              <p:oleObj spid="_x0000_s7294" name="Clip" r:id="rId7" imgW="380852" imgH="390270" progId="">
                <p:embed/>
              </p:oleObj>
            </a:graphicData>
          </a:graphic>
        </p:graphicFrame>
        <p:pic>
          <p:nvPicPr>
            <p:cNvPr id="16394" name="Picture 10" descr="BD14866_"/>
            <p:cNvPicPr>
              <a:picLocks noChangeAspect="1" noChangeArrowheads="1"/>
            </p:cNvPicPr>
            <p:nvPr/>
          </p:nvPicPr>
          <p:blipFill>
            <a:blip r:embed="rId8" cstate="print"/>
            <a:srcRect/>
            <a:stretch>
              <a:fillRect/>
            </a:stretch>
          </p:blipFill>
          <p:spPr bwMode="auto">
            <a:xfrm>
              <a:off x="3450" y="1674"/>
              <a:ext cx="198" cy="198"/>
            </a:xfrm>
            <a:prstGeom prst="rect">
              <a:avLst/>
            </a:prstGeom>
            <a:noFill/>
          </p:spPr>
        </p:pic>
      </p:grpSp>
      <p:sp>
        <p:nvSpPr>
          <p:cNvPr id="16395" name="Text Box 11"/>
          <p:cNvSpPr txBox="1">
            <a:spLocks noChangeArrowheads="1"/>
          </p:cNvSpPr>
          <p:nvPr/>
        </p:nvSpPr>
        <p:spPr bwMode="auto">
          <a:xfrm>
            <a:off x="500034" y="961564"/>
            <a:ext cx="3962392" cy="523220"/>
          </a:xfrm>
          <a:prstGeom prst="rect">
            <a:avLst/>
          </a:prstGeom>
          <a:noFill/>
          <a:ln w="9525">
            <a:noFill/>
            <a:miter lim="800000"/>
            <a:headEnd/>
            <a:tailEnd/>
          </a:ln>
          <a:effectLst/>
        </p:spPr>
        <p:txBody>
          <a:bodyPr wrap="square">
            <a:spAutoFit/>
          </a:bodyPr>
          <a:lstStyle/>
          <a:p>
            <a:pPr>
              <a:spcBef>
                <a:spcPct val="50000"/>
              </a:spcBef>
            </a:pPr>
            <a:r>
              <a:rPr kumimoji="1" lang="en-US" altLang="zh-CN" sz="2800" dirty="0">
                <a:solidFill>
                  <a:srgbClr val="FF0000"/>
                </a:solidFill>
                <a:latin typeface="黑体" pitchFamily="2" charset="-122"/>
                <a:ea typeface="黑体" pitchFamily="2" charset="-122"/>
              </a:rPr>
              <a:t>2</a:t>
            </a:r>
            <a:r>
              <a:rPr kumimoji="1" lang="zh-CN" altLang="en-US" sz="2800" dirty="0" smtClean="0">
                <a:solidFill>
                  <a:srgbClr val="FF0000"/>
                </a:solidFill>
                <a:latin typeface="黑体" pitchFamily="2" charset="-122"/>
                <a:ea typeface="黑体" pitchFamily="2" charset="-122"/>
              </a:rPr>
              <a:t> </a:t>
            </a:r>
            <a:r>
              <a:rPr kumimoji="1" lang="zh-CN" altLang="en-US" sz="2800" dirty="0">
                <a:solidFill>
                  <a:srgbClr val="FF0000"/>
                </a:solidFill>
                <a:latin typeface="黑体" pitchFamily="2" charset="-122"/>
                <a:ea typeface="黑体" pitchFamily="2" charset="-122"/>
              </a:rPr>
              <a:t>电场强度的叠加原理</a:t>
            </a:r>
          </a:p>
        </p:txBody>
      </p:sp>
      <p:grpSp>
        <p:nvGrpSpPr>
          <p:cNvPr id="4" name="Group 12"/>
          <p:cNvGrpSpPr>
            <a:grpSpLocks/>
          </p:cNvGrpSpPr>
          <p:nvPr/>
        </p:nvGrpSpPr>
        <p:grpSpPr bwMode="auto">
          <a:xfrm>
            <a:off x="5029200" y="2744365"/>
            <a:ext cx="523875" cy="731837"/>
            <a:chOff x="2352" y="1728"/>
            <a:chExt cx="330" cy="461"/>
          </a:xfrm>
        </p:grpSpPr>
        <p:sp>
          <p:nvSpPr>
            <p:cNvPr id="16397" name="Oval 13"/>
            <p:cNvSpPr>
              <a:spLocks noChangeArrowheads="1"/>
            </p:cNvSpPr>
            <p:nvPr/>
          </p:nvSpPr>
          <p:spPr bwMode="auto">
            <a:xfrm>
              <a:off x="2448" y="1728"/>
              <a:ext cx="96" cy="96"/>
            </a:xfrm>
            <a:prstGeom prst="ellipse">
              <a:avLst/>
            </a:prstGeom>
            <a:solidFill>
              <a:srgbClr val="ED3921"/>
            </a:solidFill>
            <a:ln w="9525">
              <a:solidFill>
                <a:schemeClr val="tx1"/>
              </a:solidFill>
              <a:round/>
              <a:headEnd/>
              <a:tailEnd/>
            </a:ln>
            <a:effectLst/>
          </p:spPr>
          <p:txBody>
            <a:bodyPr wrap="none" anchor="ctr"/>
            <a:lstStyle/>
            <a:p>
              <a:endParaRPr lang="zh-CN" altLang="en-US"/>
            </a:p>
          </p:txBody>
        </p:sp>
        <p:graphicFrame>
          <p:nvGraphicFramePr>
            <p:cNvPr id="16398" name="Object 14"/>
            <p:cNvGraphicFramePr>
              <a:graphicFrameLocks noChangeAspect="1"/>
            </p:cNvGraphicFramePr>
            <p:nvPr/>
          </p:nvGraphicFramePr>
          <p:xfrm>
            <a:off x="2352" y="1728"/>
            <a:ext cx="330" cy="461"/>
          </p:xfrm>
          <a:graphic>
            <a:graphicData uri="http://schemas.openxmlformats.org/presentationml/2006/ole">
              <p:oleObj spid="_x0000_s7295" name="公式" r:id="rId9" imgW="165028" imgH="228501" progId="Equation.3">
                <p:embed/>
              </p:oleObj>
            </a:graphicData>
          </a:graphic>
        </p:graphicFrame>
      </p:grpSp>
      <p:grpSp>
        <p:nvGrpSpPr>
          <p:cNvPr id="5" name="Group 15"/>
          <p:cNvGrpSpPr>
            <a:grpSpLocks/>
          </p:cNvGrpSpPr>
          <p:nvPr/>
        </p:nvGrpSpPr>
        <p:grpSpPr bwMode="auto">
          <a:xfrm>
            <a:off x="3657600" y="1799802"/>
            <a:ext cx="2749550" cy="2133600"/>
            <a:chOff x="3648" y="720"/>
            <a:chExt cx="1732" cy="1344"/>
          </a:xfrm>
        </p:grpSpPr>
        <p:sp>
          <p:nvSpPr>
            <p:cNvPr id="16400" name="Line 16"/>
            <p:cNvSpPr>
              <a:spLocks noChangeShapeType="1"/>
            </p:cNvSpPr>
            <p:nvPr/>
          </p:nvSpPr>
          <p:spPr bwMode="auto">
            <a:xfrm>
              <a:off x="3648" y="768"/>
              <a:ext cx="1008" cy="576"/>
            </a:xfrm>
            <a:prstGeom prst="line">
              <a:avLst/>
            </a:prstGeom>
            <a:noFill/>
            <a:ln w="28575">
              <a:solidFill>
                <a:schemeClr val="tx1"/>
              </a:solidFill>
              <a:round/>
              <a:headEnd/>
              <a:tailEnd type="triangle" w="sm" len="lg"/>
            </a:ln>
            <a:effectLst/>
          </p:spPr>
          <p:txBody>
            <a:bodyPr wrap="none" anchor="ctr"/>
            <a:lstStyle/>
            <a:p>
              <a:endParaRPr lang="zh-CN" altLang="en-US"/>
            </a:p>
          </p:txBody>
        </p:sp>
        <p:graphicFrame>
          <p:nvGraphicFramePr>
            <p:cNvPr id="16401" name="Object 17"/>
            <p:cNvGraphicFramePr>
              <a:graphicFrameLocks noChangeAspect="1"/>
            </p:cNvGraphicFramePr>
            <p:nvPr/>
          </p:nvGraphicFramePr>
          <p:xfrm>
            <a:off x="4080" y="720"/>
            <a:ext cx="320" cy="403"/>
          </p:xfrm>
          <a:graphic>
            <a:graphicData uri="http://schemas.openxmlformats.org/presentationml/2006/ole">
              <p:oleObj spid="_x0000_s7296" name="公式" r:id="rId10" imgW="126780" imgH="215526" progId="Equation.3">
                <p:embed/>
              </p:oleObj>
            </a:graphicData>
          </a:graphic>
        </p:graphicFrame>
        <p:sp>
          <p:nvSpPr>
            <p:cNvPr id="16402" name="Line 18"/>
            <p:cNvSpPr>
              <a:spLocks noChangeShapeType="1"/>
            </p:cNvSpPr>
            <p:nvPr/>
          </p:nvSpPr>
          <p:spPr bwMode="auto">
            <a:xfrm>
              <a:off x="4656" y="1344"/>
              <a:ext cx="720" cy="384"/>
            </a:xfrm>
            <a:prstGeom prst="line">
              <a:avLst/>
            </a:prstGeom>
            <a:noFill/>
            <a:ln w="28575">
              <a:solidFill>
                <a:srgbClr val="ED3921"/>
              </a:solidFill>
              <a:round/>
              <a:headEnd/>
              <a:tailEnd type="triangle" w="sm" len="lg"/>
            </a:ln>
            <a:effectLst/>
          </p:spPr>
          <p:txBody>
            <a:bodyPr wrap="none" anchor="ctr"/>
            <a:lstStyle/>
            <a:p>
              <a:endParaRPr lang="zh-CN" altLang="en-US"/>
            </a:p>
          </p:txBody>
        </p:sp>
        <p:graphicFrame>
          <p:nvGraphicFramePr>
            <p:cNvPr id="16403" name="Object 19"/>
            <p:cNvGraphicFramePr>
              <a:graphicFrameLocks noChangeAspect="1"/>
            </p:cNvGraphicFramePr>
            <p:nvPr/>
          </p:nvGraphicFramePr>
          <p:xfrm>
            <a:off x="5088" y="1680"/>
            <a:ext cx="292" cy="384"/>
          </p:xfrm>
          <a:graphic>
            <a:graphicData uri="http://schemas.openxmlformats.org/presentationml/2006/ole">
              <p:oleObj spid="_x0000_s7297" name="公式" r:id="rId11" imgW="165028" imgH="228501" progId="Equation.3">
                <p:embed/>
              </p:oleObj>
            </a:graphicData>
          </a:graphic>
        </p:graphicFrame>
      </p:grpSp>
      <p:grpSp>
        <p:nvGrpSpPr>
          <p:cNvPr id="6" name="Group 20"/>
          <p:cNvGrpSpPr>
            <a:grpSpLocks/>
          </p:cNvGrpSpPr>
          <p:nvPr/>
        </p:nvGrpSpPr>
        <p:grpSpPr bwMode="auto">
          <a:xfrm>
            <a:off x="3124200" y="1952202"/>
            <a:ext cx="3540125" cy="1778000"/>
            <a:chOff x="3312" y="797"/>
            <a:chExt cx="2230" cy="1120"/>
          </a:xfrm>
        </p:grpSpPr>
        <p:sp>
          <p:nvSpPr>
            <p:cNvPr id="16405" name="Line 21"/>
            <p:cNvSpPr>
              <a:spLocks noChangeShapeType="1"/>
            </p:cNvSpPr>
            <p:nvPr/>
          </p:nvSpPr>
          <p:spPr bwMode="auto">
            <a:xfrm>
              <a:off x="3312" y="1152"/>
              <a:ext cx="1296" cy="192"/>
            </a:xfrm>
            <a:prstGeom prst="line">
              <a:avLst/>
            </a:prstGeom>
            <a:noFill/>
            <a:ln w="28575">
              <a:solidFill>
                <a:schemeClr val="tx1"/>
              </a:solidFill>
              <a:round/>
              <a:headEnd/>
              <a:tailEnd type="triangle" w="sm" len="lg"/>
            </a:ln>
            <a:effectLst/>
          </p:spPr>
          <p:txBody>
            <a:bodyPr wrap="none" anchor="ctr"/>
            <a:lstStyle/>
            <a:p>
              <a:endParaRPr lang="zh-CN" altLang="en-US"/>
            </a:p>
          </p:txBody>
        </p:sp>
        <p:graphicFrame>
          <p:nvGraphicFramePr>
            <p:cNvPr id="16406" name="Object 22"/>
            <p:cNvGraphicFramePr>
              <a:graphicFrameLocks noChangeAspect="1"/>
            </p:cNvGraphicFramePr>
            <p:nvPr/>
          </p:nvGraphicFramePr>
          <p:xfrm>
            <a:off x="3676" y="1181"/>
            <a:ext cx="356" cy="403"/>
          </p:xfrm>
          <a:graphic>
            <a:graphicData uri="http://schemas.openxmlformats.org/presentationml/2006/ole">
              <p:oleObj spid="_x0000_s7298" name="公式" r:id="rId12" imgW="139579" imgH="215713" progId="Equation.3">
                <p:embed/>
              </p:oleObj>
            </a:graphicData>
          </a:graphic>
        </p:graphicFrame>
        <p:sp>
          <p:nvSpPr>
            <p:cNvPr id="16407" name="Line 23"/>
            <p:cNvSpPr>
              <a:spLocks noChangeShapeType="1"/>
            </p:cNvSpPr>
            <p:nvPr/>
          </p:nvSpPr>
          <p:spPr bwMode="auto">
            <a:xfrm flipV="1">
              <a:off x="3552" y="1344"/>
              <a:ext cx="1104" cy="432"/>
            </a:xfrm>
            <a:prstGeom prst="line">
              <a:avLst/>
            </a:prstGeom>
            <a:noFill/>
            <a:ln w="28575">
              <a:solidFill>
                <a:schemeClr val="tx1"/>
              </a:solidFill>
              <a:round/>
              <a:headEnd/>
              <a:tailEnd type="triangle" w="sm" len="lg"/>
            </a:ln>
            <a:effectLst/>
          </p:spPr>
          <p:txBody>
            <a:bodyPr wrap="none" anchor="ctr"/>
            <a:lstStyle/>
            <a:p>
              <a:endParaRPr lang="zh-CN" altLang="en-US"/>
            </a:p>
          </p:txBody>
        </p:sp>
        <p:graphicFrame>
          <p:nvGraphicFramePr>
            <p:cNvPr id="16408" name="Object 24"/>
            <p:cNvGraphicFramePr>
              <a:graphicFrameLocks noChangeAspect="1"/>
            </p:cNvGraphicFramePr>
            <p:nvPr/>
          </p:nvGraphicFramePr>
          <p:xfrm>
            <a:off x="4032" y="1488"/>
            <a:ext cx="356" cy="429"/>
          </p:xfrm>
          <a:graphic>
            <a:graphicData uri="http://schemas.openxmlformats.org/presentationml/2006/ole">
              <p:oleObj spid="_x0000_s7299" name="公式" r:id="rId13" imgW="139700" imgH="228600" progId="Equation.3">
                <p:embed/>
              </p:oleObj>
            </a:graphicData>
          </a:graphic>
        </p:graphicFrame>
        <p:sp>
          <p:nvSpPr>
            <p:cNvPr id="16409" name="Line 25"/>
            <p:cNvSpPr>
              <a:spLocks noChangeShapeType="1"/>
            </p:cNvSpPr>
            <p:nvPr/>
          </p:nvSpPr>
          <p:spPr bwMode="auto">
            <a:xfrm>
              <a:off x="4704" y="1344"/>
              <a:ext cx="768" cy="96"/>
            </a:xfrm>
            <a:prstGeom prst="line">
              <a:avLst/>
            </a:prstGeom>
            <a:noFill/>
            <a:ln w="28575">
              <a:solidFill>
                <a:srgbClr val="ED3921"/>
              </a:solidFill>
              <a:round/>
              <a:headEnd/>
              <a:tailEnd type="triangle" w="sm" len="lg"/>
            </a:ln>
            <a:effectLst/>
          </p:spPr>
          <p:txBody>
            <a:bodyPr wrap="none" anchor="ctr"/>
            <a:lstStyle/>
            <a:p>
              <a:endParaRPr lang="zh-CN" altLang="en-US"/>
            </a:p>
          </p:txBody>
        </p:sp>
        <p:sp>
          <p:nvSpPr>
            <p:cNvPr id="16410" name="Line 26"/>
            <p:cNvSpPr>
              <a:spLocks noChangeShapeType="1"/>
            </p:cNvSpPr>
            <p:nvPr/>
          </p:nvSpPr>
          <p:spPr bwMode="auto">
            <a:xfrm flipV="1">
              <a:off x="4704" y="1104"/>
              <a:ext cx="624" cy="240"/>
            </a:xfrm>
            <a:prstGeom prst="line">
              <a:avLst/>
            </a:prstGeom>
            <a:noFill/>
            <a:ln w="28575">
              <a:solidFill>
                <a:srgbClr val="ED3921"/>
              </a:solidFill>
              <a:round/>
              <a:headEnd/>
              <a:tailEnd type="triangle" w="sm" len="lg"/>
            </a:ln>
            <a:effectLst/>
          </p:spPr>
          <p:txBody>
            <a:bodyPr wrap="none" anchor="ctr"/>
            <a:lstStyle/>
            <a:p>
              <a:endParaRPr lang="zh-CN" altLang="en-US"/>
            </a:p>
          </p:txBody>
        </p:sp>
        <p:graphicFrame>
          <p:nvGraphicFramePr>
            <p:cNvPr id="16411" name="Object 27"/>
            <p:cNvGraphicFramePr>
              <a:graphicFrameLocks noChangeAspect="1"/>
            </p:cNvGraphicFramePr>
            <p:nvPr/>
          </p:nvGraphicFramePr>
          <p:xfrm>
            <a:off x="5232" y="1056"/>
            <a:ext cx="310" cy="384"/>
          </p:xfrm>
          <a:graphic>
            <a:graphicData uri="http://schemas.openxmlformats.org/presentationml/2006/ole">
              <p:oleObj spid="_x0000_s7300" name="公式" r:id="rId14" imgW="177646" imgH="228402" progId="Equation.3">
                <p:embed/>
              </p:oleObj>
            </a:graphicData>
          </a:graphic>
        </p:graphicFrame>
        <p:graphicFrame>
          <p:nvGraphicFramePr>
            <p:cNvPr id="16412" name="Object 28"/>
            <p:cNvGraphicFramePr>
              <a:graphicFrameLocks noChangeAspect="1"/>
            </p:cNvGraphicFramePr>
            <p:nvPr/>
          </p:nvGraphicFramePr>
          <p:xfrm>
            <a:off x="4848" y="797"/>
            <a:ext cx="315" cy="403"/>
          </p:xfrm>
          <a:graphic>
            <a:graphicData uri="http://schemas.openxmlformats.org/presentationml/2006/ole">
              <p:oleObj spid="_x0000_s7301" name="公式" r:id="rId15" imgW="177646" imgH="241091" progId="Equation.3">
                <p:embed/>
              </p:oleObj>
            </a:graphicData>
          </a:graphic>
        </p:graphicFrame>
      </p:grpSp>
      <p:grpSp>
        <p:nvGrpSpPr>
          <p:cNvPr id="7" name="Group 40"/>
          <p:cNvGrpSpPr>
            <a:grpSpLocks/>
          </p:cNvGrpSpPr>
          <p:nvPr/>
        </p:nvGrpSpPr>
        <p:grpSpPr bwMode="auto">
          <a:xfrm>
            <a:off x="1371600" y="4304382"/>
            <a:ext cx="5943600" cy="1212850"/>
            <a:chOff x="240" y="2640"/>
            <a:chExt cx="3744" cy="764"/>
          </a:xfrm>
        </p:grpSpPr>
        <p:sp>
          <p:nvSpPr>
            <p:cNvPr id="16425" name="Text Box 41"/>
            <p:cNvSpPr txBox="1">
              <a:spLocks noChangeArrowheads="1"/>
            </p:cNvSpPr>
            <p:nvPr/>
          </p:nvSpPr>
          <p:spPr bwMode="auto">
            <a:xfrm>
              <a:off x="240" y="2793"/>
              <a:ext cx="2496" cy="327"/>
            </a:xfrm>
            <a:prstGeom prst="rect">
              <a:avLst/>
            </a:prstGeom>
            <a:noFill/>
            <a:ln w="9525">
              <a:noFill/>
              <a:miter lim="800000"/>
              <a:headEnd/>
              <a:tailEnd/>
            </a:ln>
            <a:effectLst/>
          </p:spPr>
          <p:txBody>
            <a:bodyPr>
              <a:spAutoFit/>
            </a:bodyPr>
            <a:lstStyle/>
            <a:p>
              <a:pPr>
                <a:spcBef>
                  <a:spcPct val="50000"/>
                </a:spcBef>
              </a:pPr>
              <a:r>
                <a:rPr kumimoji="1" lang="zh-CN" altLang="en-US" sz="2800" dirty="0">
                  <a:latin typeface="黑体" pitchFamily="2" charset="-122"/>
                  <a:ea typeface="黑体" pitchFamily="2" charset="-122"/>
                </a:rPr>
                <a:t>故   处总电场强度 </a:t>
              </a:r>
            </a:p>
          </p:txBody>
        </p:sp>
        <p:graphicFrame>
          <p:nvGraphicFramePr>
            <p:cNvPr id="16426" name="Object 42"/>
            <p:cNvGraphicFramePr>
              <a:graphicFrameLocks noChangeAspect="1"/>
            </p:cNvGraphicFramePr>
            <p:nvPr/>
          </p:nvGraphicFramePr>
          <p:xfrm>
            <a:off x="2400" y="2640"/>
            <a:ext cx="1584" cy="764"/>
          </p:xfrm>
          <a:graphic>
            <a:graphicData uri="http://schemas.openxmlformats.org/presentationml/2006/ole">
              <p:oleObj spid="_x0000_s7302" name="Equation" r:id="rId16" imgW="1422400" imgH="685800" progId="Equation.3">
                <p:embed/>
              </p:oleObj>
            </a:graphicData>
          </a:graphic>
        </p:graphicFrame>
        <p:graphicFrame>
          <p:nvGraphicFramePr>
            <p:cNvPr id="16427" name="Object 43"/>
            <p:cNvGraphicFramePr>
              <a:graphicFrameLocks noChangeAspect="1"/>
            </p:cNvGraphicFramePr>
            <p:nvPr/>
          </p:nvGraphicFramePr>
          <p:xfrm>
            <a:off x="535" y="2736"/>
            <a:ext cx="281" cy="384"/>
          </p:xfrm>
          <a:graphic>
            <a:graphicData uri="http://schemas.openxmlformats.org/presentationml/2006/ole">
              <p:oleObj spid="_x0000_s7303" name="Equation" r:id="rId17" imgW="241195" imgH="330057" progId="Equation.3">
                <p:embed/>
              </p:oleObj>
            </a:graphicData>
          </a:graphic>
        </p:graphicFrame>
      </p:grpSp>
      <p:grpSp>
        <p:nvGrpSpPr>
          <p:cNvPr id="8" name="Group 48"/>
          <p:cNvGrpSpPr>
            <a:grpSpLocks/>
          </p:cNvGrpSpPr>
          <p:nvPr/>
        </p:nvGrpSpPr>
        <p:grpSpPr bwMode="auto">
          <a:xfrm>
            <a:off x="1295400" y="5701431"/>
            <a:ext cx="5715000" cy="823913"/>
            <a:chOff x="240" y="3669"/>
            <a:chExt cx="3600" cy="519"/>
          </a:xfrm>
        </p:grpSpPr>
        <p:graphicFrame>
          <p:nvGraphicFramePr>
            <p:cNvPr id="16429" name="Object 45"/>
            <p:cNvGraphicFramePr>
              <a:graphicFrameLocks noChangeAspect="1"/>
            </p:cNvGraphicFramePr>
            <p:nvPr/>
          </p:nvGraphicFramePr>
          <p:xfrm>
            <a:off x="2592" y="3672"/>
            <a:ext cx="1248" cy="516"/>
          </p:xfrm>
          <a:graphic>
            <a:graphicData uri="http://schemas.openxmlformats.org/presentationml/2006/ole">
              <p:oleObj spid="_x0000_s7304" name="Equation" r:id="rId18" imgW="901309" imgH="431613" progId="Equation.3">
                <p:embed/>
              </p:oleObj>
            </a:graphicData>
          </a:graphic>
        </p:graphicFrame>
        <p:sp>
          <p:nvSpPr>
            <p:cNvPr id="16430" name="Rectangle 46"/>
            <p:cNvSpPr>
              <a:spLocks noChangeArrowheads="1"/>
            </p:cNvSpPr>
            <p:nvPr/>
          </p:nvSpPr>
          <p:spPr bwMode="auto">
            <a:xfrm>
              <a:off x="240" y="3669"/>
              <a:ext cx="2640" cy="327"/>
            </a:xfrm>
            <a:prstGeom prst="rect">
              <a:avLst/>
            </a:prstGeom>
            <a:noFill/>
            <a:ln w="9525">
              <a:noFill/>
              <a:miter lim="800000"/>
              <a:headEnd/>
              <a:tailEnd/>
            </a:ln>
            <a:effectLst/>
          </p:spPr>
          <p:txBody>
            <a:bodyPr>
              <a:spAutoFit/>
            </a:bodyPr>
            <a:lstStyle/>
            <a:p>
              <a:pPr eaLnBrk="0" hangingPunct="0"/>
              <a:r>
                <a:rPr kumimoji="1" lang="zh-CN" altLang="en-US" sz="2800" dirty="0">
                  <a:latin typeface="黑体" pitchFamily="2" charset="-122"/>
                  <a:ea typeface="黑体" pitchFamily="2" charset="-122"/>
                </a:rPr>
                <a:t>电场强度的叠加原理</a:t>
              </a:r>
            </a:p>
          </p:txBody>
        </p:sp>
      </p:grpSp>
      <p:sp>
        <p:nvSpPr>
          <p:cNvPr id="36" name="Text Box 10"/>
          <p:cNvSpPr txBox="1">
            <a:spLocks noChangeArrowheads="1"/>
          </p:cNvSpPr>
          <p:nvPr/>
        </p:nvSpPr>
        <p:spPr bwMode="auto">
          <a:xfrm>
            <a:off x="571500" y="188640"/>
            <a:ext cx="36576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smtClean="0">
                <a:solidFill>
                  <a:srgbClr val="00B050"/>
                </a:solidFill>
                <a:latin typeface="黑体" pitchFamily="2" charset="-122"/>
                <a:ea typeface="黑体" pitchFamily="2" charset="-122"/>
              </a:rPr>
              <a:t>三 电场强度的计算</a:t>
            </a:r>
            <a:endParaRPr kumimoji="1" lang="zh-CN" altLang="en-US" sz="3200" b="1" dirty="0">
              <a:solidFill>
                <a:srgbClr val="00B050"/>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strips(downRigh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trips(upRigh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
          <p:cNvSpPr txBox="1">
            <a:spLocks noChangeArrowheads="1"/>
          </p:cNvSpPr>
          <p:nvPr/>
        </p:nvSpPr>
        <p:spPr bwMode="auto">
          <a:xfrm>
            <a:off x="571500" y="188640"/>
            <a:ext cx="36576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smtClean="0">
                <a:solidFill>
                  <a:srgbClr val="00B050"/>
                </a:solidFill>
                <a:latin typeface="黑体" pitchFamily="2" charset="-122"/>
                <a:ea typeface="黑体" pitchFamily="2" charset="-122"/>
              </a:rPr>
              <a:t>三 电场强度的计算</a:t>
            </a:r>
            <a:endParaRPr kumimoji="1" lang="zh-CN" altLang="en-US" sz="3200" b="1" dirty="0">
              <a:solidFill>
                <a:srgbClr val="00B050"/>
              </a:solidFill>
              <a:latin typeface="黑体" pitchFamily="2" charset="-122"/>
              <a:ea typeface="黑体" pitchFamily="2" charset="-122"/>
            </a:endParaRPr>
          </a:p>
        </p:txBody>
      </p:sp>
      <p:sp>
        <p:nvSpPr>
          <p:cNvPr id="3" name="矩形 2"/>
          <p:cNvSpPr/>
          <p:nvPr/>
        </p:nvSpPr>
        <p:spPr>
          <a:xfrm>
            <a:off x="0" y="980728"/>
            <a:ext cx="9144000" cy="1384995"/>
          </a:xfrm>
          <a:prstGeom prst="rect">
            <a:avLst/>
          </a:prstGeom>
        </p:spPr>
        <p:txBody>
          <a:bodyPr wrap="square">
            <a:spAutoFit/>
          </a:bodyPr>
          <a:lstStyle/>
          <a:p>
            <a:pPr latinLnBrk="1"/>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5.2.1</a:t>
            </a:r>
            <a:r>
              <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如</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图所示，</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三个带有等量电量</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q</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的点电荷分别位于边长</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为</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i="1" dirty="0" smtClean="0">
                <a:latin typeface="Times New Roman" panose="02020603050405020304" pitchFamily="18" charset="0"/>
                <a:ea typeface="黑体" panose="02010609060101010101" pitchFamily="49" charset="-122"/>
                <a:cs typeface="Times New Roman" panose="02020603050405020304" pitchFamily="18" charset="0"/>
              </a:rPr>
              <a:t>r </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的</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等边三角形的三个顶点上，正点电荷</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Q</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位于等边三角形的中心。欲使每个</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q</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受力为零，求</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Q</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值大小。</a:t>
            </a:r>
          </a:p>
        </p:txBody>
      </p:sp>
      <p:pic>
        <p:nvPicPr>
          <p:cNvPr id="83970" name="Picture 2" descr="C:\Users\zhangru\Desktop\新教材ppt\上册整合后的图片\5.2.4.t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796135" y="2515990"/>
            <a:ext cx="3240361" cy="3038447"/>
          </a:xfrm>
          <a:prstGeom prst="rect">
            <a:avLst/>
          </a:prstGeom>
          <a:noFill/>
          <a:extLst>
            <a:ext uri="{909E8E84-426E-40DD-AFC4-6F175D3DCCD1}">
              <a14:hiddenFill xmlns:a14="http://schemas.microsoft.com/office/drawing/2010/main" xmlns="">
                <a:solidFill>
                  <a:srgbClr val="FFFFFF"/>
                </a:solidFill>
              </a14:hiddenFill>
            </a:ext>
          </a:extLst>
        </p:spPr>
      </p:pic>
      <p:sp>
        <p:nvSpPr>
          <p:cNvPr id="4" name="矩形 3"/>
          <p:cNvSpPr/>
          <p:nvPr/>
        </p:nvSpPr>
        <p:spPr>
          <a:xfrm>
            <a:off x="108598" y="2420888"/>
            <a:ext cx="5471514" cy="954107"/>
          </a:xfrm>
          <a:prstGeom prst="rect">
            <a:avLst/>
          </a:prstGeom>
        </p:spPr>
        <p:txBody>
          <a:bodyPr wrap="square">
            <a:spAutoFit/>
          </a:bodyPr>
          <a:lstStyle/>
          <a:p>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解：</a:t>
            </a:r>
            <a:r>
              <a:rPr lang="zh-CN" altLang="zh-CN" sz="2800" dirty="0">
                <a:latin typeface="黑体" panose="02010609060101010101" pitchFamily="49" charset="-122"/>
                <a:ea typeface="黑体" panose="02010609060101010101" pitchFamily="49" charset="-122"/>
              </a:rPr>
              <a:t>由电场强度的叠加原理可得：</a:t>
            </a:r>
            <a:endParaRPr lang="zh-CN" altLang="en-US" sz="2800" dirty="0">
              <a:latin typeface="黑体" panose="02010609060101010101" pitchFamily="49" charset="-122"/>
              <a:ea typeface="黑体" panose="02010609060101010101" pitchFamily="49" charset="-122"/>
            </a:endParaRPr>
          </a:p>
          <a:p>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xmlns="" val="1880972105"/>
              </p:ext>
            </p:extLst>
          </p:nvPr>
        </p:nvGraphicFramePr>
        <p:xfrm>
          <a:off x="1601515" y="3027363"/>
          <a:ext cx="2555875" cy="628650"/>
        </p:xfrm>
        <a:graphic>
          <a:graphicData uri="http://schemas.openxmlformats.org/presentationml/2006/ole">
            <p:oleObj spid="_x0000_s8218" name="Equation" r:id="rId4" imgW="901309" imgH="215806" progId="Equation.DSMT4">
              <p:embed/>
            </p:oleObj>
          </a:graphicData>
        </a:graphic>
      </p:graphicFrame>
      <p:sp>
        <p:nvSpPr>
          <p:cNvPr id="10" name="矩形 9"/>
          <p:cNvSpPr/>
          <p:nvPr/>
        </p:nvSpPr>
        <p:spPr>
          <a:xfrm>
            <a:off x="251520" y="3645024"/>
            <a:ext cx="3220753" cy="523220"/>
          </a:xfrm>
          <a:prstGeom prst="rect">
            <a:avLst/>
          </a:prstGeom>
        </p:spPr>
        <p:txBody>
          <a:bodyPr wrap="none">
            <a:spAutoFit/>
          </a:bodyPr>
          <a:lstStyle/>
          <a:p>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考虑到</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E</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1</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E</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，则：</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xmlns="" val="4237145612"/>
              </p:ext>
            </p:extLst>
          </p:nvPr>
        </p:nvGraphicFramePr>
        <p:xfrm>
          <a:off x="598488" y="4306888"/>
          <a:ext cx="4808537" cy="1858962"/>
        </p:xfrm>
        <a:graphic>
          <a:graphicData uri="http://schemas.openxmlformats.org/presentationml/2006/ole">
            <p:oleObj spid="_x0000_s8219" name="Equation" r:id="rId5" imgW="1930400" imgH="749300" progId="Equation.DSMT4">
              <p:embed/>
            </p:oleObj>
          </a:graphicData>
        </a:graphic>
      </p:graphicFrame>
      <p:sp>
        <p:nvSpPr>
          <p:cNvPr id="13"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xmlns="" val="4000059277"/>
              </p:ext>
            </p:extLst>
          </p:nvPr>
        </p:nvGraphicFramePr>
        <p:xfrm>
          <a:off x="1691680" y="6147308"/>
          <a:ext cx="1613792" cy="561319"/>
        </p:xfrm>
        <a:graphic>
          <a:graphicData uri="http://schemas.openxmlformats.org/presentationml/2006/ole">
            <p:oleObj spid="_x0000_s8220" r:id="rId6" imgW="660400" imgH="228600" progId="Equation.DSMT4">
              <p:embed/>
            </p:oleObj>
          </a:graphicData>
        </a:graphic>
      </p:graphicFrame>
      <p:sp>
        <p:nvSpPr>
          <p:cNvPr id="8" name="矩形 7"/>
          <p:cNvSpPr/>
          <p:nvPr/>
        </p:nvSpPr>
        <p:spPr>
          <a:xfrm>
            <a:off x="571500" y="6163011"/>
            <a:ext cx="1261884" cy="523220"/>
          </a:xfrm>
          <a:prstGeom prst="rect">
            <a:avLst/>
          </a:prstGeom>
        </p:spPr>
        <p:txBody>
          <a:bodyPr wrap="none">
            <a:spAutoFit/>
          </a:bodyPr>
          <a:lstStyle/>
          <a:p>
            <a:r>
              <a:rPr lang="zh-CN" altLang="zh-CN" sz="2800" dirty="0">
                <a:solidFill>
                  <a:prstClr val="black"/>
                </a:solidFill>
                <a:latin typeface="黑体" panose="02010609060101010101" pitchFamily="49" charset="-122"/>
                <a:ea typeface="黑体" panose="02010609060101010101" pitchFamily="49" charset="-122"/>
              </a:rPr>
              <a:t>可得：</a:t>
            </a:r>
            <a:endParaRPr lang="zh-CN" altLang="en-US" dirty="0"/>
          </a:p>
        </p:txBody>
      </p:sp>
    </p:spTree>
    <p:extLst>
      <p:ext uri="{BB962C8B-B14F-4D97-AF65-F5344CB8AC3E}">
        <p14:creationId xmlns:p14="http://schemas.microsoft.com/office/powerpoint/2010/main" xmlns="" val="190735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697288" y="1700808"/>
            <a:ext cx="4267200" cy="2392362"/>
            <a:chOff x="2928" y="1037"/>
            <a:chExt cx="2688" cy="1507"/>
          </a:xfrm>
        </p:grpSpPr>
        <p:sp>
          <p:nvSpPr>
            <p:cNvPr id="17411" name="Rectangle 3"/>
            <p:cNvSpPr>
              <a:spLocks noChangeArrowheads="1"/>
            </p:cNvSpPr>
            <p:nvPr/>
          </p:nvSpPr>
          <p:spPr bwMode="auto">
            <a:xfrm>
              <a:off x="2928" y="1037"/>
              <a:ext cx="2688" cy="1507"/>
            </a:xfrm>
            <a:prstGeom prst="rect">
              <a:avLst/>
            </a:prstGeom>
            <a:solidFill>
              <a:srgbClr val="FFFFFF"/>
            </a:solidFill>
            <a:ln w="9525">
              <a:solidFill>
                <a:srgbClr val="006666"/>
              </a:solidFill>
              <a:miter lim="800000"/>
              <a:headEnd/>
              <a:tailEnd/>
            </a:ln>
            <a:effectLst/>
          </p:spPr>
          <p:txBody>
            <a:bodyPr wrap="none" anchor="ctr"/>
            <a:lstStyle/>
            <a:p>
              <a:endParaRPr lang="zh-CN" altLang="en-US"/>
            </a:p>
          </p:txBody>
        </p:sp>
        <p:graphicFrame>
          <p:nvGraphicFramePr>
            <p:cNvPr id="17412" name="Object 4"/>
            <p:cNvGraphicFramePr>
              <a:graphicFrameLocks noChangeAspect="1"/>
            </p:cNvGraphicFramePr>
            <p:nvPr/>
          </p:nvGraphicFramePr>
          <p:xfrm>
            <a:off x="2976" y="1743"/>
            <a:ext cx="332" cy="432"/>
          </p:xfrm>
          <a:graphic>
            <a:graphicData uri="http://schemas.openxmlformats.org/presentationml/2006/ole">
              <p:oleObj spid="_x0000_s9434" name="公式" r:id="rId3" imgW="126780" imgH="164814" progId="Equation.3">
                <p:embed/>
              </p:oleObj>
            </a:graphicData>
          </a:graphic>
        </p:graphicFrame>
        <p:grpSp>
          <p:nvGrpSpPr>
            <p:cNvPr id="3" name="Group 5"/>
            <p:cNvGrpSpPr>
              <a:grpSpLocks/>
            </p:cNvGrpSpPr>
            <p:nvPr/>
          </p:nvGrpSpPr>
          <p:grpSpPr bwMode="auto">
            <a:xfrm>
              <a:off x="3312" y="1188"/>
              <a:ext cx="960" cy="1260"/>
              <a:chOff x="3312" y="1188"/>
              <a:chExt cx="960" cy="1260"/>
            </a:xfrm>
          </p:grpSpPr>
          <p:sp>
            <p:nvSpPr>
              <p:cNvPr id="17414" name="Freeform 6"/>
              <p:cNvSpPr>
                <a:spLocks/>
              </p:cNvSpPr>
              <p:nvPr/>
            </p:nvSpPr>
            <p:spPr bwMode="auto">
              <a:xfrm>
                <a:off x="3312" y="1188"/>
                <a:ext cx="960" cy="1260"/>
              </a:xfrm>
              <a:custGeom>
                <a:avLst/>
                <a:gdLst/>
                <a:ahLst/>
                <a:cxnLst>
                  <a:cxn ang="0">
                    <a:pos x="205" y="134"/>
                  </a:cxn>
                  <a:cxn ang="0">
                    <a:pos x="33" y="403"/>
                  </a:cxn>
                  <a:cxn ang="0">
                    <a:pos x="10" y="845"/>
                  </a:cxn>
                  <a:cxn ang="0">
                    <a:pos x="70" y="1076"/>
                  </a:cxn>
                  <a:cxn ang="0">
                    <a:pos x="347" y="1241"/>
                  </a:cxn>
                  <a:cxn ang="0">
                    <a:pos x="549" y="1189"/>
                  </a:cxn>
                  <a:cxn ang="0">
                    <a:pos x="631" y="1039"/>
                  </a:cxn>
                  <a:cxn ang="0">
                    <a:pos x="571" y="770"/>
                  </a:cxn>
                  <a:cxn ang="0">
                    <a:pos x="586" y="523"/>
                  </a:cxn>
                  <a:cxn ang="0">
                    <a:pos x="721" y="306"/>
                  </a:cxn>
                  <a:cxn ang="0">
                    <a:pos x="721" y="89"/>
                  </a:cxn>
                  <a:cxn ang="0">
                    <a:pos x="444" y="7"/>
                  </a:cxn>
                  <a:cxn ang="0">
                    <a:pos x="205" y="134"/>
                  </a:cxn>
                </a:cxnLst>
                <a:rect l="0" t="0" r="r" b="b"/>
                <a:pathLst>
                  <a:path w="767" h="1260">
                    <a:moveTo>
                      <a:pt x="205" y="134"/>
                    </a:moveTo>
                    <a:cubicBezTo>
                      <a:pt x="137" y="200"/>
                      <a:pt x="66" y="284"/>
                      <a:pt x="33" y="403"/>
                    </a:cubicBezTo>
                    <a:cubicBezTo>
                      <a:pt x="0" y="522"/>
                      <a:pt x="4" y="733"/>
                      <a:pt x="10" y="845"/>
                    </a:cubicBezTo>
                    <a:cubicBezTo>
                      <a:pt x="16" y="957"/>
                      <a:pt x="14" y="1010"/>
                      <a:pt x="70" y="1076"/>
                    </a:cubicBezTo>
                    <a:cubicBezTo>
                      <a:pt x="126" y="1142"/>
                      <a:pt x="267" y="1222"/>
                      <a:pt x="347" y="1241"/>
                    </a:cubicBezTo>
                    <a:cubicBezTo>
                      <a:pt x="427" y="1260"/>
                      <a:pt x="502" y="1223"/>
                      <a:pt x="549" y="1189"/>
                    </a:cubicBezTo>
                    <a:cubicBezTo>
                      <a:pt x="596" y="1155"/>
                      <a:pt x="627" y="1109"/>
                      <a:pt x="631" y="1039"/>
                    </a:cubicBezTo>
                    <a:cubicBezTo>
                      <a:pt x="635" y="969"/>
                      <a:pt x="578" y="856"/>
                      <a:pt x="571" y="770"/>
                    </a:cubicBezTo>
                    <a:cubicBezTo>
                      <a:pt x="564" y="684"/>
                      <a:pt x="561" y="600"/>
                      <a:pt x="586" y="523"/>
                    </a:cubicBezTo>
                    <a:cubicBezTo>
                      <a:pt x="611" y="446"/>
                      <a:pt x="699" y="378"/>
                      <a:pt x="721" y="306"/>
                    </a:cubicBezTo>
                    <a:cubicBezTo>
                      <a:pt x="743" y="234"/>
                      <a:pt x="767" y="139"/>
                      <a:pt x="721" y="89"/>
                    </a:cubicBezTo>
                    <a:cubicBezTo>
                      <a:pt x="675" y="39"/>
                      <a:pt x="530" y="0"/>
                      <a:pt x="444" y="7"/>
                    </a:cubicBezTo>
                    <a:cubicBezTo>
                      <a:pt x="358" y="14"/>
                      <a:pt x="273" y="68"/>
                      <a:pt x="205" y="134"/>
                    </a:cubicBezTo>
                    <a:close/>
                  </a:path>
                </a:pathLst>
              </a:custGeom>
              <a:gradFill rotWithShape="0">
                <a:gsLst>
                  <a:gs pos="0">
                    <a:schemeClr val="accent2"/>
                  </a:gs>
                  <a:gs pos="100000">
                    <a:srgbClr val="6699FF"/>
                  </a:gs>
                </a:gsLst>
                <a:path path="rect">
                  <a:fillToRect l="50000" t="50000" r="50000" b="50000"/>
                </a:path>
              </a:gradFill>
              <a:ln w="19050" cmpd="sng">
                <a:solidFill>
                  <a:srgbClr val="3366FF"/>
                </a:solidFill>
                <a:round/>
                <a:headEnd/>
                <a:tailEnd/>
              </a:ln>
              <a:effectLst/>
            </p:spPr>
            <p:txBody>
              <a:bodyPr wrap="none"/>
              <a:lstStyle/>
              <a:p>
                <a:endParaRPr lang="zh-CN" altLang="en-US"/>
              </a:p>
            </p:txBody>
          </p:sp>
          <p:grpSp>
            <p:nvGrpSpPr>
              <p:cNvPr id="4" name="Group 7"/>
              <p:cNvGrpSpPr>
                <a:grpSpLocks/>
              </p:cNvGrpSpPr>
              <p:nvPr/>
            </p:nvGrpSpPr>
            <p:grpSpPr bwMode="auto">
              <a:xfrm>
                <a:off x="3312" y="1188"/>
                <a:ext cx="912" cy="1248"/>
                <a:chOff x="4896" y="2640"/>
                <a:chExt cx="912" cy="1248"/>
              </a:xfrm>
            </p:grpSpPr>
            <p:graphicFrame>
              <p:nvGraphicFramePr>
                <p:cNvPr id="17416" name="Object 8"/>
                <p:cNvGraphicFramePr>
                  <a:graphicFrameLocks noChangeAspect="1"/>
                </p:cNvGraphicFramePr>
                <p:nvPr/>
              </p:nvGraphicFramePr>
              <p:xfrm>
                <a:off x="5088" y="2736"/>
                <a:ext cx="288" cy="288"/>
              </p:xfrm>
              <a:graphic>
                <a:graphicData uri="http://schemas.openxmlformats.org/presentationml/2006/ole">
                  <p:oleObj spid="_x0000_s9435" name="Equation" r:id="rId4" imgW="2858400" imgH="2862720" progId="Equation.3">
                    <p:embed/>
                  </p:oleObj>
                </a:graphicData>
              </a:graphic>
            </p:graphicFrame>
            <p:graphicFrame>
              <p:nvGraphicFramePr>
                <p:cNvPr id="17417" name="Object 9"/>
                <p:cNvGraphicFramePr>
                  <a:graphicFrameLocks noChangeAspect="1"/>
                </p:cNvGraphicFramePr>
                <p:nvPr/>
              </p:nvGraphicFramePr>
              <p:xfrm>
                <a:off x="4992" y="2928"/>
                <a:ext cx="288" cy="288"/>
              </p:xfrm>
              <a:graphic>
                <a:graphicData uri="http://schemas.openxmlformats.org/presentationml/2006/ole">
                  <p:oleObj spid="_x0000_s9436" name="Equation" r:id="rId5" imgW="114120" imgH="114120" progId="Equation.3">
                    <p:embed/>
                  </p:oleObj>
                </a:graphicData>
              </a:graphic>
            </p:graphicFrame>
            <p:graphicFrame>
              <p:nvGraphicFramePr>
                <p:cNvPr id="17418" name="Object 10"/>
                <p:cNvGraphicFramePr>
                  <a:graphicFrameLocks noChangeAspect="1"/>
                </p:cNvGraphicFramePr>
                <p:nvPr/>
              </p:nvGraphicFramePr>
              <p:xfrm>
                <a:off x="5376" y="3216"/>
                <a:ext cx="288" cy="288"/>
              </p:xfrm>
              <a:graphic>
                <a:graphicData uri="http://schemas.openxmlformats.org/presentationml/2006/ole">
                  <p:oleObj spid="_x0000_s9437" name="Equation" r:id="rId6" imgW="114120" imgH="114120" progId="Equation.3">
                    <p:embed/>
                  </p:oleObj>
                </a:graphicData>
              </a:graphic>
            </p:graphicFrame>
            <p:graphicFrame>
              <p:nvGraphicFramePr>
                <p:cNvPr id="17419" name="Object 11"/>
                <p:cNvGraphicFramePr>
                  <a:graphicFrameLocks noChangeAspect="1"/>
                </p:cNvGraphicFramePr>
                <p:nvPr/>
              </p:nvGraphicFramePr>
              <p:xfrm>
                <a:off x="5136" y="3168"/>
                <a:ext cx="288" cy="288"/>
              </p:xfrm>
              <a:graphic>
                <a:graphicData uri="http://schemas.openxmlformats.org/presentationml/2006/ole">
                  <p:oleObj spid="_x0000_s9438" name="Equation" r:id="rId7" imgW="114120" imgH="114120" progId="Equation.3">
                    <p:embed/>
                  </p:oleObj>
                </a:graphicData>
              </a:graphic>
            </p:graphicFrame>
            <p:graphicFrame>
              <p:nvGraphicFramePr>
                <p:cNvPr id="17420" name="Object 12"/>
                <p:cNvGraphicFramePr>
                  <a:graphicFrameLocks noChangeAspect="1"/>
                </p:cNvGraphicFramePr>
                <p:nvPr/>
              </p:nvGraphicFramePr>
              <p:xfrm>
                <a:off x="5184" y="3360"/>
                <a:ext cx="288" cy="288"/>
              </p:xfrm>
              <a:graphic>
                <a:graphicData uri="http://schemas.openxmlformats.org/presentationml/2006/ole">
                  <p:oleObj spid="_x0000_s9439" name="Equation" r:id="rId8" imgW="114120" imgH="114120" progId="Equation.3">
                    <p:embed/>
                  </p:oleObj>
                </a:graphicData>
              </a:graphic>
            </p:graphicFrame>
            <p:graphicFrame>
              <p:nvGraphicFramePr>
                <p:cNvPr id="17421" name="Object 13"/>
                <p:cNvGraphicFramePr>
                  <a:graphicFrameLocks noChangeAspect="1"/>
                </p:cNvGraphicFramePr>
                <p:nvPr/>
              </p:nvGraphicFramePr>
              <p:xfrm>
                <a:off x="5376" y="3408"/>
                <a:ext cx="288" cy="288"/>
              </p:xfrm>
              <a:graphic>
                <a:graphicData uri="http://schemas.openxmlformats.org/presentationml/2006/ole">
                  <p:oleObj spid="_x0000_s9440" name="Equation" r:id="rId9" imgW="114120" imgH="114120" progId="Equation.3">
                    <p:embed/>
                  </p:oleObj>
                </a:graphicData>
              </a:graphic>
            </p:graphicFrame>
            <p:graphicFrame>
              <p:nvGraphicFramePr>
                <p:cNvPr id="17422" name="Object 14"/>
                <p:cNvGraphicFramePr>
                  <a:graphicFrameLocks noChangeAspect="1"/>
                </p:cNvGraphicFramePr>
                <p:nvPr/>
              </p:nvGraphicFramePr>
              <p:xfrm>
                <a:off x="5520" y="2832"/>
                <a:ext cx="288" cy="288"/>
              </p:xfrm>
              <a:graphic>
                <a:graphicData uri="http://schemas.openxmlformats.org/presentationml/2006/ole">
                  <p:oleObj spid="_x0000_s9441" name="Equation" r:id="rId10" imgW="114120" imgH="114120" progId="Equation.3">
                    <p:embed/>
                  </p:oleObj>
                </a:graphicData>
              </a:graphic>
            </p:graphicFrame>
            <p:graphicFrame>
              <p:nvGraphicFramePr>
                <p:cNvPr id="17423" name="Object 15"/>
                <p:cNvGraphicFramePr>
                  <a:graphicFrameLocks noChangeAspect="1"/>
                </p:cNvGraphicFramePr>
                <p:nvPr/>
              </p:nvGraphicFramePr>
              <p:xfrm>
                <a:off x="4896" y="3168"/>
                <a:ext cx="288" cy="288"/>
              </p:xfrm>
              <a:graphic>
                <a:graphicData uri="http://schemas.openxmlformats.org/presentationml/2006/ole">
                  <p:oleObj spid="_x0000_s9442" name="Equation" r:id="rId11" imgW="114120" imgH="114120" progId="Equation.3">
                    <p:embed/>
                  </p:oleObj>
                </a:graphicData>
              </a:graphic>
            </p:graphicFrame>
            <p:graphicFrame>
              <p:nvGraphicFramePr>
                <p:cNvPr id="17424" name="Object 16"/>
                <p:cNvGraphicFramePr>
                  <a:graphicFrameLocks noChangeAspect="1"/>
                </p:cNvGraphicFramePr>
                <p:nvPr/>
              </p:nvGraphicFramePr>
              <p:xfrm>
                <a:off x="5472" y="2640"/>
                <a:ext cx="288" cy="288"/>
              </p:xfrm>
              <a:graphic>
                <a:graphicData uri="http://schemas.openxmlformats.org/presentationml/2006/ole">
                  <p:oleObj spid="_x0000_s9443" name="Equation" r:id="rId12" imgW="114120" imgH="114120" progId="Equation.3">
                    <p:embed/>
                  </p:oleObj>
                </a:graphicData>
              </a:graphic>
            </p:graphicFrame>
            <p:graphicFrame>
              <p:nvGraphicFramePr>
                <p:cNvPr id="17425" name="Object 17"/>
                <p:cNvGraphicFramePr>
                  <a:graphicFrameLocks noChangeAspect="1"/>
                </p:cNvGraphicFramePr>
                <p:nvPr/>
              </p:nvGraphicFramePr>
              <p:xfrm>
                <a:off x="5280" y="2832"/>
                <a:ext cx="288" cy="288"/>
              </p:xfrm>
              <a:graphic>
                <a:graphicData uri="http://schemas.openxmlformats.org/presentationml/2006/ole">
                  <p:oleObj spid="_x0000_s9444" name="Equation" r:id="rId13" imgW="114120" imgH="114120" progId="Equation.3">
                    <p:embed/>
                  </p:oleObj>
                </a:graphicData>
              </a:graphic>
            </p:graphicFrame>
            <p:graphicFrame>
              <p:nvGraphicFramePr>
                <p:cNvPr id="17426" name="Object 18"/>
                <p:cNvGraphicFramePr>
                  <a:graphicFrameLocks noChangeAspect="1"/>
                </p:cNvGraphicFramePr>
                <p:nvPr/>
              </p:nvGraphicFramePr>
              <p:xfrm>
                <a:off x="5328" y="3600"/>
                <a:ext cx="288" cy="288"/>
              </p:xfrm>
              <a:graphic>
                <a:graphicData uri="http://schemas.openxmlformats.org/presentationml/2006/ole">
                  <p:oleObj spid="_x0000_s9445" name="Equation" r:id="rId14" imgW="114120" imgH="114120" progId="Equation.3">
                    <p:embed/>
                  </p:oleObj>
                </a:graphicData>
              </a:graphic>
            </p:graphicFrame>
            <p:graphicFrame>
              <p:nvGraphicFramePr>
                <p:cNvPr id="17427" name="Object 19"/>
                <p:cNvGraphicFramePr>
                  <a:graphicFrameLocks noChangeAspect="1"/>
                </p:cNvGraphicFramePr>
                <p:nvPr/>
              </p:nvGraphicFramePr>
              <p:xfrm>
                <a:off x="5136" y="3552"/>
                <a:ext cx="288" cy="288"/>
              </p:xfrm>
              <a:graphic>
                <a:graphicData uri="http://schemas.openxmlformats.org/presentationml/2006/ole">
                  <p:oleObj spid="_x0000_s9446" name="Equation" r:id="rId15" imgW="114120" imgH="114120" progId="Equation.3">
                    <p:embed/>
                  </p:oleObj>
                </a:graphicData>
              </a:graphic>
            </p:graphicFrame>
            <p:graphicFrame>
              <p:nvGraphicFramePr>
                <p:cNvPr id="17428" name="Object 20"/>
                <p:cNvGraphicFramePr>
                  <a:graphicFrameLocks noChangeAspect="1"/>
                </p:cNvGraphicFramePr>
                <p:nvPr/>
              </p:nvGraphicFramePr>
              <p:xfrm>
                <a:off x="4992" y="3408"/>
                <a:ext cx="288" cy="288"/>
              </p:xfrm>
              <a:graphic>
                <a:graphicData uri="http://schemas.openxmlformats.org/presentationml/2006/ole">
                  <p:oleObj spid="_x0000_s9447" name="Equation" r:id="rId16" imgW="114120" imgH="114120" progId="Equation.3">
                    <p:embed/>
                  </p:oleObj>
                </a:graphicData>
              </a:graphic>
            </p:graphicFrame>
            <p:graphicFrame>
              <p:nvGraphicFramePr>
                <p:cNvPr id="17429" name="Object 21"/>
                <p:cNvGraphicFramePr>
                  <a:graphicFrameLocks noChangeAspect="1"/>
                </p:cNvGraphicFramePr>
                <p:nvPr/>
              </p:nvGraphicFramePr>
              <p:xfrm>
                <a:off x="5184" y="2976"/>
                <a:ext cx="288" cy="288"/>
              </p:xfrm>
              <a:graphic>
                <a:graphicData uri="http://schemas.openxmlformats.org/presentationml/2006/ole">
                  <p:oleObj spid="_x0000_s9448" name="Equation" r:id="rId17" imgW="114120" imgH="114120" progId="Equation.3">
                    <p:embed/>
                  </p:oleObj>
                </a:graphicData>
              </a:graphic>
            </p:graphicFrame>
            <p:graphicFrame>
              <p:nvGraphicFramePr>
                <p:cNvPr id="17430" name="Object 22"/>
                <p:cNvGraphicFramePr>
                  <a:graphicFrameLocks noChangeAspect="1"/>
                </p:cNvGraphicFramePr>
                <p:nvPr/>
              </p:nvGraphicFramePr>
              <p:xfrm>
                <a:off x="5376" y="2976"/>
                <a:ext cx="288" cy="288"/>
              </p:xfrm>
              <a:graphic>
                <a:graphicData uri="http://schemas.openxmlformats.org/presentationml/2006/ole">
                  <p:oleObj spid="_x0000_s9449" name="Equation" r:id="rId18" imgW="114120" imgH="114120" progId="Equation.3">
                    <p:embed/>
                  </p:oleObj>
                </a:graphicData>
              </a:graphic>
            </p:graphicFrame>
            <p:graphicFrame>
              <p:nvGraphicFramePr>
                <p:cNvPr id="17431" name="Object 23"/>
                <p:cNvGraphicFramePr>
                  <a:graphicFrameLocks noChangeAspect="1"/>
                </p:cNvGraphicFramePr>
                <p:nvPr/>
              </p:nvGraphicFramePr>
              <p:xfrm>
                <a:off x="5232" y="2640"/>
                <a:ext cx="288" cy="288"/>
              </p:xfrm>
              <a:graphic>
                <a:graphicData uri="http://schemas.openxmlformats.org/presentationml/2006/ole">
                  <p:oleObj spid="_x0000_s9450" name="Equation" r:id="rId19" imgW="114120" imgH="114120" progId="Equation.3">
                    <p:embed/>
                  </p:oleObj>
                </a:graphicData>
              </a:graphic>
            </p:graphicFrame>
          </p:grpSp>
        </p:grpSp>
      </p:grpSp>
      <p:graphicFrame>
        <p:nvGraphicFramePr>
          <p:cNvPr id="17432" name="Object 24"/>
          <p:cNvGraphicFramePr>
            <a:graphicFrameLocks noChangeAspect="1"/>
          </p:cNvGraphicFramePr>
          <p:nvPr>
            <p:extLst>
              <p:ext uri="{D42A27DB-BD31-4B8C-83A1-F6EECF244321}">
                <p14:modId xmlns:p14="http://schemas.microsoft.com/office/powerpoint/2010/main" xmlns="" val="2101592408"/>
              </p:ext>
            </p:extLst>
          </p:nvPr>
        </p:nvGraphicFramePr>
        <p:xfrm>
          <a:off x="609600" y="1523962"/>
          <a:ext cx="3200401" cy="1184958"/>
        </p:xfrm>
        <a:graphic>
          <a:graphicData uri="http://schemas.openxmlformats.org/presentationml/2006/ole">
            <p:oleObj spid="_x0000_s9451" name="Equation" r:id="rId20" imgW="1066800" imgH="431800" progId="Equation.3">
              <p:embed/>
            </p:oleObj>
          </a:graphicData>
        </a:graphic>
      </p:graphicFrame>
      <p:graphicFrame>
        <p:nvGraphicFramePr>
          <p:cNvPr id="17434" name="Object 26"/>
          <p:cNvGraphicFramePr>
            <a:graphicFrameLocks noChangeAspect="1"/>
          </p:cNvGraphicFramePr>
          <p:nvPr>
            <p:extLst>
              <p:ext uri="{D42A27DB-BD31-4B8C-83A1-F6EECF244321}">
                <p14:modId xmlns:p14="http://schemas.microsoft.com/office/powerpoint/2010/main" xmlns="" val="2603204724"/>
              </p:ext>
            </p:extLst>
          </p:nvPr>
        </p:nvGraphicFramePr>
        <p:xfrm>
          <a:off x="228600" y="2825552"/>
          <a:ext cx="4343400" cy="1179512"/>
        </p:xfrm>
        <a:graphic>
          <a:graphicData uri="http://schemas.openxmlformats.org/presentationml/2006/ole">
            <p:oleObj spid="_x0000_s9452" name="Equation" r:id="rId21" imgW="1536700" imgH="431800" progId="Equation.3">
              <p:embed/>
            </p:oleObj>
          </a:graphicData>
        </a:graphic>
      </p:graphicFrame>
      <p:grpSp>
        <p:nvGrpSpPr>
          <p:cNvPr id="5" name="Group 27"/>
          <p:cNvGrpSpPr>
            <a:grpSpLocks/>
          </p:cNvGrpSpPr>
          <p:nvPr/>
        </p:nvGrpSpPr>
        <p:grpSpPr bwMode="auto">
          <a:xfrm>
            <a:off x="609600" y="3810000"/>
            <a:ext cx="3886200" cy="1081088"/>
            <a:chOff x="384" y="2400"/>
            <a:chExt cx="2448" cy="681"/>
          </a:xfrm>
        </p:grpSpPr>
        <p:sp>
          <p:nvSpPr>
            <p:cNvPr id="17436" name="Text Box 28"/>
            <p:cNvSpPr txBox="1">
              <a:spLocks noChangeArrowheads="1"/>
            </p:cNvSpPr>
            <p:nvPr/>
          </p:nvSpPr>
          <p:spPr bwMode="auto">
            <a:xfrm>
              <a:off x="384" y="2598"/>
              <a:ext cx="1776" cy="327"/>
            </a:xfrm>
            <a:prstGeom prst="rect">
              <a:avLst/>
            </a:prstGeom>
            <a:noFill/>
            <a:ln w="9525">
              <a:noFill/>
              <a:miter lim="800000"/>
              <a:headEnd/>
              <a:tailEnd/>
            </a:ln>
            <a:effectLst/>
          </p:spPr>
          <p:txBody>
            <a:bodyPr>
              <a:spAutoFit/>
            </a:bodyPr>
            <a:lstStyle/>
            <a:p>
              <a:pPr>
                <a:spcBef>
                  <a:spcPct val="50000"/>
                </a:spcBef>
              </a:pPr>
              <a:r>
                <a:rPr kumimoji="1" lang="zh-CN" altLang="en-US" sz="2800" dirty="0">
                  <a:solidFill>
                    <a:srgbClr val="0070C0"/>
                  </a:solidFill>
                  <a:latin typeface="黑体" pitchFamily="2" charset="-122"/>
                  <a:ea typeface="黑体" pitchFamily="2" charset="-122"/>
                </a:rPr>
                <a:t>电荷体密度</a:t>
              </a:r>
            </a:p>
          </p:txBody>
        </p:sp>
        <p:graphicFrame>
          <p:nvGraphicFramePr>
            <p:cNvPr id="17437" name="Object 29"/>
            <p:cNvGraphicFramePr>
              <a:graphicFrameLocks noChangeAspect="1"/>
            </p:cNvGraphicFramePr>
            <p:nvPr/>
          </p:nvGraphicFramePr>
          <p:xfrm>
            <a:off x="1920" y="2400"/>
            <a:ext cx="912" cy="681"/>
          </p:xfrm>
          <a:graphic>
            <a:graphicData uri="http://schemas.openxmlformats.org/presentationml/2006/ole">
              <p:oleObj spid="_x0000_s9453" name="Equation" r:id="rId22" imgW="812447" imgH="609336" progId="Equation.3">
                <p:embed/>
              </p:oleObj>
            </a:graphicData>
          </a:graphic>
        </p:graphicFrame>
      </p:grpSp>
      <p:grpSp>
        <p:nvGrpSpPr>
          <p:cNvPr id="6" name="Group 30"/>
          <p:cNvGrpSpPr>
            <a:grpSpLocks/>
          </p:cNvGrpSpPr>
          <p:nvPr/>
        </p:nvGrpSpPr>
        <p:grpSpPr bwMode="auto">
          <a:xfrm>
            <a:off x="4849688" y="1883370"/>
            <a:ext cx="1371600" cy="1066800"/>
            <a:chOff x="3024" y="1152"/>
            <a:chExt cx="864" cy="672"/>
          </a:xfrm>
        </p:grpSpPr>
        <p:graphicFrame>
          <p:nvGraphicFramePr>
            <p:cNvPr id="17439" name="Object 31"/>
            <p:cNvGraphicFramePr>
              <a:graphicFrameLocks noChangeAspect="1"/>
            </p:cNvGraphicFramePr>
            <p:nvPr/>
          </p:nvGraphicFramePr>
          <p:xfrm>
            <a:off x="3024" y="1152"/>
            <a:ext cx="432" cy="432"/>
          </p:xfrm>
          <a:graphic>
            <a:graphicData uri="http://schemas.openxmlformats.org/presentationml/2006/ole">
              <p:oleObj spid="_x0000_s9454" name="Equation" r:id="rId23" imgW="6246000" imgH="6255720" progId="Equation.3">
                <p:embed/>
              </p:oleObj>
            </a:graphicData>
          </a:graphic>
        </p:graphicFrame>
        <p:grpSp>
          <p:nvGrpSpPr>
            <p:cNvPr id="7" name="Group 32"/>
            <p:cNvGrpSpPr>
              <a:grpSpLocks/>
            </p:cNvGrpSpPr>
            <p:nvPr/>
          </p:nvGrpSpPr>
          <p:grpSpPr bwMode="auto">
            <a:xfrm>
              <a:off x="3600" y="1536"/>
              <a:ext cx="288" cy="288"/>
              <a:chOff x="3581" y="1551"/>
              <a:chExt cx="288" cy="288"/>
            </a:xfrm>
          </p:grpSpPr>
          <p:sp>
            <p:nvSpPr>
              <p:cNvPr id="17441" name="Oval 33"/>
              <p:cNvSpPr>
                <a:spLocks noChangeArrowheads="1"/>
              </p:cNvSpPr>
              <p:nvPr/>
            </p:nvSpPr>
            <p:spPr bwMode="auto">
              <a:xfrm>
                <a:off x="3582" y="1576"/>
                <a:ext cx="240" cy="240"/>
              </a:xfrm>
              <a:prstGeom prst="ellipse">
                <a:avLst/>
              </a:prstGeom>
              <a:solidFill>
                <a:srgbClr val="FFFFFF"/>
              </a:solidFill>
              <a:ln w="38100">
                <a:solidFill>
                  <a:srgbClr val="0000FF"/>
                </a:solidFill>
                <a:round/>
                <a:headEnd/>
                <a:tailEnd/>
              </a:ln>
              <a:effectLst/>
            </p:spPr>
            <p:txBody>
              <a:bodyPr wrap="none" anchor="ctr"/>
              <a:lstStyle/>
              <a:p>
                <a:endParaRPr lang="zh-CN" altLang="en-US"/>
              </a:p>
            </p:txBody>
          </p:sp>
          <p:graphicFrame>
            <p:nvGraphicFramePr>
              <p:cNvPr id="17442" name="Object 34"/>
              <p:cNvGraphicFramePr>
                <a:graphicFrameLocks noChangeAspect="1"/>
              </p:cNvGraphicFramePr>
              <p:nvPr/>
            </p:nvGraphicFramePr>
            <p:xfrm>
              <a:off x="3581" y="1551"/>
              <a:ext cx="288" cy="288"/>
            </p:xfrm>
            <a:graphic>
              <a:graphicData uri="http://schemas.openxmlformats.org/presentationml/2006/ole">
                <p:oleObj spid="_x0000_s9455" name="Equation" r:id="rId24" imgW="114120" imgH="114120" progId="Equation.3">
                  <p:embed/>
                </p:oleObj>
              </a:graphicData>
            </a:graphic>
          </p:graphicFrame>
        </p:grpSp>
      </p:grpSp>
      <p:grpSp>
        <p:nvGrpSpPr>
          <p:cNvPr id="8" name="Group 35"/>
          <p:cNvGrpSpPr>
            <a:grpSpLocks/>
          </p:cNvGrpSpPr>
          <p:nvPr/>
        </p:nvGrpSpPr>
        <p:grpSpPr bwMode="auto">
          <a:xfrm>
            <a:off x="6068888" y="2311995"/>
            <a:ext cx="2743200" cy="942975"/>
            <a:chOff x="3792" y="1422"/>
            <a:chExt cx="1728" cy="594"/>
          </a:xfrm>
        </p:grpSpPr>
        <p:sp>
          <p:nvSpPr>
            <p:cNvPr id="17444" name="Line 36"/>
            <p:cNvSpPr>
              <a:spLocks noChangeShapeType="1"/>
            </p:cNvSpPr>
            <p:nvPr/>
          </p:nvSpPr>
          <p:spPr bwMode="auto">
            <a:xfrm>
              <a:off x="4896" y="1901"/>
              <a:ext cx="624" cy="115"/>
            </a:xfrm>
            <a:prstGeom prst="line">
              <a:avLst/>
            </a:prstGeom>
            <a:noFill/>
            <a:ln w="38100">
              <a:solidFill>
                <a:srgbClr val="0000FF"/>
              </a:solidFill>
              <a:round/>
              <a:headEnd/>
              <a:tailEnd type="triangle" w="sm" len="lg"/>
            </a:ln>
            <a:effectLst/>
          </p:spPr>
          <p:txBody>
            <a:bodyPr wrap="none" anchor="ctr"/>
            <a:lstStyle/>
            <a:p>
              <a:endParaRPr lang="zh-CN" altLang="en-US"/>
            </a:p>
          </p:txBody>
        </p:sp>
        <p:graphicFrame>
          <p:nvGraphicFramePr>
            <p:cNvPr id="17445" name="Object 37"/>
            <p:cNvGraphicFramePr>
              <a:graphicFrameLocks noChangeAspect="1"/>
            </p:cNvGraphicFramePr>
            <p:nvPr/>
          </p:nvGraphicFramePr>
          <p:xfrm>
            <a:off x="5136" y="1579"/>
            <a:ext cx="384" cy="322"/>
          </p:xfrm>
          <a:graphic>
            <a:graphicData uri="http://schemas.openxmlformats.org/presentationml/2006/ole">
              <p:oleObj spid="_x0000_s9456" name="Equation" r:id="rId25" imgW="6767280" imgH="5733720" progId="Equation.3">
                <p:embed/>
              </p:oleObj>
            </a:graphicData>
          </a:graphic>
        </p:graphicFrame>
        <p:sp>
          <p:nvSpPr>
            <p:cNvPr id="17446" name="Line 38"/>
            <p:cNvSpPr>
              <a:spLocks noChangeShapeType="1"/>
            </p:cNvSpPr>
            <p:nvPr/>
          </p:nvSpPr>
          <p:spPr bwMode="auto">
            <a:xfrm>
              <a:off x="3792" y="1695"/>
              <a:ext cx="1056" cy="206"/>
            </a:xfrm>
            <a:prstGeom prst="line">
              <a:avLst/>
            </a:prstGeom>
            <a:noFill/>
            <a:ln w="28575">
              <a:solidFill>
                <a:schemeClr val="tx1"/>
              </a:solidFill>
              <a:round/>
              <a:headEnd/>
              <a:tailEnd type="triangle" w="sm" len="lg"/>
            </a:ln>
            <a:effectLst/>
          </p:spPr>
          <p:txBody>
            <a:bodyPr wrap="none" anchor="ctr"/>
            <a:lstStyle/>
            <a:p>
              <a:endParaRPr lang="zh-CN" altLang="en-US"/>
            </a:p>
          </p:txBody>
        </p:sp>
        <p:graphicFrame>
          <p:nvGraphicFramePr>
            <p:cNvPr id="17447" name="Object 39"/>
            <p:cNvGraphicFramePr>
              <a:graphicFrameLocks noChangeAspect="1"/>
            </p:cNvGraphicFramePr>
            <p:nvPr/>
          </p:nvGraphicFramePr>
          <p:xfrm>
            <a:off x="4320" y="1422"/>
            <a:ext cx="358" cy="431"/>
          </p:xfrm>
          <a:graphic>
            <a:graphicData uri="http://schemas.openxmlformats.org/presentationml/2006/ole">
              <p:oleObj spid="_x0000_s9457" name="公式" r:id="rId26" imgW="126835" imgH="152202" progId="Equation.3">
                <p:embed/>
              </p:oleObj>
            </a:graphicData>
          </a:graphic>
        </p:graphicFrame>
      </p:grpSp>
      <p:grpSp>
        <p:nvGrpSpPr>
          <p:cNvPr id="9" name="Group 40"/>
          <p:cNvGrpSpPr>
            <a:grpSpLocks/>
          </p:cNvGrpSpPr>
          <p:nvPr/>
        </p:nvGrpSpPr>
        <p:grpSpPr bwMode="auto">
          <a:xfrm>
            <a:off x="7211888" y="2983508"/>
            <a:ext cx="598488" cy="622300"/>
            <a:chOff x="4512" y="1845"/>
            <a:chExt cx="377" cy="392"/>
          </a:xfrm>
        </p:grpSpPr>
        <p:sp>
          <p:nvSpPr>
            <p:cNvPr id="17449" name="Oval 41"/>
            <p:cNvSpPr>
              <a:spLocks noChangeArrowheads="1"/>
            </p:cNvSpPr>
            <p:nvPr/>
          </p:nvSpPr>
          <p:spPr bwMode="auto">
            <a:xfrm>
              <a:off x="4800" y="1845"/>
              <a:ext cx="89" cy="104"/>
            </a:xfrm>
            <a:prstGeom prst="ellipse">
              <a:avLst/>
            </a:prstGeom>
            <a:solidFill>
              <a:srgbClr val="ED3921"/>
            </a:solidFill>
            <a:ln w="9525">
              <a:solidFill>
                <a:schemeClr val="tx1"/>
              </a:solidFill>
              <a:round/>
              <a:headEnd/>
              <a:tailEnd/>
            </a:ln>
            <a:effectLst/>
          </p:spPr>
          <p:txBody>
            <a:bodyPr wrap="none" anchor="ctr"/>
            <a:lstStyle/>
            <a:p>
              <a:endParaRPr lang="zh-CN" altLang="en-US"/>
            </a:p>
          </p:txBody>
        </p:sp>
        <p:graphicFrame>
          <p:nvGraphicFramePr>
            <p:cNvPr id="17450" name="Object 42"/>
            <p:cNvGraphicFramePr>
              <a:graphicFrameLocks noChangeAspect="1"/>
            </p:cNvGraphicFramePr>
            <p:nvPr/>
          </p:nvGraphicFramePr>
          <p:xfrm>
            <a:off x="4512" y="1853"/>
            <a:ext cx="355" cy="384"/>
          </p:xfrm>
          <a:graphic>
            <a:graphicData uri="http://schemas.openxmlformats.org/presentationml/2006/ole">
              <p:oleObj spid="_x0000_s9458" name="Equation" r:id="rId27" imgW="3119040" imgH="3384720" progId="Equation.3">
                <p:embed/>
              </p:oleObj>
            </a:graphicData>
          </a:graphic>
        </p:graphicFrame>
      </p:grpSp>
      <p:grpSp>
        <p:nvGrpSpPr>
          <p:cNvPr id="10" name="Group 43"/>
          <p:cNvGrpSpPr>
            <a:grpSpLocks/>
          </p:cNvGrpSpPr>
          <p:nvPr/>
        </p:nvGrpSpPr>
        <p:grpSpPr bwMode="auto">
          <a:xfrm>
            <a:off x="357188" y="5029200"/>
            <a:ext cx="7186613" cy="1295400"/>
            <a:chOff x="225" y="3168"/>
            <a:chExt cx="4527" cy="816"/>
          </a:xfrm>
        </p:grpSpPr>
        <p:graphicFrame>
          <p:nvGraphicFramePr>
            <p:cNvPr id="17452" name="Object 44"/>
            <p:cNvGraphicFramePr>
              <a:graphicFrameLocks noChangeAspect="1"/>
            </p:cNvGraphicFramePr>
            <p:nvPr/>
          </p:nvGraphicFramePr>
          <p:xfrm>
            <a:off x="2400" y="3168"/>
            <a:ext cx="2352" cy="816"/>
          </p:xfrm>
          <a:graphic>
            <a:graphicData uri="http://schemas.openxmlformats.org/presentationml/2006/ole">
              <p:oleObj spid="_x0000_s9459" name="Equation" r:id="rId28" imgW="1231366" imgH="444307" progId="Equation.3">
                <p:embed/>
              </p:oleObj>
            </a:graphicData>
          </a:graphic>
        </p:graphicFrame>
        <p:sp>
          <p:nvSpPr>
            <p:cNvPr id="17453" name="Text Box 45"/>
            <p:cNvSpPr txBox="1">
              <a:spLocks noChangeArrowheads="1"/>
            </p:cNvSpPr>
            <p:nvPr/>
          </p:nvSpPr>
          <p:spPr bwMode="auto">
            <a:xfrm>
              <a:off x="225" y="3330"/>
              <a:ext cx="2208" cy="327"/>
            </a:xfrm>
            <a:prstGeom prst="rect">
              <a:avLst/>
            </a:prstGeom>
            <a:noFill/>
            <a:ln w="9525">
              <a:noFill/>
              <a:miter lim="800000"/>
              <a:headEnd/>
              <a:tailEnd/>
            </a:ln>
            <a:effectLst/>
          </p:spPr>
          <p:txBody>
            <a:bodyPr>
              <a:spAutoFit/>
            </a:bodyPr>
            <a:lstStyle/>
            <a:p>
              <a:pPr>
                <a:spcBef>
                  <a:spcPct val="50000"/>
                </a:spcBef>
              </a:pPr>
              <a:r>
                <a:rPr kumimoji="1" lang="zh-CN" altLang="en-US" sz="2800" dirty="0">
                  <a:latin typeface="黑体" pitchFamily="2" charset="-122"/>
                  <a:ea typeface="黑体" pitchFamily="2" charset="-122"/>
                </a:rPr>
                <a:t>点  处电场强度</a:t>
              </a:r>
            </a:p>
          </p:txBody>
        </p:sp>
        <p:graphicFrame>
          <p:nvGraphicFramePr>
            <p:cNvPr id="17454" name="Object 46"/>
            <p:cNvGraphicFramePr>
              <a:graphicFrameLocks noChangeAspect="1"/>
            </p:cNvGraphicFramePr>
            <p:nvPr/>
          </p:nvGraphicFramePr>
          <p:xfrm>
            <a:off x="480" y="3360"/>
            <a:ext cx="266" cy="288"/>
          </p:xfrm>
          <a:graphic>
            <a:graphicData uri="http://schemas.openxmlformats.org/presentationml/2006/ole">
              <p:oleObj spid="_x0000_s9460" name="Equation" r:id="rId29" imgW="152268" imgH="164957" progId="Equation.3">
                <p:embed/>
              </p:oleObj>
            </a:graphicData>
          </a:graphic>
        </p:graphicFrame>
      </p:grpSp>
      <p:sp>
        <p:nvSpPr>
          <p:cNvPr id="17455" name="Text Box 47"/>
          <p:cNvSpPr txBox="1">
            <a:spLocks noChangeArrowheads="1"/>
          </p:cNvSpPr>
          <p:nvPr/>
        </p:nvSpPr>
        <p:spPr bwMode="auto">
          <a:xfrm>
            <a:off x="476232" y="889556"/>
            <a:ext cx="4953024" cy="523220"/>
          </a:xfrm>
          <a:prstGeom prst="rect">
            <a:avLst/>
          </a:prstGeom>
          <a:noFill/>
          <a:ln w="9525">
            <a:noFill/>
            <a:miter lim="800000"/>
            <a:headEnd/>
            <a:tailEnd/>
          </a:ln>
          <a:effectLst/>
        </p:spPr>
        <p:txBody>
          <a:bodyPr wrap="square">
            <a:spAutoFit/>
          </a:bodyPr>
          <a:lstStyle/>
          <a:p>
            <a:pPr>
              <a:spcBef>
                <a:spcPct val="50000"/>
              </a:spcBef>
            </a:pPr>
            <a:r>
              <a:rPr kumimoji="1" lang="en-US" altLang="zh-CN" sz="2800" dirty="0">
                <a:solidFill>
                  <a:srgbClr val="FF0000"/>
                </a:solidFill>
                <a:latin typeface="黑体" pitchFamily="2" charset="-122"/>
                <a:ea typeface="黑体" pitchFamily="2" charset="-122"/>
              </a:rPr>
              <a:t>3</a:t>
            </a:r>
            <a:r>
              <a:rPr kumimoji="1" lang="en-US" altLang="zh-CN" sz="2800" dirty="0" smtClean="0">
                <a:solidFill>
                  <a:srgbClr val="FF0000"/>
                </a:solidFill>
                <a:latin typeface="黑体" pitchFamily="2" charset="-122"/>
                <a:ea typeface="黑体" pitchFamily="2" charset="-122"/>
              </a:rPr>
              <a:t> </a:t>
            </a:r>
            <a:r>
              <a:rPr lang="zh-CN" altLang="en-US" sz="2800" dirty="0" smtClean="0">
                <a:solidFill>
                  <a:srgbClr val="FF0000"/>
                </a:solidFill>
                <a:latin typeface="黑体" panose="02010609060101010101" pitchFamily="49" charset="-122"/>
                <a:ea typeface="黑体" panose="02010609060101010101" pitchFamily="49" charset="-122"/>
              </a:rPr>
              <a:t>连续分布</a:t>
            </a:r>
            <a:r>
              <a:rPr lang="zh-CN" altLang="en-US" sz="2800" dirty="0">
                <a:solidFill>
                  <a:srgbClr val="FF0000"/>
                </a:solidFill>
                <a:latin typeface="黑体" panose="02010609060101010101" pitchFamily="49" charset="-122"/>
                <a:ea typeface="黑体" panose="02010609060101010101" pitchFamily="49" charset="-122"/>
              </a:rPr>
              <a:t>的电荷的电场强度</a:t>
            </a:r>
            <a:endParaRPr kumimoji="1" lang="zh-CN" altLang="en-US" sz="2800" dirty="0">
              <a:solidFill>
                <a:srgbClr val="FF0000"/>
              </a:solidFill>
              <a:latin typeface="黑体" panose="02010609060101010101" pitchFamily="49" charset="-122"/>
              <a:ea typeface="黑体" panose="02010609060101010101" pitchFamily="49" charset="-122"/>
            </a:endParaRPr>
          </a:p>
        </p:txBody>
      </p:sp>
      <p:sp>
        <p:nvSpPr>
          <p:cNvPr id="47" name="Text Box 10"/>
          <p:cNvSpPr txBox="1">
            <a:spLocks noChangeArrowheads="1"/>
          </p:cNvSpPr>
          <p:nvPr/>
        </p:nvSpPr>
        <p:spPr bwMode="auto">
          <a:xfrm>
            <a:off x="571500" y="188640"/>
            <a:ext cx="36576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smtClean="0">
                <a:solidFill>
                  <a:srgbClr val="00B050"/>
                </a:solidFill>
                <a:latin typeface="黑体" pitchFamily="2" charset="-122"/>
                <a:ea typeface="黑体" pitchFamily="2" charset="-122"/>
              </a:rPr>
              <a:t>三 电场强度的计算</a:t>
            </a:r>
            <a:endParaRPr kumimoji="1" lang="zh-CN" altLang="en-US" sz="3200" b="1" dirty="0">
              <a:solidFill>
                <a:srgbClr val="00B050"/>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down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7432"/>
                                        </p:tgtEl>
                                        <p:attrNameLst>
                                          <p:attrName>style.visibility</p:attrName>
                                        </p:attrNameLst>
                                      </p:cBhvr>
                                      <p:to>
                                        <p:strVal val="visible"/>
                                      </p:to>
                                    </p:set>
                                    <p:animEffect transition="in" filter="blinds(horizontal)">
                                      <p:cBhvr>
                                        <p:cTn id="22" dur="500"/>
                                        <p:tgtEl>
                                          <p:spTgt spid="1743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7434"/>
                                        </p:tgtEl>
                                        <p:attrNameLst>
                                          <p:attrName>style.visibility</p:attrName>
                                        </p:attrNameLst>
                                      </p:cBhvr>
                                      <p:to>
                                        <p:strVal val="visible"/>
                                      </p:to>
                                    </p:set>
                                    <p:animEffect transition="in" filter="blinds(horizontal)">
                                      <p:cBhvr>
                                        <p:cTn id="27" dur="500"/>
                                        <p:tgtEl>
                                          <p:spTgt spid="1743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572000" y="1066800"/>
            <a:ext cx="4267200" cy="2362200"/>
            <a:chOff x="2976" y="768"/>
            <a:chExt cx="2688" cy="1488"/>
          </a:xfrm>
        </p:grpSpPr>
        <p:grpSp>
          <p:nvGrpSpPr>
            <p:cNvPr id="3" name="Group 3"/>
            <p:cNvGrpSpPr>
              <a:grpSpLocks/>
            </p:cNvGrpSpPr>
            <p:nvPr/>
          </p:nvGrpSpPr>
          <p:grpSpPr bwMode="auto">
            <a:xfrm>
              <a:off x="2976" y="768"/>
              <a:ext cx="2688" cy="1488"/>
              <a:chOff x="2976" y="768"/>
              <a:chExt cx="2688" cy="1488"/>
            </a:xfrm>
          </p:grpSpPr>
          <p:sp>
            <p:nvSpPr>
              <p:cNvPr id="18436" name="Rectangle 4"/>
              <p:cNvSpPr>
                <a:spLocks noChangeArrowheads="1"/>
              </p:cNvSpPr>
              <p:nvPr/>
            </p:nvSpPr>
            <p:spPr bwMode="auto">
              <a:xfrm>
                <a:off x="2976" y="768"/>
                <a:ext cx="2688" cy="1488"/>
              </a:xfrm>
              <a:prstGeom prst="rect">
                <a:avLst/>
              </a:prstGeom>
              <a:solidFill>
                <a:srgbClr val="FFFFFF"/>
              </a:solidFill>
              <a:ln w="9525">
                <a:solidFill>
                  <a:srgbClr val="006666"/>
                </a:solidFill>
                <a:miter lim="800000"/>
                <a:headEnd/>
                <a:tailEnd/>
              </a:ln>
              <a:effectLst/>
            </p:spPr>
            <p:txBody>
              <a:bodyPr wrap="none" anchor="ctr"/>
              <a:lstStyle/>
              <a:p>
                <a:endParaRPr lang="zh-CN" altLang="en-US"/>
              </a:p>
            </p:txBody>
          </p:sp>
          <p:graphicFrame>
            <p:nvGraphicFramePr>
              <p:cNvPr id="18437" name="Object 5"/>
              <p:cNvGraphicFramePr>
                <a:graphicFrameLocks noChangeAspect="1"/>
              </p:cNvGraphicFramePr>
              <p:nvPr/>
            </p:nvGraphicFramePr>
            <p:xfrm>
              <a:off x="3024" y="1474"/>
              <a:ext cx="332" cy="432"/>
            </p:xfrm>
            <a:graphic>
              <a:graphicData uri="http://schemas.openxmlformats.org/presentationml/2006/ole">
                <p:oleObj spid="_x0000_s10490" name="公式" r:id="rId3" imgW="126780" imgH="164814" progId="Equation.3">
                  <p:embed/>
                </p:oleObj>
              </a:graphicData>
            </a:graphic>
          </p:graphicFrame>
          <p:grpSp>
            <p:nvGrpSpPr>
              <p:cNvPr id="4" name="Group 6"/>
              <p:cNvGrpSpPr>
                <a:grpSpLocks/>
              </p:cNvGrpSpPr>
              <p:nvPr/>
            </p:nvGrpSpPr>
            <p:grpSpPr bwMode="auto">
              <a:xfrm>
                <a:off x="3360" y="919"/>
                <a:ext cx="960" cy="1260"/>
                <a:chOff x="3360" y="919"/>
                <a:chExt cx="960" cy="1260"/>
              </a:xfrm>
            </p:grpSpPr>
            <p:sp>
              <p:nvSpPr>
                <p:cNvPr id="18439" name="Freeform 7"/>
                <p:cNvSpPr>
                  <a:spLocks/>
                </p:cNvSpPr>
                <p:nvPr/>
              </p:nvSpPr>
              <p:spPr bwMode="auto">
                <a:xfrm>
                  <a:off x="3360" y="919"/>
                  <a:ext cx="960" cy="1260"/>
                </a:xfrm>
                <a:custGeom>
                  <a:avLst/>
                  <a:gdLst/>
                  <a:ahLst/>
                  <a:cxnLst>
                    <a:cxn ang="0">
                      <a:pos x="205" y="134"/>
                    </a:cxn>
                    <a:cxn ang="0">
                      <a:pos x="33" y="403"/>
                    </a:cxn>
                    <a:cxn ang="0">
                      <a:pos x="10" y="845"/>
                    </a:cxn>
                    <a:cxn ang="0">
                      <a:pos x="70" y="1076"/>
                    </a:cxn>
                    <a:cxn ang="0">
                      <a:pos x="347" y="1241"/>
                    </a:cxn>
                    <a:cxn ang="0">
                      <a:pos x="549" y="1189"/>
                    </a:cxn>
                    <a:cxn ang="0">
                      <a:pos x="631" y="1039"/>
                    </a:cxn>
                    <a:cxn ang="0">
                      <a:pos x="571" y="770"/>
                    </a:cxn>
                    <a:cxn ang="0">
                      <a:pos x="586" y="523"/>
                    </a:cxn>
                    <a:cxn ang="0">
                      <a:pos x="721" y="306"/>
                    </a:cxn>
                    <a:cxn ang="0">
                      <a:pos x="721" y="89"/>
                    </a:cxn>
                    <a:cxn ang="0">
                      <a:pos x="444" y="7"/>
                    </a:cxn>
                    <a:cxn ang="0">
                      <a:pos x="205" y="134"/>
                    </a:cxn>
                  </a:cxnLst>
                  <a:rect l="0" t="0" r="r" b="b"/>
                  <a:pathLst>
                    <a:path w="767" h="1260">
                      <a:moveTo>
                        <a:pt x="205" y="134"/>
                      </a:moveTo>
                      <a:cubicBezTo>
                        <a:pt x="137" y="200"/>
                        <a:pt x="66" y="284"/>
                        <a:pt x="33" y="403"/>
                      </a:cubicBezTo>
                      <a:cubicBezTo>
                        <a:pt x="0" y="522"/>
                        <a:pt x="4" y="733"/>
                        <a:pt x="10" y="845"/>
                      </a:cubicBezTo>
                      <a:cubicBezTo>
                        <a:pt x="16" y="957"/>
                        <a:pt x="14" y="1010"/>
                        <a:pt x="70" y="1076"/>
                      </a:cubicBezTo>
                      <a:cubicBezTo>
                        <a:pt x="126" y="1142"/>
                        <a:pt x="267" y="1222"/>
                        <a:pt x="347" y="1241"/>
                      </a:cubicBezTo>
                      <a:cubicBezTo>
                        <a:pt x="427" y="1260"/>
                        <a:pt x="502" y="1223"/>
                        <a:pt x="549" y="1189"/>
                      </a:cubicBezTo>
                      <a:cubicBezTo>
                        <a:pt x="596" y="1155"/>
                        <a:pt x="627" y="1109"/>
                        <a:pt x="631" y="1039"/>
                      </a:cubicBezTo>
                      <a:cubicBezTo>
                        <a:pt x="635" y="969"/>
                        <a:pt x="578" y="856"/>
                        <a:pt x="571" y="770"/>
                      </a:cubicBezTo>
                      <a:cubicBezTo>
                        <a:pt x="564" y="684"/>
                        <a:pt x="561" y="600"/>
                        <a:pt x="586" y="523"/>
                      </a:cubicBezTo>
                      <a:cubicBezTo>
                        <a:pt x="611" y="446"/>
                        <a:pt x="699" y="378"/>
                        <a:pt x="721" y="306"/>
                      </a:cubicBezTo>
                      <a:cubicBezTo>
                        <a:pt x="743" y="234"/>
                        <a:pt x="767" y="139"/>
                        <a:pt x="721" y="89"/>
                      </a:cubicBezTo>
                      <a:cubicBezTo>
                        <a:pt x="675" y="39"/>
                        <a:pt x="530" y="0"/>
                        <a:pt x="444" y="7"/>
                      </a:cubicBezTo>
                      <a:cubicBezTo>
                        <a:pt x="358" y="14"/>
                        <a:pt x="273" y="68"/>
                        <a:pt x="205" y="134"/>
                      </a:cubicBezTo>
                      <a:close/>
                    </a:path>
                  </a:pathLst>
                </a:custGeom>
                <a:gradFill rotWithShape="0">
                  <a:gsLst>
                    <a:gs pos="0">
                      <a:schemeClr val="bg1"/>
                    </a:gs>
                    <a:gs pos="100000">
                      <a:srgbClr val="CCECFF"/>
                    </a:gs>
                  </a:gsLst>
                  <a:path path="rect">
                    <a:fillToRect l="100000" b="100000"/>
                  </a:path>
                </a:gradFill>
                <a:ln w="19050" cmpd="sng">
                  <a:solidFill>
                    <a:srgbClr val="3366FF"/>
                  </a:solidFill>
                  <a:round/>
                  <a:headEnd/>
                  <a:tailEnd/>
                </a:ln>
                <a:effectLst/>
              </p:spPr>
              <p:txBody>
                <a:bodyPr wrap="none"/>
                <a:lstStyle/>
                <a:p>
                  <a:endParaRPr lang="zh-CN" altLang="en-US"/>
                </a:p>
              </p:txBody>
            </p:sp>
            <p:grpSp>
              <p:nvGrpSpPr>
                <p:cNvPr id="5" name="Group 8"/>
                <p:cNvGrpSpPr>
                  <a:grpSpLocks/>
                </p:cNvGrpSpPr>
                <p:nvPr/>
              </p:nvGrpSpPr>
              <p:grpSpPr bwMode="auto">
                <a:xfrm>
                  <a:off x="3360" y="919"/>
                  <a:ext cx="912" cy="1248"/>
                  <a:chOff x="4896" y="2640"/>
                  <a:chExt cx="912" cy="1248"/>
                </a:xfrm>
              </p:grpSpPr>
              <p:graphicFrame>
                <p:nvGraphicFramePr>
                  <p:cNvPr id="18441" name="Object 9"/>
                  <p:cNvGraphicFramePr>
                    <a:graphicFrameLocks noChangeAspect="1"/>
                  </p:cNvGraphicFramePr>
                  <p:nvPr/>
                </p:nvGraphicFramePr>
                <p:xfrm>
                  <a:off x="5088" y="2736"/>
                  <a:ext cx="288" cy="288"/>
                </p:xfrm>
                <a:graphic>
                  <a:graphicData uri="http://schemas.openxmlformats.org/presentationml/2006/ole">
                    <p:oleObj spid="_x0000_s10491" name="Equation" r:id="rId4" imgW="114120" imgH="114120" progId="Equation.3">
                      <p:embed/>
                    </p:oleObj>
                  </a:graphicData>
                </a:graphic>
              </p:graphicFrame>
              <p:graphicFrame>
                <p:nvGraphicFramePr>
                  <p:cNvPr id="18442" name="Object 10"/>
                  <p:cNvGraphicFramePr>
                    <a:graphicFrameLocks noChangeAspect="1"/>
                  </p:cNvGraphicFramePr>
                  <p:nvPr/>
                </p:nvGraphicFramePr>
                <p:xfrm>
                  <a:off x="4992" y="2928"/>
                  <a:ext cx="288" cy="288"/>
                </p:xfrm>
                <a:graphic>
                  <a:graphicData uri="http://schemas.openxmlformats.org/presentationml/2006/ole">
                    <p:oleObj spid="_x0000_s10492" name="Equation" r:id="rId5" imgW="114120" imgH="114120" progId="Equation.3">
                      <p:embed/>
                    </p:oleObj>
                  </a:graphicData>
                </a:graphic>
              </p:graphicFrame>
              <p:graphicFrame>
                <p:nvGraphicFramePr>
                  <p:cNvPr id="18443" name="Object 11"/>
                  <p:cNvGraphicFramePr>
                    <a:graphicFrameLocks noChangeAspect="1"/>
                  </p:cNvGraphicFramePr>
                  <p:nvPr/>
                </p:nvGraphicFramePr>
                <p:xfrm>
                  <a:off x="5376" y="3216"/>
                  <a:ext cx="288" cy="288"/>
                </p:xfrm>
                <a:graphic>
                  <a:graphicData uri="http://schemas.openxmlformats.org/presentationml/2006/ole">
                    <p:oleObj spid="_x0000_s10493" name="Equation" r:id="rId6" imgW="114120" imgH="114120" progId="Equation.3">
                      <p:embed/>
                    </p:oleObj>
                  </a:graphicData>
                </a:graphic>
              </p:graphicFrame>
              <p:graphicFrame>
                <p:nvGraphicFramePr>
                  <p:cNvPr id="18444" name="Object 12"/>
                  <p:cNvGraphicFramePr>
                    <a:graphicFrameLocks noChangeAspect="1"/>
                  </p:cNvGraphicFramePr>
                  <p:nvPr/>
                </p:nvGraphicFramePr>
                <p:xfrm>
                  <a:off x="5136" y="3168"/>
                  <a:ext cx="288" cy="288"/>
                </p:xfrm>
                <a:graphic>
                  <a:graphicData uri="http://schemas.openxmlformats.org/presentationml/2006/ole">
                    <p:oleObj spid="_x0000_s10494" name="Equation" r:id="rId7" imgW="114120" imgH="114120" progId="Equation.3">
                      <p:embed/>
                    </p:oleObj>
                  </a:graphicData>
                </a:graphic>
              </p:graphicFrame>
              <p:graphicFrame>
                <p:nvGraphicFramePr>
                  <p:cNvPr id="18445" name="Object 13"/>
                  <p:cNvGraphicFramePr>
                    <a:graphicFrameLocks noChangeAspect="1"/>
                  </p:cNvGraphicFramePr>
                  <p:nvPr/>
                </p:nvGraphicFramePr>
                <p:xfrm>
                  <a:off x="5184" y="3360"/>
                  <a:ext cx="288" cy="288"/>
                </p:xfrm>
                <a:graphic>
                  <a:graphicData uri="http://schemas.openxmlformats.org/presentationml/2006/ole">
                    <p:oleObj spid="_x0000_s10495" name="Equation" r:id="rId8" imgW="114120" imgH="114120" progId="Equation.3">
                      <p:embed/>
                    </p:oleObj>
                  </a:graphicData>
                </a:graphic>
              </p:graphicFrame>
              <p:graphicFrame>
                <p:nvGraphicFramePr>
                  <p:cNvPr id="18446" name="Object 14"/>
                  <p:cNvGraphicFramePr>
                    <a:graphicFrameLocks noChangeAspect="1"/>
                  </p:cNvGraphicFramePr>
                  <p:nvPr/>
                </p:nvGraphicFramePr>
                <p:xfrm>
                  <a:off x="5376" y="3408"/>
                  <a:ext cx="288" cy="288"/>
                </p:xfrm>
                <a:graphic>
                  <a:graphicData uri="http://schemas.openxmlformats.org/presentationml/2006/ole">
                    <p:oleObj spid="_x0000_s10496" name="Equation" r:id="rId9" imgW="114120" imgH="114120" progId="Equation.3">
                      <p:embed/>
                    </p:oleObj>
                  </a:graphicData>
                </a:graphic>
              </p:graphicFrame>
              <p:graphicFrame>
                <p:nvGraphicFramePr>
                  <p:cNvPr id="18447" name="Object 15"/>
                  <p:cNvGraphicFramePr>
                    <a:graphicFrameLocks noChangeAspect="1"/>
                  </p:cNvGraphicFramePr>
                  <p:nvPr/>
                </p:nvGraphicFramePr>
                <p:xfrm>
                  <a:off x="5520" y="2832"/>
                  <a:ext cx="288" cy="288"/>
                </p:xfrm>
                <a:graphic>
                  <a:graphicData uri="http://schemas.openxmlformats.org/presentationml/2006/ole">
                    <p:oleObj spid="_x0000_s10497" name="Equation" r:id="rId10" imgW="114120" imgH="114120" progId="Equation.3">
                      <p:embed/>
                    </p:oleObj>
                  </a:graphicData>
                </a:graphic>
              </p:graphicFrame>
              <p:graphicFrame>
                <p:nvGraphicFramePr>
                  <p:cNvPr id="18448" name="Object 16"/>
                  <p:cNvGraphicFramePr>
                    <a:graphicFrameLocks noChangeAspect="1"/>
                  </p:cNvGraphicFramePr>
                  <p:nvPr/>
                </p:nvGraphicFramePr>
                <p:xfrm>
                  <a:off x="4896" y="3168"/>
                  <a:ext cx="288" cy="288"/>
                </p:xfrm>
                <a:graphic>
                  <a:graphicData uri="http://schemas.openxmlformats.org/presentationml/2006/ole">
                    <p:oleObj spid="_x0000_s10498" name="Equation" r:id="rId11" imgW="114120" imgH="114120" progId="Equation.3">
                      <p:embed/>
                    </p:oleObj>
                  </a:graphicData>
                </a:graphic>
              </p:graphicFrame>
              <p:graphicFrame>
                <p:nvGraphicFramePr>
                  <p:cNvPr id="18449" name="Object 17"/>
                  <p:cNvGraphicFramePr>
                    <a:graphicFrameLocks noChangeAspect="1"/>
                  </p:cNvGraphicFramePr>
                  <p:nvPr/>
                </p:nvGraphicFramePr>
                <p:xfrm>
                  <a:off x="5472" y="2640"/>
                  <a:ext cx="288" cy="288"/>
                </p:xfrm>
                <a:graphic>
                  <a:graphicData uri="http://schemas.openxmlformats.org/presentationml/2006/ole">
                    <p:oleObj spid="_x0000_s10499" name="Equation" r:id="rId12" imgW="114120" imgH="114120" progId="Equation.3">
                      <p:embed/>
                    </p:oleObj>
                  </a:graphicData>
                </a:graphic>
              </p:graphicFrame>
              <p:graphicFrame>
                <p:nvGraphicFramePr>
                  <p:cNvPr id="18450" name="Object 18"/>
                  <p:cNvGraphicFramePr>
                    <a:graphicFrameLocks noChangeAspect="1"/>
                  </p:cNvGraphicFramePr>
                  <p:nvPr/>
                </p:nvGraphicFramePr>
                <p:xfrm>
                  <a:off x="5280" y="2832"/>
                  <a:ext cx="288" cy="288"/>
                </p:xfrm>
                <a:graphic>
                  <a:graphicData uri="http://schemas.openxmlformats.org/presentationml/2006/ole">
                    <p:oleObj spid="_x0000_s10500" name="Equation" r:id="rId13" imgW="114120" imgH="114120" progId="Equation.3">
                      <p:embed/>
                    </p:oleObj>
                  </a:graphicData>
                </a:graphic>
              </p:graphicFrame>
              <p:graphicFrame>
                <p:nvGraphicFramePr>
                  <p:cNvPr id="18451" name="Object 19"/>
                  <p:cNvGraphicFramePr>
                    <a:graphicFrameLocks noChangeAspect="1"/>
                  </p:cNvGraphicFramePr>
                  <p:nvPr/>
                </p:nvGraphicFramePr>
                <p:xfrm>
                  <a:off x="5328" y="3600"/>
                  <a:ext cx="288" cy="288"/>
                </p:xfrm>
                <a:graphic>
                  <a:graphicData uri="http://schemas.openxmlformats.org/presentationml/2006/ole">
                    <p:oleObj spid="_x0000_s10501" name="Equation" r:id="rId14" imgW="114120" imgH="114120" progId="Equation.3">
                      <p:embed/>
                    </p:oleObj>
                  </a:graphicData>
                </a:graphic>
              </p:graphicFrame>
              <p:graphicFrame>
                <p:nvGraphicFramePr>
                  <p:cNvPr id="18452" name="Object 20"/>
                  <p:cNvGraphicFramePr>
                    <a:graphicFrameLocks noChangeAspect="1"/>
                  </p:cNvGraphicFramePr>
                  <p:nvPr/>
                </p:nvGraphicFramePr>
                <p:xfrm>
                  <a:off x="5136" y="3552"/>
                  <a:ext cx="288" cy="288"/>
                </p:xfrm>
                <a:graphic>
                  <a:graphicData uri="http://schemas.openxmlformats.org/presentationml/2006/ole">
                    <p:oleObj spid="_x0000_s10502" name="Equation" r:id="rId15" imgW="114120" imgH="114120" progId="Equation.3">
                      <p:embed/>
                    </p:oleObj>
                  </a:graphicData>
                </a:graphic>
              </p:graphicFrame>
              <p:graphicFrame>
                <p:nvGraphicFramePr>
                  <p:cNvPr id="18453" name="Object 21"/>
                  <p:cNvGraphicFramePr>
                    <a:graphicFrameLocks noChangeAspect="1"/>
                  </p:cNvGraphicFramePr>
                  <p:nvPr/>
                </p:nvGraphicFramePr>
                <p:xfrm>
                  <a:off x="4992" y="3408"/>
                  <a:ext cx="288" cy="288"/>
                </p:xfrm>
                <a:graphic>
                  <a:graphicData uri="http://schemas.openxmlformats.org/presentationml/2006/ole">
                    <p:oleObj spid="_x0000_s10503" name="Equation" r:id="rId16" imgW="114120" imgH="114120" progId="Equation.3">
                      <p:embed/>
                    </p:oleObj>
                  </a:graphicData>
                </a:graphic>
              </p:graphicFrame>
              <p:graphicFrame>
                <p:nvGraphicFramePr>
                  <p:cNvPr id="18454" name="Object 22"/>
                  <p:cNvGraphicFramePr>
                    <a:graphicFrameLocks noChangeAspect="1"/>
                  </p:cNvGraphicFramePr>
                  <p:nvPr/>
                </p:nvGraphicFramePr>
                <p:xfrm>
                  <a:off x="5184" y="2976"/>
                  <a:ext cx="288" cy="288"/>
                </p:xfrm>
                <a:graphic>
                  <a:graphicData uri="http://schemas.openxmlformats.org/presentationml/2006/ole">
                    <p:oleObj spid="_x0000_s10504" name="Equation" r:id="rId17" imgW="114120" imgH="114120" progId="Equation.3">
                      <p:embed/>
                    </p:oleObj>
                  </a:graphicData>
                </a:graphic>
              </p:graphicFrame>
              <p:graphicFrame>
                <p:nvGraphicFramePr>
                  <p:cNvPr id="18455" name="Object 23"/>
                  <p:cNvGraphicFramePr>
                    <a:graphicFrameLocks noChangeAspect="1"/>
                  </p:cNvGraphicFramePr>
                  <p:nvPr/>
                </p:nvGraphicFramePr>
                <p:xfrm>
                  <a:off x="5376" y="2976"/>
                  <a:ext cx="288" cy="288"/>
                </p:xfrm>
                <a:graphic>
                  <a:graphicData uri="http://schemas.openxmlformats.org/presentationml/2006/ole">
                    <p:oleObj spid="_x0000_s10505" name="Equation" r:id="rId18" imgW="114120" imgH="114120" progId="Equation.3">
                      <p:embed/>
                    </p:oleObj>
                  </a:graphicData>
                </a:graphic>
              </p:graphicFrame>
              <p:graphicFrame>
                <p:nvGraphicFramePr>
                  <p:cNvPr id="18456" name="Object 24"/>
                  <p:cNvGraphicFramePr>
                    <a:graphicFrameLocks noChangeAspect="1"/>
                  </p:cNvGraphicFramePr>
                  <p:nvPr/>
                </p:nvGraphicFramePr>
                <p:xfrm>
                  <a:off x="5232" y="2640"/>
                  <a:ext cx="288" cy="288"/>
                </p:xfrm>
                <a:graphic>
                  <a:graphicData uri="http://schemas.openxmlformats.org/presentationml/2006/ole">
                    <p:oleObj spid="_x0000_s10506" name="Equation" r:id="rId19" imgW="114120" imgH="114120" progId="Equation.3">
                      <p:embed/>
                    </p:oleObj>
                  </a:graphicData>
                </a:graphic>
              </p:graphicFrame>
            </p:grpSp>
          </p:grpSp>
        </p:grpSp>
        <p:grpSp>
          <p:nvGrpSpPr>
            <p:cNvPr id="6" name="Group 25"/>
            <p:cNvGrpSpPr>
              <a:grpSpLocks/>
            </p:cNvGrpSpPr>
            <p:nvPr/>
          </p:nvGrpSpPr>
          <p:grpSpPr bwMode="auto">
            <a:xfrm>
              <a:off x="4560" y="1576"/>
              <a:ext cx="377" cy="392"/>
              <a:chOff x="4512" y="1845"/>
              <a:chExt cx="377" cy="392"/>
            </a:xfrm>
          </p:grpSpPr>
          <p:sp>
            <p:nvSpPr>
              <p:cNvPr id="18458" name="Oval 26"/>
              <p:cNvSpPr>
                <a:spLocks noChangeArrowheads="1"/>
              </p:cNvSpPr>
              <p:nvPr/>
            </p:nvSpPr>
            <p:spPr bwMode="auto">
              <a:xfrm>
                <a:off x="4800" y="1845"/>
                <a:ext cx="89" cy="104"/>
              </a:xfrm>
              <a:prstGeom prst="ellipse">
                <a:avLst/>
              </a:prstGeom>
              <a:solidFill>
                <a:srgbClr val="ED3921"/>
              </a:solidFill>
              <a:ln w="9525">
                <a:solidFill>
                  <a:schemeClr val="tx1"/>
                </a:solidFill>
                <a:round/>
                <a:headEnd/>
                <a:tailEnd/>
              </a:ln>
              <a:effectLst/>
            </p:spPr>
            <p:txBody>
              <a:bodyPr wrap="none" anchor="ctr"/>
              <a:lstStyle/>
              <a:p>
                <a:endParaRPr lang="zh-CN" altLang="en-US"/>
              </a:p>
            </p:txBody>
          </p:sp>
          <p:graphicFrame>
            <p:nvGraphicFramePr>
              <p:cNvPr id="18459" name="Object 27"/>
              <p:cNvGraphicFramePr>
                <a:graphicFrameLocks noChangeAspect="1"/>
              </p:cNvGraphicFramePr>
              <p:nvPr/>
            </p:nvGraphicFramePr>
            <p:xfrm>
              <a:off x="4512" y="1853"/>
              <a:ext cx="355" cy="384"/>
            </p:xfrm>
            <a:graphic>
              <a:graphicData uri="http://schemas.openxmlformats.org/presentationml/2006/ole">
                <p:oleObj spid="_x0000_s10507" name="Equation" r:id="rId20" imgW="122040" imgH="130680" progId="Equation.3">
                  <p:embed/>
                </p:oleObj>
              </a:graphicData>
            </a:graphic>
          </p:graphicFrame>
        </p:grpSp>
      </p:grpSp>
      <p:grpSp>
        <p:nvGrpSpPr>
          <p:cNvPr id="7" name="Group 28"/>
          <p:cNvGrpSpPr>
            <a:grpSpLocks/>
          </p:cNvGrpSpPr>
          <p:nvPr/>
        </p:nvGrpSpPr>
        <p:grpSpPr bwMode="auto">
          <a:xfrm>
            <a:off x="4800600" y="1219200"/>
            <a:ext cx="1219200" cy="1066800"/>
            <a:chOff x="3120" y="864"/>
            <a:chExt cx="768" cy="672"/>
          </a:xfrm>
        </p:grpSpPr>
        <p:graphicFrame>
          <p:nvGraphicFramePr>
            <p:cNvPr id="18461" name="Object 29"/>
            <p:cNvGraphicFramePr>
              <a:graphicFrameLocks noChangeAspect="1"/>
            </p:cNvGraphicFramePr>
            <p:nvPr/>
          </p:nvGraphicFramePr>
          <p:xfrm>
            <a:off x="3120" y="864"/>
            <a:ext cx="432" cy="403"/>
          </p:xfrm>
          <a:graphic>
            <a:graphicData uri="http://schemas.openxmlformats.org/presentationml/2006/ole">
              <p:oleObj spid="_x0000_s10508" name="Equation" r:id="rId21" imgW="3900600" imgH="3645720" progId="Equation.3">
                <p:embed/>
              </p:oleObj>
            </a:graphicData>
          </a:graphic>
        </p:graphicFrame>
        <p:grpSp>
          <p:nvGrpSpPr>
            <p:cNvPr id="8" name="Group 30"/>
            <p:cNvGrpSpPr>
              <a:grpSpLocks/>
            </p:cNvGrpSpPr>
            <p:nvPr/>
          </p:nvGrpSpPr>
          <p:grpSpPr bwMode="auto">
            <a:xfrm>
              <a:off x="3600" y="1248"/>
              <a:ext cx="288" cy="288"/>
              <a:chOff x="2784" y="1128"/>
              <a:chExt cx="288" cy="288"/>
            </a:xfrm>
          </p:grpSpPr>
          <p:sp>
            <p:nvSpPr>
              <p:cNvPr id="18463" name="Oval 31"/>
              <p:cNvSpPr>
                <a:spLocks noChangeArrowheads="1"/>
              </p:cNvSpPr>
              <p:nvPr/>
            </p:nvSpPr>
            <p:spPr bwMode="auto">
              <a:xfrm>
                <a:off x="2784" y="1152"/>
                <a:ext cx="240" cy="240"/>
              </a:xfrm>
              <a:prstGeom prst="ellipse">
                <a:avLst/>
              </a:prstGeom>
              <a:solidFill>
                <a:srgbClr val="FFFFFF"/>
              </a:solidFill>
              <a:ln w="38100">
                <a:solidFill>
                  <a:srgbClr val="0000FF"/>
                </a:solidFill>
                <a:round/>
                <a:headEnd/>
                <a:tailEnd/>
              </a:ln>
              <a:effectLst/>
            </p:spPr>
            <p:txBody>
              <a:bodyPr wrap="none" anchor="ctr"/>
              <a:lstStyle/>
              <a:p>
                <a:endParaRPr lang="zh-CN" altLang="en-US"/>
              </a:p>
            </p:txBody>
          </p:sp>
          <p:graphicFrame>
            <p:nvGraphicFramePr>
              <p:cNvPr id="18464" name="Object 32"/>
              <p:cNvGraphicFramePr>
                <a:graphicFrameLocks noChangeAspect="1"/>
              </p:cNvGraphicFramePr>
              <p:nvPr/>
            </p:nvGraphicFramePr>
            <p:xfrm>
              <a:off x="2784" y="1128"/>
              <a:ext cx="288" cy="288"/>
            </p:xfrm>
            <a:graphic>
              <a:graphicData uri="http://schemas.openxmlformats.org/presentationml/2006/ole">
                <p:oleObj spid="_x0000_s10509" name="Equation" r:id="rId22" imgW="114120" imgH="114120" progId="Equation.3">
                  <p:embed/>
                </p:oleObj>
              </a:graphicData>
            </a:graphic>
          </p:graphicFrame>
        </p:grpSp>
      </p:grpSp>
      <p:grpSp>
        <p:nvGrpSpPr>
          <p:cNvPr id="9" name="Group 33"/>
          <p:cNvGrpSpPr>
            <a:grpSpLocks/>
          </p:cNvGrpSpPr>
          <p:nvPr/>
        </p:nvGrpSpPr>
        <p:grpSpPr bwMode="auto">
          <a:xfrm>
            <a:off x="381000" y="872827"/>
            <a:ext cx="3505200" cy="1116013"/>
            <a:chOff x="288" y="432"/>
            <a:chExt cx="2208" cy="703"/>
          </a:xfrm>
        </p:grpSpPr>
        <p:sp>
          <p:nvSpPr>
            <p:cNvPr id="18466" name="Text Box 34"/>
            <p:cNvSpPr txBox="1">
              <a:spLocks noChangeArrowheads="1"/>
            </p:cNvSpPr>
            <p:nvPr/>
          </p:nvSpPr>
          <p:spPr bwMode="auto">
            <a:xfrm>
              <a:off x="288" y="624"/>
              <a:ext cx="1632" cy="327"/>
            </a:xfrm>
            <a:prstGeom prst="rect">
              <a:avLst/>
            </a:prstGeom>
            <a:noFill/>
            <a:ln w="9525">
              <a:noFill/>
              <a:miter lim="800000"/>
              <a:headEnd/>
              <a:tailEnd/>
            </a:ln>
            <a:effectLst/>
          </p:spPr>
          <p:txBody>
            <a:bodyPr>
              <a:spAutoFit/>
            </a:bodyPr>
            <a:lstStyle/>
            <a:p>
              <a:pPr>
                <a:spcBef>
                  <a:spcPct val="50000"/>
                </a:spcBef>
              </a:pPr>
              <a:r>
                <a:rPr kumimoji="1" lang="zh-CN" altLang="en-US" sz="2800" dirty="0">
                  <a:solidFill>
                    <a:srgbClr val="0070C0"/>
                  </a:solidFill>
                  <a:latin typeface="Times New Roman" pitchFamily="18" charset="0"/>
                  <a:ea typeface="黑体" pitchFamily="2" charset="-122"/>
                </a:rPr>
                <a:t>电荷面密度</a:t>
              </a:r>
            </a:p>
          </p:txBody>
        </p:sp>
        <p:graphicFrame>
          <p:nvGraphicFramePr>
            <p:cNvPr id="18467" name="Object 35"/>
            <p:cNvGraphicFramePr>
              <a:graphicFrameLocks noChangeAspect="1"/>
            </p:cNvGraphicFramePr>
            <p:nvPr/>
          </p:nvGraphicFramePr>
          <p:xfrm>
            <a:off x="1632" y="432"/>
            <a:ext cx="864" cy="703"/>
          </p:xfrm>
          <a:graphic>
            <a:graphicData uri="http://schemas.openxmlformats.org/presentationml/2006/ole">
              <p:oleObj spid="_x0000_s10510" name="Equation" r:id="rId23" imgW="888614" imgH="723586" progId="Equation.3">
                <p:embed/>
              </p:oleObj>
            </a:graphicData>
          </a:graphic>
        </p:graphicFrame>
      </p:grpSp>
      <p:graphicFrame>
        <p:nvGraphicFramePr>
          <p:cNvPr id="18468" name="Object 36"/>
          <p:cNvGraphicFramePr>
            <a:graphicFrameLocks noChangeAspect="1"/>
          </p:cNvGraphicFramePr>
          <p:nvPr>
            <p:extLst>
              <p:ext uri="{D42A27DB-BD31-4B8C-83A1-F6EECF244321}">
                <p14:modId xmlns:p14="http://schemas.microsoft.com/office/powerpoint/2010/main" xmlns="" val="2243414824"/>
              </p:ext>
            </p:extLst>
          </p:nvPr>
        </p:nvGraphicFramePr>
        <p:xfrm>
          <a:off x="228600" y="2073275"/>
          <a:ext cx="3854450" cy="1355725"/>
        </p:xfrm>
        <a:graphic>
          <a:graphicData uri="http://schemas.openxmlformats.org/presentationml/2006/ole">
            <p:oleObj spid="_x0000_s10511" name="Equation" r:id="rId24" imgW="1193800" imgH="444500" progId="Equation.3">
              <p:embed/>
            </p:oleObj>
          </a:graphicData>
        </a:graphic>
      </p:graphicFrame>
      <p:grpSp>
        <p:nvGrpSpPr>
          <p:cNvPr id="10" name="Group 37"/>
          <p:cNvGrpSpPr>
            <a:grpSpLocks/>
          </p:cNvGrpSpPr>
          <p:nvPr/>
        </p:nvGrpSpPr>
        <p:grpSpPr bwMode="auto">
          <a:xfrm>
            <a:off x="4572000" y="3733800"/>
            <a:ext cx="4267200" cy="2286000"/>
            <a:chOff x="2976" y="2448"/>
            <a:chExt cx="2688" cy="1440"/>
          </a:xfrm>
        </p:grpSpPr>
        <p:sp>
          <p:nvSpPr>
            <p:cNvPr id="18470" name="Rectangle 38"/>
            <p:cNvSpPr>
              <a:spLocks noChangeArrowheads="1"/>
            </p:cNvSpPr>
            <p:nvPr/>
          </p:nvSpPr>
          <p:spPr bwMode="auto">
            <a:xfrm>
              <a:off x="2976" y="2448"/>
              <a:ext cx="2688" cy="1440"/>
            </a:xfrm>
            <a:prstGeom prst="rect">
              <a:avLst/>
            </a:prstGeom>
            <a:solidFill>
              <a:srgbClr val="FFFFFF"/>
            </a:solidFill>
            <a:ln w="9525">
              <a:solidFill>
                <a:srgbClr val="006666"/>
              </a:solidFill>
              <a:miter lim="800000"/>
              <a:headEnd/>
              <a:tailEnd/>
            </a:ln>
            <a:effectLst/>
          </p:spPr>
          <p:txBody>
            <a:bodyPr wrap="none" anchor="ctr"/>
            <a:lstStyle/>
            <a:p>
              <a:endParaRPr lang="zh-CN" altLang="en-US"/>
            </a:p>
          </p:txBody>
        </p:sp>
        <p:sp>
          <p:nvSpPr>
            <p:cNvPr id="18471" name="Freeform 39"/>
            <p:cNvSpPr>
              <a:spLocks/>
            </p:cNvSpPr>
            <p:nvPr/>
          </p:nvSpPr>
          <p:spPr bwMode="auto">
            <a:xfrm>
              <a:off x="3216" y="2880"/>
              <a:ext cx="816" cy="752"/>
            </a:xfrm>
            <a:custGeom>
              <a:avLst/>
              <a:gdLst/>
              <a:ahLst/>
              <a:cxnLst>
                <a:cxn ang="0">
                  <a:pos x="0" y="752"/>
                </a:cxn>
                <a:cxn ang="0">
                  <a:pos x="96" y="416"/>
                </a:cxn>
                <a:cxn ang="0">
                  <a:pos x="240" y="224"/>
                </a:cxn>
                <a:cxn ang="0">
                  <a:pos x="384" y="224"/>
                </a:cxn>
                <a:cxn ang="0">
                  <a:pos x="720" y="32"/>
                </a:cxn>
                <a:cxn ang="0">
                  <a:pos x="816" y="32"/>
                </a:cxn>
              </a:cxnLst>
              <a:rect l="0" t="0" r="r" b="b"/>
              <a:pathLst>
                <a:path w="816" h="752">
                  <a:moveTo>
                    <a:pt x="0" y="752"/>
                  </a:moveTo>
                  <a:cubicBezTo>
                    <a:pt x="28" y="628"/>
                    <a:pt x="56" y="504"/>
                    <a:pt x="96" y="416"/>
                  </a:cubicBezTo>
                  <a:cubicBezTo>
                    <a:pt x="136" y="328"/>
                    <a:pt x="192" y="256"/>
                    <a:pt x="240" y="224"/>
                  </a:cubicBezTo>
                  <a:cubicBezTo>
                    <a:pt x="288" y="192"/>
                    <a:pt x="304" y="256"/>
                    <a:pt x="384" y="224"/>
                  </a:cubicBezTo>
                  <a:cubicBezTo>
                    <a:pt x="464" y="192"/>
                    <a:pt x="648" y="64"/>
                    <a:pt x="720" y="32"/>
                  </a:cubicBezTo>
                  <a:cubicBezTo>
                    <a:pt x="792" y="0"/>
                    <a:pt x="804" y="16"/>
                    <a:pt x="816" y="32"/>
                  </a:cubicBezTo>
                </a:path>
              </a:pathLst>
            </a:custGeom>
            <a:noFill/>
            <a:ln w="57150" cmpd="sng">
              <a:solidFill>
                <a:srgbClr val="6699FF"/>
              </a:solidFill>
              <a:round/>
              <a:headEnd/>
              <a:tailEnd/>
            </a:ln>
            <a:effectLst/>
          </p:spPr>
          <p:txBody>
            <a:bodyPr wrap="none" anchor="ctr"/>
            <a:lstStyle/>
            <a:p>
              <a:endParaRPr lang="zh-CN" altLang="en-US"/>
            </a:p>
          </p:txBody>
        </p:sp>
        <p:graphicFrame>
          <p:nvGraphicFramePr>
            <p:cNvPr id="18472" name="Object 40"/>
            <p:cNvGraphicFramePr>
              <a:graphicFrameLocks noChangeAspect="1"/>
            </p:cNvGraphicFramePr>
            <p:nvPr/>
          </p:nvGraphicFramePr>
          <p:xfrm>
            <a:off x="3072" y="2976"/>
            <a:ext cx="295" cy="384"/>
          </p:xfrm>
          <a:graphic>
            <a:graphicData uri="http://schemas.openxmlformats.org/presentationml/2006/ole">
              <p:oleObj spid="_x0000_s10512" name="公式" r:id="rId25" imgW="126780" imgH="164814" progId="Equation.3">
                <p:embed/>
              </p:oleObj>
            </a:graphicData>
          </a:graphic>
        </p:graphicFrame>
      </p:grpSp>
      <p:grpSp>
        <p:nvGrpSpPr>
          <p:cNvPr id="11" name="Group 41"/>
          <p:cNvGrpSpPr>
            <a:grpSpLocks/>
          </p:cNvGrpSpPr>
          <p:nvPr/>
        </p:nvGrpSpPr>
        <p:grpSpPr bwMode="auto">
          <a:xfrm>
            <a:off x="5410200" y="4038600"/>
            <a:ext cx="538163" cy="609600"/>
            <a:chOff x="672" y="2208"/>
            <a:chExt cx="339" cy="384"/>
          </a:xfrm>
        </p:grpSpPr>
        <p:sp>
          <p:nvSpPr>
            <p:cNvPr id="18474" name="Line 42"/>
            <p:cNvSpPr>
              <a:spLocks noChangeShapeType="1"/>
            </p:cNvSpPr>
            <p:nvPr/>
          </p:nvSpPr>
          <p:spPr bwMode="auto">
            <a:xfrm flipV="1">
              <a:off x="912" y="2544"/>
              <a:ext cx="96" cy="48"/>
            </a:xfrm>
            <a:prstGeom prst="line">
              <a:avLst/>
            </a:prstGeom>
            <a:noFill/>
            <a:ln w="57150">
              <a:solidFill>
                <a:srgbClr val="FF0000"/>
              </a:solidFill>
              <a:round/>
              <a:headEnd/>
              <a:tailEnd/>
            </a:ln>
            <a:effectLst/>
          </p:spPr>
          <p:txBody>
            <a:bodyPr wrap="none" anchor="ctr"/>
            <a:lstStyle/>
            <a:p>
              <a:endParaRPr lang="zh-CN" altLang="en-US"/>
            </a:p>
          </p:txBody>
        </p:sp>
        <p:graphicFrame>
          <p:nvGraphicFramePr>
            <p:cNvPr id="18475" name="Object 43"/>
            <p:cNvGraphicFramePr>
              <a:graphicFrameLocks noChangeAspect="1"/>
            </p:cNvGraphicFramePr>
            <p:nvPr/>
          </p:nvGraphicFramePr>
          <p:xfrm>
            <a:off x="672" y="2208"/>
            <a:ext cx="339" cy="339"/>
          </p:xfrm>
          <a:graphic>
            <a:graphicData uri="http://schemas.openxmlformats.org/presentationml/2006/ole">
              <p:oleObj spid="_x0000_s10513" name="Equation" r:id="rId26" imgW="253780" imgH="253780" progId="Equation.3">
                <p:embed/>
              </p:oleObj>
            </a:graphicData>
          </a:graphic>
        </p:graphicFrame>
      </p:grpSp>
      <p:grpSp>
        <p:nvGrpSpPr>
          <p:cNvPr id="12" name="Group 44"/>
          <p:cNvGrpSpPr>
            <a:grpSpLocks/>
          </p:cNvGrpSpPr>
          <p:nvPr/>
        </p:nvGrpSpPr>
        <p:grpSpPr bwMode="auto">
          <a:xfrm>
            <a:off x="381000" y="3441700"/>
            <a:ext cx="3581400" cy="1130300"/>
            <a:chOff x="336" y="2264"/>
            <a:chExt cx="2256" cy="712"/>
          </a:xfrm>
        </p:grpSpPr>
        <p:sp>
          <p:nvSpPr>
            <p:cNvPr id="18477" name="Text Box 45"/>
            <p:cNvSpPr txBox="1">
              <a:spLocks noChangeArrowheads="1"/>
            </p:cNvSpPr>
            <p:nvPr/>
          </p:nvSpPr>
          <p:spPr bwMode="auto">
            <a:xfrm>
              <a:off x="336" y="2400"/>
              <a:ext cx="1536" cy="327"/>
            </a:xfrm>
            <a:prstGeom prst="rect">
              <a:avLst/>
            </a:prstGeom>
            <a:noFill/>
            <a:ln w="9525">
              <a:noFill/>
              <a:miter lim="800000"/>
              <a:headEnd/>
              <a:tailEnd/>
            </a:ln>
            <a:effectLst/>
          </p:spPr>
          <p:txBody>
            <a:bodyPr>
              <a:spAutoFit/>
            </a:bodyPr>
            <a:lstStyle/>
            <a:p>
              <a:pPr>
                <a:spcBef>
                  <a:spcPct val="50000"/>
                </a:spcBef>
              </a:pPr>
              <a:r>
                <a:rPr kumimoji="1" lang="zh-CN" altLang="en-US" sz="2800" dirty="0">
                  <a:solidFill>
                    <a:srgbClr val="0070C0"/>
                  </a:solidFill>
                  <a:latin typeface="Times New Roman" pitchFamily="18" charset="0"/>
                  <a:ea typeface="黑体" pitchFamily="2" charset="-122"/>
                </a:rPr>
                <a:t>电荷线密度</a:t>
              </a:r>
            </a:p>
          </p:txBody>
        </p:sp>
        <p:graphicFrame>
          <p:nvGraphicFramePr>
            <p:cNvPr id="18478" name="Object 46"/>
            <p:cNvGraphicFramePr>
              <a:graphicFrameLocks noChangeAspect="1"/>
            </p:cNvGraphicFramePr>
            <p:nvPr/>
          </p:nvGraphicFramePr>
          <p:xfrm>
            <a:off x="1728" y="2264"/>
            <a:ext cx="864" cy="712"/>
          </p:xfrm>
          <a:graphic>
            <a:graphicData uri="http://schemas.openxmlformats.org/presentationml/2006/ole">
              <p:oleObj spid="_x0000_s10514" name="Equation" r:id="rId27" imgW="736600" imgH="609600" progId="Equation.3">
                <p:embed/>
              </p:oleObj>
            </a:graphicData>
          </a:graphic>
        </p:graphicFrame>
      </p:grpSp>
      <p:graphicFrame>
        <p:nvGraphicFramePr>
          <p:cNvPr id="18479" name="Object 47"/>
          <p:cNvGraphicFramePr>
            <a:graphicFrameLocks noChangeAspect="1"/>
          </p:cNvGraphicFramePr>
          <p:nvPr/>
        </p:nvGraphicFramePr>
        <p:xfrm>
          <a:off x="304800" y="4648200"/>
          <a:ext cx="3810000" cy="1365250"/>
        </p:xfrm>
        <a:graphic>
          <a:graphicData uri="http://schemas.openxmlformats.org/presentationml/2006/ole">
            <p:oleObj spid="_x0000_s10515" name="Equation" r:id="rId28" imgW="1155199" imgH="444307" progId="Equation.3">
              <p:embed/>
            </p:oleObj>
          </a:graphicData>
        </a:graphic>
      </p:graphicFrame>
      <p:grpSp>
        <p:nvGrpSpPr>
          <p:cNvPr id="13" name="Group 48"/>
          <p:cNvGrpSpPr>
            <a:grpSpLocks/>
          </p:cNvGrpSpPr>
          <p:nvPr/>
        </p:nvGrpSpPr>
        <p:grpSpPr bwMode="auto">
          <a:xfrm>
            <a:off x="5943600" y="1676400"/>
            <a:ext cx="2667000" cy="990600"/>
            <a:chOff x="3840" y="1152"/>
            <a:chExt cx="1680" cy="624"/>
          </a:xfrm>
        </p:grpSpPr>
        <p:sp>
          <p:nvSpPr>
            <p:cNvPr id="18481" name="Freeform 49"/>
            <p:cNvSpPr>
              <a:spLocks/>
            </p:cNvSpPr>
            <p:nvPr/>
          </p:nvSpPr>
          <p:spPr bwMode="auto">
            <a:xfrm>
              <a:off x="4924" y="1648"/>
              <a:ext cx="596" cy="128"/>
            </a:xfrm>
            <a:custGeom>
              <a:avLst/>
              <a:gdLst/>
              <a:ahLst/>
              <a:cxnLst>
                <a:cxn ang="0">
                  <a:pos x="0" y="0"/>
                </a:cxn>
                <a:cxn ang="0">
                  <a:pos x="596" y="128"/>
                </a:cxn>
              </a:cxnLst>
              <a:rect l="0" t="0" r="r" b="b"/>
              <a:pathLst>
                <a:path w="596" h="128">
                  <a:moveTo>
                    <a:pt x="0" y="0"/>
                  </a:moveTo>
                  <a:lnTo>
                    <a:pt x="596" y="128"/>
                  </a:lnTo>
                </a:path>
              </a:pathLst>
            </a:custGeom>
            <a:noFill/>
            <a:ln w="38100">
              <a:solidFill>
                <a:srgbClr val="0000FF"/>
              </a:solidFill>
              <a:round/>
              <a:headEnd/>
              <a:tailEnd type="triangle" w="sm" len="lg"/>
            </a:ln>
            <a:effectLst/>
          </p:spPr>
          <p:txBody>
            <a:bodyPr wrap="none" anchor="ctr"/>
            <a:lstStyle/>
            <a:p>
              <a:endParaRPr lang="zh-CN" altLang="en-US"/>
            </a:p>
          </p:txBody>
        </p:sp>
        <p:graphicFrame>
          <p:nvGraphicFramePr>
            <p:cNvPr id="18482" name="Object 50"/>
            <p:cNvGraphicFramePr>
              <a:graphicFrameLocks noChangeAspect="1"/>
            </p:cNvGraphicFramePr>
            <p:nvPr/>
          </p:nvGraphicFramePr>
          <p:xfrm>
            <a:off x="5147" y="1357"/>
            <a:ext cx="373" cy="323"/>
          </p:xfrm>
          <a:graphic>
            <a:graphicData uri="http://schemas.openxmlformats.org/presentationml/2006/ole">
              <p:oleObj spid="_x0000_s10516" name="Equation" r:id="rId29" imgW="276840" imgH="228240" progId="Equation.3">
                <p:embed/>
              </p:oleObj>
            </a:graphicData>
          </a:graphic>
        </p:graphicFrame>
        <p:sp>
          <p:nvSpPr>
            <p:cNvPr id="18483" name="Line 51"/>
            <p:cNvSpPr>
              <a:spLocks noChangeShapeType="1"/>
            </p:cNvSpPr>
            <p:nvPr/>
          </p:nvSpPr>
          <p:spPr bwMode="auto">
            <a:xfrm>
              <a:off x="3840" y="1425"/>
              <a:ext cx="1027" cy="207"/>
            </a:xfrm>
            <a:prstGeom prst="line">
              <a:avLst/>
            </a:prstGeom>
            <a:noFill/>
            <a:ln w="28575">
              <a:solidFill>
                <a:schemeClr val="tx1"/>
              </a:solidFill>
              <a:round/>
              <a:headEnd/>
              <a:tailEnd type="triangle" w="sm" len="lg"/>
            </a:ln>
            <a:effectLst/>
          </p:spPr>
          <p:txBody>
            <a:bodyPr wrap="none" anchor="ctr"/>
            <a:lstStyle/>
            <a:p>
              <a:endParaRPr lang="zh-CN" altLang="en-US"/>
            </a:p>
          </p:txBody>
        </p:sp>
        <p:graphicFrame>
          <p:nvGraphicFramePr>
            <p:cNvPr id="18484" name="Object 52"/>
            <p:cNvGraphicFramePr>
              <a:graphicFrameLocks noChangeAspect="1"/>
            </p:cNvGraphicFramePr>
            <p:nvPr/>
          </p:nvGraphicFramePr>
          <p:xfrm>
            <a:off x="4353" y="1152"/>
            <a:ext cx="348" cy="432"/>
          </p:xfrm>
          <a:graphic>
            <a:graphicData uri="http://schemas.openxmlformats.org/presentationml/2006/ole">
              <p:oleObj spid="_x0000_s10517" name="公式" r:id="rId30" imgW="126835" imgH="152202" progId="Equation.3">
                <p:embed/>
              </p:oleObj>
            </a:graphicData>
          </a:graphic>
        </p:graphicFrame>
      </p:grpSp>
      <p:grpSp>
        <p:nvGrpSpPr>
          <p:cNvPr id="14" name="Group 53"/>
          <p:cNvGrpSpPr>
            <a:grpSpLocks/>
          </p:cNvGrpSpPr>
          <p:nvPr/>
        </p:nvGrpSpPr>
        <p:grpSpPr bwMode="auto">
          <a:xfrm>
            <a:off x="5867400" y="4192588"/>
            <a:ext cx="2743200" cy="989012"/>
            <a:chOff x="3792" y="2737"/>
            <a:chExt cx="1728" cy="623"/>
          </a:xfrm>
        </p:grpSpPr>
        <p:sp>
          <p:nvSpPr>
            <p:cNvPr id="18486" name="Freeform 54"/>
            <p:cNvSpPr>
              <a:spLocks/>
            </p:cNvSpPr>
            <p:nvPr/>
          </p:nvSpPr>
          <p:spPr bwMode="auto">
            <a:xfrm>
              <a:off x="4888" y="3228"/>
              <a:ext cx="632" cy="132"/>
            </a:xfrm>
            <a:custGeom>
              <a:avLst/>
              <a:gdLst/>
              <a:ahLst/>
              <a:cxnLst>
                <a:cxn ang="0">
                  <a:pos x="0" y="0"/>
                </a:cxn>
                <a:cxn ang="0">
                  <a:pos x="632" y="132"/>
                </a:cxn>
              </a:cxnLst>
              <a:rect l="0" t="0" r="r" b="b"/>
              <a:pathLst>
                <a:path w="632" h="132">
                  <a:moveTo>
                    <a:pt x="0" y="0"/>
                  </a:moveTo>
                  <a:lnTo>
                    <a:pt x="632" y="132"/>
                  </a:lnTo>
                </a:path>
              </a:pathLst>
            </a:custGeom>
            <a:noFill/>
            <a:ln w="38100">
              <a:solidFill>
                <a:srgbClr val="0000FF"/>
              </a:solidFill>
              <a:round/>
              <a:headEnd/>
              <a:tailEnd type="triangle" w="sm" len="lg"/>
            </a:ln>
            <a:effectLst/>
          </p:spPr>
          <p:txBody>
            <a:bodyPr wrap="none" anchor="ctr"/>
            <a:lstStyle/>
            <a:p>
              <a:endParaRPr lang="zh-CN" altLang="en-US"/>
            </a:p>
          </p:txBody>
        </p:sp>
        <p:graphicFrame>
          <p:nvGraphicFramePr>
            <p:cNvPr id="18487" name="Object 55"/>
            <p:cNvGraphicFramePr>
              <a:graphicFrameLocks noChangeAspect="1"/>
            </p:cNvGraphicFramePr>
            <p:nvPr/>
          </p:nvGraphicFramePr>
          <p:xfrm>
            <a:off x="5136" y="2894"/>
            <a:ext cx="384" cy="322"/>
          </p:xfrm>
          <a:graphic>
            <a:graphicData uri="http://schemas.openxmlformats.org/presentationml/2006/ole">
              <p:oleObj spid="_x0000_s10518" name="Equation" r:id="rId31" imgW="276840" imgH="228240" progId="Equation.3">
                <p:embed/>
              </p:oleObj>
            </a:graphicData>
          </a:graphic>
        </p:graphicFrame>
        <p:sp>
          <p:nvSpPr>
            <p:cNvPr id="18488" name="Line 56"/>
            <p:cNvSpPr>
              <a:spLocks noChangeShapeType="1"/>
            </p:cNvSpPr>
            <p:nvPr/>
          </p:nvSpPr>
          <p:spPr bwMode="auto">
            <a:xfrm>
              <a:off x="3792" y="3010"/>
              <a:ext cx="1056" cy="206"/>
            </a:xfrm>
            <a:prstGeom prst="line">
              <a:avLst/>
            </a:prstGeom>
            <a:noFill/>
            <a:ln w="28575">
              <a:solidFill>
                <a:schemeClr val="tx1"/>
              </a:solidFill>
              <a:round/>
              <a:headEnd/>
              <a:tailEnd type="triangle" w="sm" len="lg"/>
            </a:ln>
            <a:effectLst/>
          </p:spPr>
          <p:txBody>
            <a:bodyPr wrap="none" anchor="ctr"/>
            <a:lstStyle/>
            <a:p>
              <a:endParaRPr lang="zh-CN" altLang="en-US"/>
            </a:p>
          </p:txBody>
        </p:sp>
        <p:graphicFrame>
          <p:nvGraphicFramePr>
            <p:cNvPr id="18489" name="Object 57"/>
            <p:cNvGraphicFramePr>
              <a:graphicFrameLocks noChangeAspect="1"/>
            </p:cNvGraphicFramePr>
            <p:nvPr/>
          </p:nvGraphicFramePr>
          <p:xfrm>
            <a:off x="4320" y="2737"/>
            <a:ext cx="358" cy="431"/>
          </p:xfrm>
          <a:graphic>
            <a:graphicData uri="http://schemas.openxmlformats.org/presentationml/2006/ole">
              <p:oleObj spid="_x0000_s10519" name="公式" r:id="rId32" imgW="126835" imgH="152202" progId="Equation.3">
                <p:embed/>
              </p:oleObj>
            </a:graphicData>
          </a:graphic>
        </p:graphicFrame>
      </p:grpSp>
      <p:grpSp>
        <p:nvGrpSpPr>
          <p:cNvPr id="15" name="Group 58"/>
          <p:cNvGrpSpPr>
            <a:grpSpLocks/>
          </p:cNvGrpSpPr>
          <p:nvPr/>
        </p:nvGrpSpPr>
        <p:grpSpPr bwMode="auto">
          <a:xfrm>
            <a:off x="7010400" y="4864100"/>
            <a:ext cx="598488" cy="622300"/>
            <a:chOff x="4512" y="3160"/>
            <a:chExt cx="377" cy="392"/>
          </a:xfrm>
        </p:grpSpPr>
        <p:sp>
          <p:nvSpPr>
            <p:cNvPr id="18491" name="Oval 59"/>
            <p:cNvSpPr>
              <a:spLocks noChangeArrowheads="1"/>
            </p:cNvSpPr>
            <p:nvPr/>
          </p:nvSpPr>
          <p:spPr bwMode="auto">
            <a:xfrm>
              <a:off x="4800" y="3160"/>
              <a:ext cx="89" cy="104"/>
            </a:xfrm>
            <a:prstGeom prst="ellipse">
              <a:avLst/>
            </a:prstGeom>
            <a:solidFill>
              <a:srgbClr val="ED3921"/>
            </a:solidFill>
            <a:ln w="9525">
              <a:solidFill>
                <a:schemeClr val="tx1"/>
              </a:solidFill>
              <a:round/>
              <a:headEnd/>
              <a:tailEnd/>
            </a:ln>
            <a:effectLst/>
          </p:spPr>
          <p:txBody>
            <a:bodyPr wrap="none" anchor="ctr"/>
            <a:lstStyle/>
            <a:p>
              <a:endParaRPr lang="zh-CN" altLang="en-US"/>
            </a:p>
          </p:txBody>
        </p:sp>
        <p:graphicFrame>
          <p:nvGraphicFramePr>
            <p:cNvPr id="18492" name="Object 60"/>
            <p:cNvGraphicFramePr>
              <a:graphicFrameLocks noChangeAspect="1"/>
            </p:cNvGraphicFramePr>
            <p:nvPr/>
          </p:nvGraphicFramePr>
          <p:xfrm>
            <a:off x="4512" y="3168"/>
            <a:ext cx="355" cy="384"/>
          </p:xfrm>
          <a:graphic>
            <a:graphicData uri="http://schemas.openxmlformats.org/presentationml/2006/ole">
              <p:oleObj spid="_x0000_s10520" name="Equation" r:id="rId33" imgW="122040" imgH="130680" progId="Equation.3">
                <p:embed/>
              </p:oleObj>
            </a:graphicData>
          </a:graphic>
        </p:graphicFrame>
      </p:grpSp>
      <p:sp>
        <p:nvSpPr>
          <p:cNvPr id="61" name="Text Box 10"/>
          <p:cNvSpPr txBox="1">
            <a:spLocks noChangeArrowheads="1"/>
          </p:cNvSpPr>
          <p:nvPr/>
        </p:nvSpPr>
        <p:spPr bwMode="auto">
          <a:xfrm>
            <a:off x="571500" y="188640"/>
            <a:ext cx="36576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smtClean="0">
                <a:solidFill>
                  <a:srgbClr val="00B050"/>
                </a:solidFill>
                <a:latin typeface="黑体" pitchFamily="2" charset="-122"/>
                <a:ea typeface="黑体" pitchFamily="2" charset="-122"/>
              </a:rPr>
              <a:t>三 电场强度的计算</a:t>
            </a:r>
            <a:endParaRPr kumimoji="1" lang="zh-CN" altLang="en-US" sz="3200" b="1" dirty="0">
              <a:solidFill>
                <a:srgbClr val="00B050"/>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trips(downRigh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468"/>
                                        </p:tgtEl>
                                        <p:attrNameLst>
                                          <p:attrName>style.visibility</p:attrName>
                                        </p:attrNameLst>
                                      </p:cBhvr>
                                      <p:to>
                                        <p:strVal val="visible"/>
                                      </p:to>
                                    </p:set>
                                    <p:animEffect transition="in" filter="blinds(horizontal)">
                                      <p:cBhvr>
                                        <p:cTn id="17" dur="500"/>
                                        <p:tgtEl>
                                          <p:spTgt spid="1846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ou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ox(i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ox(i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strips(downRight)">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8479"/>
                                        </p:tgtEl>
                                        <p:attrNameLst>
                                          <p:attrName>style.visibility</p:attrName>
                                        </p:attrNameLst>
                                      </p:cBhvr>
                                      <p:to>
                                        <p:strVal val="visible"/>
                                      </p:to>
                                    </p:set>
                                    <p:animEffect transition="in" filter="blinds(horizontal)">
                                      <p:cBhvr>
                                        <p:cTn id="47" dur="500"/>
                                        <p:tgtEl>
                                          <p:spTgt spid="18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09600" y="2778968"/>
            <a:ext cx="8001000" cy="3886200"/>
            <a:chOff x="384" y="1584"/>
            <a:chExt cx="5040" cy="2448"/>
          </a:xfrm>
        </p:grpSpPr>
        <p:grpSp>
          <p:nvGrpSpPr>
            <p:cNvPr id="3" name="Group 3"/>
            <p:cNvGrpSpPr>
              <a:grpSpLocks/>
            </p:cNvGrpSpPr>
            <p:nvPr/>
          </p:nvGrpSpPr>
          <p:grpSpPr bwMode="auto">
            <a:xfrm>
              <a:off x="384" y="1584"/>
              <a:ext cx="5040" cy="2448"/>
              <a:chOff x="384" y="1584"/>
              <a:chExt cx="5040" cy="2448"/>
            </a:xfrm>
          </p:grpSpPr>
          <p:grpSp>
            <p:nvGrpSpPr>
              <p:cNvPr id="4" name="Group 4"/>
              <p:cNvGrpSpPr>
                <a:grpSpLocks/>
              </p:cNvGrpSpPr>
              <p:nvPr/>
            </p:nvGrpSpPr>
            <p:grpSpPr bwMode="auto">
              <a:xfrm>
                <a:off x="384" y="1584"/>
                <a:ext cx="5040" cy="2448"/>
                <a:chOff x="384" y="1584"/>
                <a:chExt cx="5040" cy="2448"/>
              </a:xfrm>
            </p:grpSpPr>
            <p:sp>
              <p:nvSpPr>
                <p:cNvPr id="23557" name="Rectangle 5"/>
                <p:cNvSpPr>
                  <a:spLocks noChangeArrowheads="1"/>
                </p:cNvSpPr>
                <p:nvPr/>
              </p:nvSpPr>
              <p:spPr bwMode="auto">
                <a:xfrm>
                  <a:off x="384" y="1584"/>
                  <a:ext cx="5040" cy="2448"/>
                </a:xfrm>
                <a:prstGeom prst="rect">
                  <a:avLst/>
                </a:prstGeom>
                <a:solidFill>
                  <a:schemeClr val="bg1"/>
                </a:solidFill>
                <a:ln w="9525">
                  <a:solidFill>
                    <a:srgbClr val="006666"/>
                  </a:solidFill>
                  <a:miter lim="800000"/>
                  <a:headEnd/>
                  <a:tailEnd/>
                </a:ln>
                <a:effectLst/>
              </p:spPr>
              <p:txBody>
                <a:bodyPr lIns="92075" tIns="46038" rIns="92075" bIns="46038" anchor="ctr">
                  <a:spAutoFit/>
                </a:bodyPr>
                <a:lstStyle/>
                <a:p>
                  <a:endParaRPr lang="zh-CN" altLang="en-US"/>
                </a:p>
              </p:txBody>
            </p:sp>
            <p:grpSp>
              <p:nvGrpSpPr>
                <p:cNvPr id="5" name="Group 6"/>
                <p:cNvGrpSpPr>
                  <a:grpSpLocks/>
                </p:cNvGrpSpPr>
                <p:nvPr/>
              </p:nvGrpSpPr>
              <p:grpSpPr bwMode="auto">
                <a:xfrm>
                  <a:off x="624" y="1728"/>
                  <a:ext cx="4608" cy="2208"/>
                  <a:chOff x="624" y="1728"/>
                  <a:chExt cx="4608" cy="2208"/>
                </a:xfrm>
              </p:grpSpPr>
              <p:sp>
                <p:nvSpPr>
                  <p:cNvPr id="23559" name="Line 7"/>
                  <p:cNvSpPr>
                    <a:spLocks noChangeShapeType="1"/>
                  </p:cNvSpPr>
                  <p:nvPr/>
                </p:nvSpPr>
                <p:spPr bwMode="auto">
                  <a:xfrm flipH="1">
                    <a:off x="624" y="2976"/>
                    <a:ext cx="864" cy="0"/>
                  </a:xfrm>
                  <a:prstGeom prst="line">
                    <a:avLst/>
                  </a:prstGeom>
                  <a:noFill/>
                  <a:ln w="12700">
                    <a:solidFill>
                      <a:schemeClr val="tx1"/>
                    </a:solidFill>
                    <a:round/>
                    <a:headEnd/>
                    <a:tailEnd type="none" w="sm" len="lg"/>
                  </a:ln>
                  <a:effectLst/>
                </p:spPr>
                <p:txBody>
                  <a:bodyPr wrap="none" anchor="ctr"/>
                  <a:lstStyle/>
                  <a:p>
                    <a:endParaRPr lang="zh-CN" altLang="en-US"/>
                  </a:p>
                </p:txBody>
              </p:sp>
              <p:sp>
                <p:nvSpPr>
                  <p:cNvPr id="23560" name="Oval 8"/>
                  <p:cNvSpPr>
                    <a:spLocks noChangeArrowheads="1"/>
                  </p:cNvSpPr>
                  <p:nvPr/>
                </p:nvSpPr>
                <p:spPr bwMode="auto">
                  <a:xfrm>
                    <a:off x="1104" y="2208"/>
                    <a:ext cx="768" cy="1536"/>
                  </a:xfrm>
                  <a:prstGeom prst="ellipse">
                    <a:avLst/>
                  </a:prstGeom>
                  <a:solidFill>
                    <a:schemeClr val="accent2">
                      <a:alpha val="50000"/>
                    </a:schemeClr>
                  </a:solidFill>
                  <a:ln w="76200">
                    <a:solidFill>
                      <a:srgbClr val="0000FF"/>
                    </a:solidFill>
                    <a:round/>
                    <a:headEnd/>
                    <a:tailEnd/>
                  </a:ln>
                  <a:effectLst/>
                </p:spPr>
                <p:txBody>
                  <a:bodyPr wrap="none" anchor="ctr"/>
                  <a:lstStyle/>
                  <a:p>
                    <a:endParaRPr lang="zh-CN" altLang="en-US"/>
                  </a:p>
                </p:txBody>
              </p:sp>
              <p:sp>
                <p:nvSpPr>
                  <p:cNvPr id="23561" name="Line 9"/>
                  <p:cNvSpPr>
                    <a:spLocks noChangeShapeType="1"/>
                  </p:cNvSpPr>
                  <p:nvPr/>
                </p:nvSpPr>
                <p:spPr bwMode="auto">
                  <a:xfrm>
                    <a:off x="1488" y="2976"/>
                    <a:ext cx="3744" cy="0"/>
                  </a:xfrm>
                  <a:prstGeom prst="line">
                    <a:avLst/>
                  </a:prstGeom>
                  <a:noFill/>
                  <a:ln w="12700">
                    <a:solidFill>
                      <a:schemeClr val="tx1"/>
                    </a:solidFill>
                    <a:round/>
                    <a:headEnd/>
                    <a:tailEnd type="triangle" w="sm" len="lg"/>
                  </a:ln>
                  <a:effectLst/>
                </p:spPr>
                <p:txBody>
                  <a:bodyPr wrap="none" anchor="ctr"/>
                  <a:lstStyle/>
                  <a:p>
                    <a:endParaRPr lang="zh-CN" altLang="en-US"/>
                  </a:p>
                </p:txBody>
              </p:sp>
              <p:sp>
                <p:nvSpPr>
                  <p:cNvPr id="23562" name="Line 10"/>
                  <p:cNvSpPr>
                    <a:spLocks noChangeShapeType="1"/>
                  </p:cNvSpPr>
                  <p:nvPr/>
                </p:nvSpPr>
                <p:spPr bwMode="auto">
                  <a:xfrm flipV="1">
                    <a:off x="1488" y="1728"/>
                    <a:ext cx="0" cy="1248"/>
                  </a:xfrm>
                  <a:prstGeom prst="line">
                    <a:avLst/>
                  </a:prstGeom>
                  <a:noFill/>
                  <a:ln w="12700">
                    <a:solidFill>
                      <a:schemeClr val="tx1"/>
                    </a:solidFill>
                    <a:round/>
                    <a:headEnd/>
                    <a:tailEnd type="triangle" w="sm" len="lg"/>
                  </a:ln>
                  <a:effectLst/>
                </p:spPr>
                <p:txBody>
                  <a:bodyPr wrap="none" anchor="ctr"/>
                  <a:lstStyle/>
                  <a:p>
                    <a:endParaRPr lang="zh-CN" altLang="en-US"/>
                  </a:p>
                </p:txBody>
              </p:sp>
              <p:sp>
                <p:nvSpPr>
                  <p:cNvPr id="23563" name="Line 11"/>
                  <p:cNvSpPr>
                    <a:spLocks noChangeShapeType="1"/>
                  </p:cNvSpPr>
                  <p:nvPr/>
                </p:nvSpPr>
                <p:spPr bwMode="auto">
                  <a:xfrm flipH="1">
                    <a:off x="960" y="2976"/>
                    <a:ext cx="528" cy="960"/>
                  </a:xfrm>
                  <a:prstGeom prst="line">
                    <a:avLst/>
                  </a:prstGeom>
                  <a:noFill/>
                  <a:ln w="12700">
                    <a:solidFill>
                      <a:schemeClr val="tx1"/>
                    </a:solidFill>
                    <a:round/>
                    <a:headEnd/>
                    <a:tailEnd type="triangle" w="sm" len="lg"/>
                  </a:ln>
                  <a:effectLst/>
                </p:spPr>
                <p:txBody>
                  <a:bodyPr wrap="none" anchor="ctr"/>
                  <a:lstStyle/>
                  <a:p>
                    <a:endParaRPr lang="zh-CN" altLang="en-US"/>
                  </a:p>
                </p:txBody>
              </p:sp>
              <p:graphicFrame>
                <p:nvGraphicFramePr>
                  <p:cNvPr id="23564" name="Object 12"/>
                  <p:cNvGraphicFramePr>
                    <a:graphicFrameLocks noChangeAspect="1"/>
                  </p:cNvGraphicFramePr>
                  <p:nvPr/>
                </p:nvGraphicFramePr>
                <p:xfrm>
                  <a:off x="2400" y="2976"/>
                  <a:ext cx="311" cy="336"/>
                </p:xfrm>
                <a:graphic>
                  <a:graphicData uri="http://schemas.openxmlformats.org/presentationml/2006/ole">
                    <p:oleObj spid="_x0000_s11378" name="公式" r:id="rId3" imgW="177646" imgH="190335" progId="Equation.3">
                      <p:embed/>
                    </p:oleObj>
                  </a:graphicData>
                </a:graphic>
              </p:graphicFrame>
              <p:graphicFrame>
                <p:nvGraphicFramePr>
                  <p:cNvPr id="23565" name="Object 13"/>
                  <p:cNvGraphicFramePr>
                    <a:graphicFrameLocks noChangeAspect="1"/>
                  </p:cNvGraphicFramePr>
                  <p:nvPr/>
                </p:nvGraphicFramePr>
                <p:xfrm>
                  <a:off x="781" y="2448"/>
                  <a:ext cx="257" cy="350"/>
                </p:xfrm>
                <a:graphic>
                  <a:graphicData uri="http://schemas.openxmlformats.org/presentationml/2006/ole">
                    <p:oleObj spid="_x0000_s11379" name="公式" r:id="rId4" imgW="3639960" imgH="4950720" progId="Equation.3">
                      <p:embed/>
                    </p:oleObj>
                  </a:graphicData>
                </a:graphic>
              </p:graphicFrame>
              <p:graphicFrame>
                <p:nvGraphicFramePr>
                  <p:cNvPr id="23566" name="Object 14"/>
                  <p:cNvGraphicFramePr>
                    <a:graphicFrameLocks noChangeAspect="1"/>
                  </p:cNvGraphicFramePr>
                  <p:nvPr/>
                </p:nvGraphicFramePr>
                <p:xfrm>
                  <a:off x="1152" y="1728"/>
                  <a:ext cx="272" cy="344"/>
                </p:xfrm>
                <a:graphic>
                  <a:graphicData uri="http://schemas.openxmlformats.org/presentationml/2006/ole">
                    <p:oleObj spid="_x0000_s11380" name="Equation" r:id="rId5" imgW="190417" imgH="241195" progId="Equation.3">
                      <p:embed/>
                    </p:oleObj>
                  </a:graphicData>
                </a:graphic>
              </p:graphicFrame>
              <p:graphicFrame>
                <p:nvGraphicFramePr>
                  <p:cNvPr id="23567" name="Object 15"/>
                  <p:cNvGraphicFramePr>
                    <a:graphicFrameLocks noChangeAspect="1"/>
                  </p:cNvGraphicFramePr>
                  <p:nvPr/>
                </p:nvGraphicFramePr>
                <p:xfrm>
                  <a:off x="4960" y="2688"/>
                  <a:ext cx="224" cy="240"/>
                </p:xfrm>
                <a:graphic>
                  <a:graphicData uri="http://schemas.openxmlformats.org/presentationml/2006/ole">
                    <p:oleObj spid="_x0000_s11381" name="Equation" r:id="rId6" imgW="177646" imgH="190335" progId="Equation.3">
                      <p:embed/>
                    </p:oleObj>
                  </a:graphicData>
                </a:graphic>
              </p:graphicFrame>
              <p:graphicFrame>
                <p:nvGraphicFramePr>
                  <p:cNvPr id="23568" name="Object 16"/>
                  <p:cNvGraphicFramePr>
                    <a:graphicFrameLocks noChangeAspect="1"/>
                  </p:cNvGraphicFramePr>
                  <p:nvPr/>
                </p:nvGraphicFramePr>
                <p:xfrm>
                  <a:off x="624" y="3648"/>
                  <a:ext cx="288" cy="288"/>
                </p:xfrm>
                <a:graphic>
                  <a:graphicData uri="http://schemas.openxmlformats.org/presentationml/2006/ole">
                    <p:oleObj spid="_x0000_s11382" name="Equation" r:id="rId7" imgW="164885" imgH="164885" progId="Equation.3">
                      <p:embed/>
                    </p:oleObj>
                  </a:graphicData>
                </a:graphic>
              </p:graphicFrame>
              <p:graphicFrame>
                <p:nvGraphicFramePr>
                  <p:cNvPr id="23569" name="Object 17"/>
                  <p:cNvGraphicFramePr>
                    <a:graphicFrameLocks noChangeAspect="1"/>
                  </p:cNvGraphicFramePr>
                  <p:nvPr/>
                </p:nvGraphicFramePr>
                <p:xfrm>
                  <a:off x="1440" y="2976"/>
                  <a:ext cx="208" cy="240"/>
                </p:xfrm>
                <a:graphic>
                  <a:graphicData uri="http://schemas.openxmlformats.org/presentationml/2006/ole">
                    <p:oleObj spid="_x0000_s11383" name="Equation" r:id="rId8" imgW="164957" imgH="190335" progId="Equation.3">
                      <p:embed/>
                    </p:oleObj>
                  </a:graphicData>
                </a:graphic>
              </p:graphicFrame>
            </p:grpSp>
          </p:grpSp>
          <p:grpSp>
            <p:nvGrpSpPr>
              <p:cNvPr id="6" name="Group 18"/>
              <p:cNvGrpSpPr>
                <a:grpSpLocks/>
              </p:cNvGrpSpPr>
              <p:nvPr/>
            </p:nvGrpSpPr>
            <p:grpSpPr bwMode="auto">
              <a:xfrm>
                <a:off x="3430" y="2588"/>
                <a:ext cx="314" cy="413"/>
                <a:chOff x="3430" y="2588"/>
                <a:chExt cx="314" cy="413"/>
              </a:xfrm>
            </p:grpSpPr>
            <p:graphicFrame>
              <p:nvGraphicFramePr>
                <p:cNvPr id="23571" name="Object 19"/>
                <p:cNvGraphicFramePr>
                  <a:graphicFrameLocks noChangeAspect="1"/>
                </p:cNvGraphicFramePr>
                <p:nvPr/>
              </p:nvGraphicFramePr>
              <p:xfrm>
                <a:off x="3430" y="2588"/>
                <a:ext cx="314" cy="340"/>
              </p:xfrm>
              <a:graphic>
                <a:graphicData uri="http://schemas.openxmlformats.org/presentationml/2006/ole">
                  <p:oleObj spid="_x0000_s11384" name="Equation" r:id="rId9" imgW="152268" imgH="164957" progId="Equation.3">
                    <p:embed/>
                  </p:oleObj>
                </a:graphicData>
              </a:graphic>
            </p:graphicFrame>
            <p:sp>
              <p:nvSpPr>
                <p:cNvPr id="23572" name="Oval 20"/>
                <p:cNvSpPr>
                  <a:spLocks noChangeArrowheads="1"/>
                </p:cNvSpPr>
                <p:nvPr/>
              </p:nvSpPr>
              <p:spPr bwMode="auto">
                <a:xfrm>
                  <a:off x="3552" y="2953"/>
                  <a:ext cx="48" cy="48"/>
                </a:xfrm>
                <a:prstGeom prst="ellipse">
                  <a:avLst/>
                </a:prstGeom>
                <a:solidFill>
                  <a:srgbClr val="000000"/>
                </a:solidFill>
                <a:ln w="9525">
                  <a:solidFill>
                    <a:schemeClr val="tx1"/>
                  </a:solidFill>
                  <a:round/>
                  <a:headEnd/>
                  <a:tailEnd/>
                </a:ln>
                <a:effectLst/>
              </p:spPr>
              <p:txBody>
                <a:bodyPr wrap="none" lIns="92075" tIns="46038" rIns="92075" bIns="46038" anchor="ctr">
                  <a:spAutoFit/>
                </a:bodyPr>
                <a:lstStyle/>
                <a:p>
                  <a:endParaRPr lang="zh-CN" altLang="en-US"/>
                </a:p>
              </p:txBody>
            </p:sp>
          </p:grpSp>
        </p:grpSp>
        <p:graphicFrame>
          <p:nvGraphicFramePr>
            <p:cNvPr id="23573" name="Object 21"/>
            <p:cNvGraphicFramePr>
              <a:graphicFrameLocks noChangeAspect="1"/>
            </p:cNvGraphicFramePr>
            <p:nvPr/>
          </p:nvGraphicFramePr>
          <p:xfrm>
            <a:off x="1200" y="2496"/>
            <a:ext cx="272" cy="288"/>
          </p:xfrm>
          <a:graphic>
            <a:graphicData uri="http://schemas.openxmlformats.org/presentationml/2006/ole">
              <p:oleObj spid="_x0000_s11385" name="Equation" r:id="rId10" imgW="4421880" imgH="4689720" progId="Equation.3">
                <p:embed/>
              </p:oleObj>
            </a:graphicData>
          </a:graphic>
        </p:graphicFrame>
      </p:grpSp>
      <p:grpSp>
        <p:nvGrpSpPr>
          <p:cNvPr id="7" name="Group 22"/>
          <p:cNvGrpSpPr>
            <a:grpSpLocks/>
          </p:cNvGrpSpPr>
          <p:nvPr/>
        </p:nvGrpSpPr>
        <p:grpSpPr bwMode="auto">
          <a:xfrm>
            <a:off x="2819400" y="4302968"/>
            <a:ext cx="3886200" cy="914400"/>
            <a:chOff x="1776" y="2640"/>
            <a:chExt cx="2448" cy="576"/>
          </a:xfrm>
        </p:grpSpPr>
        <p:sp>
          <p:nvSpPr>
            <p:cNvPr id="23575" name="Oval 23"/>
            <p:cNvSpPr>
              <a:spLocks noChangeArrowheads="1"/>
            </p:cNvSpPr>
            <p:nvPr/>
          </p:nvSpPr>
          <p:spPr bwMode="auto">
            <a:xfrm>
              <a:off x="1776" y="2640"/>
              <a:ext cx="96" cy="96"/>
            </a:xfrm>
            <a:prstGeom prst="ellipse">
              <a:avLst/>
            </a:prstGeom>
            <a:solidFill>
              <a:srgbClr val="FF0000"/>
            </a:solidFill>
            <a:ln w="9525">
              <a:solidFill>
                <a:schemeClr val="tx1"/>
              </a:solidFill>
              <a:round/>
              <a:headEnd/>
              <a:tailEnd/>
            </a:ln>
            <a:effectLst/>
          </p:spPr>
          <p:txBody>
            <a:bodyPr wrap="none" anchor="ctr"/>
            <a:lstStyle/>
            <a:p>
              <a:endParaRPr lang="zh-CN" altLang="en-US"/>
            </a:p>
          </p:txBody>
        </p:sp>
        <p:sp>
          <p:nvSpPr>
            <p:cNvPr id="23576" name="Line 24"/>
            <p:cNvSpPr>
              <a:spLocks noChangeShapeType="1"/>
            </p:cNvSpPr>
            <p:nvPr/>
          </p:nvSpPr>
          <p:spPr bwMode="auto">
            <a:xfrm>
              <a:off x="1824" y="2688"/>
              <a:ext cx="2400" cy="528"/>
            </a:xfrm>
            <a:prstGeom prst="line">
              <a:avLst/>
            </a:prstGeom>
            <a:noFill/>
            <a:ln w="19050">
              <a:solidFill>
                <a:srgbClr val="0000FF"/>
              </a:solidFill>
              <a:prstDash val="dash"/>
              <a:round/>
              <a:headEnd/>
              <a:tailEnd type="none" w="sm" len="lg"/>
            </a:ln>
            <a:effectLst/>
          </p:spPr>
          <p:txBody>
            <a:bodyPr wrap="none" anchor="ctr"/>
            <a:lstStyle/>
            <a:p>
              <a:endParaRPr lang="zh-CN" altLang="en-US"/>
            </a:p>
          </p:txBody>
        </p:sp>
        <p:sp>
          <p:nvSpPr>
            <p:cNvPr id="23577" name="Line 25"/>
            <p:cNvSpPr>
              <a:spLocks noChangeShapeType="1"/>
            </p:cNvSpPr>
            <p:nvPr/>
          </p:nvSpPr>
          <p:spPr bwMode="auto">
            <a:xfrm>
              <a:off x="3600" y="3072"/>
              <a:ext cx="624" cy="144"/>
            </a:xfrm>
            <a:prstGeom prst="line">
              <a:avLst/>
            </a:prstGeom>
            <a:noFill/>
            <a:ln w="28575">
              <a:solidFill>
                <a:srgbClr val="FF0000"/>
              </a:solidFill>
              <a:round/>
              <a:headEnd/>
              <a:tailEnd type="triangle" w="sm" len="lg"/>
            </a:ln>
            <a:effectLst/>
          </p:spPr>
          <p:txBody>
            <a:bodyPr wrap="none" anchor="ctr"/>
            <a:lstStyle/>
            <a:p>
              <a:endParaRPr lang="zh-CN" altLang="en-US"/>
            </a:p>
          </p:txBody>
        </p:sp>
      </p:grpSp>
      <p:grpSp>
        <p:nvGrpSpPr>
          <p:cNvPr id="8" name="Group 26"/>
          <p:cNvGrpSpPr>
            <a:grpSpLocks/>
          </p:cNvGrpSpPr>
          <p:nvPr/>
        </p:nvGrpSpPr>
        <p:grpSpPr bwMode="auto">
          <a:xfrm>
            <a:off x="2895600" y="4912568"/>
            <a:ext cx="3810000" cy="304800"/>
            <a:chOff x="1824" y="3024"/>
            <a:chExt cx="2400" cy="192"/>
          </a:xfrm>
        </p:grpSpPr>
        <p:sp>
          <p:nvSpPr>
            <p:cNvPr id="23579" name="Oval 27"/>
            <p:cNvSpPr>
              <a:spLocks noChangeArrowheads="1"/>
            </p:cNvSpPr>
            <p:nvPr/>
          </p:nvSpPr>
          <p:spPr bwMode="auto">
            <a:xfrm>
              <a:off x="1824" y="3120"/>
              <a:ext cx="96" cy="96"/>
            </a:xfrm>
            <a:prstGeom prst="ellipse">
              <a:avLst/>
            </a:prstGeom>
            <a:solidFill>
              <a:srgbClr val="FF0000"/>
            </a:solidFill>
            <a:ln w="9525">
              <a:solidFill>
                <a:schemeClr val="tx1"/>
              </a:solidFill>
              <a:round/>
              <a:headEnd/>
              <a:tailEnd/>
            </a:ln>
            <a:effectLst/>
          </p:spPr>
          <p:txBody>
            <a:bodyPr wrap="none" anchor="ctr"/>
            <a:lstStyle/>
            <a:p>
              <a:endParaRPr lang="zh-CN" altLang="en-US"/>
            </a:p>
          </p:txBody>
        </p:sp>
        <p:sp>
          <p:nvSpPr>
            <p:cNvPr id="23580" name="Line 28"/>
            <p:cNvSpPr>
              <a:spLocks noChangeShapeType="1"/>
            </p:cNvSpPr>
            <p:nvPr/>
          </p:nvSpPr>
          <p:spPr bwMode="auto">
            <a:xfrm flipV="1">
              <a:off x="1872" y="3024"/>
              <a:ext cx="2352" cy="144"/>
            </a:xfrm>
            <a:prstGeom prst="line">
              <a:avLst/>
            </a:prstGeom>
            <a:noFill/>
            <a:ln w="19050">
              <a:solidFill>
                <a:srgbClr val="0000FF"/>
              </a:solidFill>
              <a:prstDash val="dash"/>
              <a:round/>
              <a:headEnd/>
              <a:tailEnd type="none" w="sm" len="lg"/>
            </a:ln>
            <a:effectLst/>
          </p:spPr>
          <p:txBody>
            <a:bodyPr wrap="none" anchor="ctr"/>
            <a:lstStyle/>
            <a:p>
              <a:endParaRPr lang="zh-CN" altLang="en-US"/>
            </a:p>
          </p:txBody>
        </p:sp>
        <p:sp>
          <p:nvSpPr>
            <p:cNvPr id="23581" name="Line 29"/>
            <p:cNvSpPr>
              <a:spLocks noChangeShapeType="1"/>
            </p:cNvSpPr>
            <p:nvPr/>
          </p:nvSpPr>
          <p:spPr bwMode="auto">
            <a:xfrm flipV="1">
              <a:off x="3600" y="3024"/>
              <a:ext cx="624" cy="48"/>
            </a:xfrm>
            <a:prstGeom prst="line">
              <a:avLst/>
            </a:prstGeom>
            <a:noFill/>
            <a:ln w="28575">
              <a:solidFill>
                <a:srgbClr val="FF0000"/>
              </a:solidFill>
              <a:round/>
              <a:headEnd/>
              <a:tailEnd type="triangle" w="sm" len="lg"/>
            </a:ln>
            <a:effectLst/>
          </p:spPr>
          <p:txBody>
            <a:bodyPr wrap="none" anchor="ctr"/>
            <a:lstStyle/>
            <a:p>
              <a:endParaRPr lang="zh-CN" altLang="en-US"/>
            </a:p>
          </p:txBody>
        </p:sp>
      </p:grpSp>
      <p:grpSp>
        <p:nvGrpSpPr>
          <p:cNvPr id="9" name="Group 30"/>
          <p:cNvGrpSpPr>
            <a:grpSpLocks/>
          </p:cNvGrpSpPr>
          <p:nvPr/>
        </p:nvGrpSpPr>
        <p:grpSpPr bwMode="auto">
          <a:xfrm>
            <a:off x="1752600" y="4760168"/>
            <a:ext cx="5334000" cy="990600"/>
            <a:chOff x="1104" y="2928"/>
            <a:chExt cx="3360" cy="624"/>
          </a:xfrm>
        </p:grpSpPr>
        <p:sp>
          <p:nvSpPr>
            <p:cNvPr id="23583" name="Oval 31"/>
            <p:cNvSpPr>
              <a:spLocks noChangeArrowheads="1"/>
            </p:cNvSpPr>
            <p:nvPr/>
          </p:nvSpPr>
          <p:spPr bwMode="auto">
            <a:xfrm>
              <a:off x="1104" y="3456"/>
              <a:ext cx="96" cy="96"/>
            </a:xfrm>
            <a:prstGeom prst="ellipse">
              <a:avLst/>
            </a:prstGeom>
            <a:solidFill>
              <a:srgbClr val="FF0000"/>
            </a:solidFill>
            <a:ln w="9525">
              <a:solidFill>
                <a:schemeClr val="tx1"/>
              </a:solidFill>
              <a:round/>
              <a:headEnd/>
              <a:tailEnd/>
            </a:ln>
            <a:effectLst/>
          </p:spPr>
          <p:txBody>
            <a:bodyPr wrap="none" anchor="ctr"/>
            <a:lstStyle/>
            <a:p>
              <a:endParaRPr lang="zh-CN" altLang="en-US"/>
            </a:p>
          </p:txBody>
        </p:sp>
        <p:sp>
          <p:nvSpPr>
            <p:cNvPr id="23584" name="Line 32"/>
            <p:cNvSpPr>
              <a:spLocks noChangeShapeType="1"/>
            </p:cNvSpPr>
            <p:nvPr/>
          </p:nvSpPr>
          <p:spPr bwMode="auto">
            <a:xfrm flipV="1">
              <a:off x="1152" y="2928"/>
              <a:ext cx="3312" cy="576"/>
            </a:xfrm>
            <a:prstGeom prst="line">
              <a:avLst/>
            </a:prstGeom>
            <a:noFill/>
            <a:ln w="19050">
              <a:solidFill>
                <a:srgbClr val="0000FF"/>
              </a:solidFill>
              <a:prstDash val="dash"/>
              <a:round/>
              <a:headEnd/>
              <a:tailEnd type="none" w="sm" len="lg"/>
            </a:ln>
            <a:effectLst/>
          </p:spPr>
          <p:txBody>
            <a:bodyPr wrap="none" anchor="ctr"/>
            <a:lstStyle/>
            <a:p>
              <a:endParaRPr lang="zh-CN" altLang="en-US"/>
            </a:p>
          </p:txBody>
        </p:sp>
        <p:sp>
          <p:nvSpPr>
            <p:cNvPr id="23585" name="Line 33"/>
            <p:cNvSpPr>
              <a:spLocks noChangeShapeType="1"/>
            </p:cNvSpPr>
            <p:nvPr/>
          </p:nvSpPr>
          <p:spPr bwMode="auto">
            <a:xfrm flipV="1">
              <a:off x="3600" y="2928"/>
              <a:ext cx="864" cy="144"/>
            </a:xfrm>
            <a:prstGeom prst="line">
              <a:avLst/>
            </a:prstGeom>
            <a:noFill/>
            <a:ln w="28575">
              <a:solidFill>
                <a:srgbClr val="FF0000"/>
              </a:solidFill>
              <a:round/>
              <a:headEnd/>
              <a:tailEnd type="triangle" w="sm" len="lg"/>
            </a:ln>
            <a:effectLst/>
          </p:spPr>
          <p:txBody>
            <a:bodyPr wrap="none" anchor="ctr"/>
            <a:lstStyle/>
            <a:p>
              <a:endParaRPr lang="zh-CN" altLang="en-US"/>
            </a:p>
          </p:txBody>
        </p:sp>
      </p:grpSp>
      <p:grpSp>
        <p:nvGrpSpPr>
          <p:cNvPr id="10" name="Group 34"/>
          <p:cNvGrpSpPr>
            <a:grpSpLocks/>
          </p:cNvGrpSpPr>
          <p:nvPr/>
        </p:nvGrpSpPr>
        <p:grpSpPr bwMode="auto">
          <a:xfrm>
            <a:off x="1676400" y="4760168"/>
            <a:ext cx="5486400" cy="304800"/>
            <a:chOff x="1056" y="2928"/>
            <a:chExt cx="3456" cy="192"/>
          </a:xfrm>
        </p:grpSpPr>
        <p:sp>
          <p:nvSpPr>
            <p:cNvPr id="23587" name="Oval 35"/>
            <p:cNvSpPr>
              <a:spLocks noChangeArrowheads="1"/>
            </p:cNvSpPr>
            <p:nvPr/>
          </p:nvSpPr>
          <p:spPr bwMode="auto">
            <a:xfrm>
              <a:off x="1056" y="2928"/>
              <a:ext cx="96" cy="96"/>
            </a:xfrm>
            <a:prstGeom prst="ellipse">
              <a:avLst/>
            </a:prstGeom>
            <a:solidFill>
              <a:srgbClr val="FF0000"/>
            </a:solidFill>
            <a:ln w="9525">
              <a:solidFill>
                <a:schemeClr val="tx1"/>
              </a:solidFill>
              <a:round/>
              <a:headEnd/>
              <a:tailEnd/>
            </a:ln>
            <a:effectLst/>
          </p:spPr>
          <p:txBody>
            <a:bodyPr wrap="none" anchor="ctr"/>
            <a:lstStyle/>
            <a:p>
              <a:endParaRPr lang="zh-CN" altLang="en-US"/>
            </a:p>
          </p:txBody>
        </p:sp>
        <p:sp>
          <p:nvSpPr>
            <p:cNvPr id="23588" name="Line 36"/>
            <p:cNvSpPr>
              <a:spLocks noChangeShapeType="1"/>
            </p:cNvSpPr>
            <p:nvPr/>
          </p:nvSpPr>
          <p:spPr bwMode="auto">
            <a:xfrm>
              <a:off x="1104" y="2976"/>
              <a:ext cx="2544" cy="96"/>
            </a:xfrm>
            <a:prstGeom prst="line">
              <a:avLst/>
            </a:prstGeom>
            <a:noFill/>
            <a:ln w="19050">
              <a:solidFill>
                <a:srgbClr val="0000FF"/>
              </a:solidFill>
              <a:prstDash val="dash"/>
              <a:round/>
              <a:headEnd/>
              <a:tailEnd type="none" w="sm" len="lg"/>
            </a:ln>
            <a:effectLst/>
          </p:spPr>
          <p:txBody>
            <a:bodyPr wrap="none" anchor="ctr"/>
            <a:lstStyle/>
            <a:p>
              <a:endParaRPr lang="zh-CN" altLang="en-US"/>
            </a:p>
          </p:txBody>
        </p:sp>
        <p:sp>
          <p:nvSpPr>
            <p:cNvPr id="23589" name="Line 37"/>
            <p:cNvSpPr>
              <a:spLocks noChangeShapeType="1"/>
            </p:cNvSpPr>
            <p:nvPr/>
          </p:nvSpPr>
          <p:spPr bwMode="auto">
            <a:xfrm>
              <a:off x="3648" y="3072"/>
              <a:ext cx="864" cy="48"/>
            </a:xfrm>
            <a:prstGeom prst="line">
              <a:avLst/>
            </a:prstGeom>
            <a:noFill/>
            <a:ln w="28575">
              <a:solidFill>
                <a:srgbClr val="FF0000"/>
              </a:solidFill>
              <a:round/>
              <a:headEnd/>
              <a:tailEnd type="triangle" w="sm" len="lg"/>
            </a:ln>
            <a:effectLst/>
          </p:spPr>
          <p:txBody>
            <a:bodyPr wrap="none" anchor="ctr"/>
            <a:lstStyle/>
            <a:p>
              <a:endParaRPr lang="zh-CN" altLang="en-US"/>
            </a:p>
          </p:txBody>
        </p:sp>
      </p:grpSp>
      <p:grpSp>
        <p:nvGrpSpPr>
          <p:cNvPr id="11" name="Group 38"/>
          <p:cNvGrpSpPr>
            <a:grpSpLocks/>
          </p:cNvGrpSpPr>
          <p:nvPr/>
        </p:nvGrpSpPr>
        <p:grpSpPr bwMode="auto">
          <a:xfrm>
            <a:off x="1828800" y="4074368"/>
            <a:ext cx="5257800" cy="1219200"/>
            <a:chOff x="1152" y="2496"/>
            <a:chExt cx="3312" cy="768"/>
          </a:xfrm>
        </p:grpSpPr>
        <p:sp>
          <p:nvSpPr>
            <p:cNvPr id="23591" name="Oval 39"/>
            <p:cNvSpPr>
              <a:spLocks noChangeArrowheads="1"/>
            </p:cNvSpPr>
            <p:nvPr/>
          </p:nvSpPr>
          <p:spPr bwMode="auto">
            <a:xfrm>
              <a:off x="1152" y="2496"/>
              <a:ext cx="96" cy="96"/>
            </a:xfrm>
            <a:prstGeom prst="ellipse">
              <a:avLst/>
            </a:prstGeom>
            <a:solidFill>
              <a:srgbClr val="FF0000"/>
            </a:solidFill>
            <a:ln w="9525">
              <a:solidFill>
                <a:schemeClr val="tx1"/>
              </a:solidFill>
              <a:round/>
              <a:headEnd/>
              <a:tailEnd/>
            </a:ln>
            <a:effectLst/>
          </p:spPr>
          <p:txBody>
            <a:bodyPr wrap="none" anchor="ctr"/>
            <a:lstStyle/>
            <a:p>
              <a:endParaRPr lang="zh-CN" altLang="en-US"/>
            </a:p>
          </p:txBody>
        </p:sp>
        <p:sp>
          <p:nvSpPr>
            <p:cNvPr id="23592" name="Line 40"/>
            <p:cNvSpPr>
              <a:spLocks noChangeShapeType="1"/>
            </p:cNvSpPr>
            <p:nvPr/>
          </p:nvSpPr>
          <p:spPr bwMode="auto">
            <a:xfrm>
              <a:off x="1200" y="2544"/>
              <a:ext cx="3264" cy="720"/>
            </a:xfrm>
            <a:prstGeom prst="line">
              <a:avLst/>
            </a:prstGeom>
            <a:noFill/>
            <a:ln w="19050">
              <a:solidFill>
                <a:srgbClr val="0000FF"/>
              </a:solidFill>
              <a:prstDash val="dash"/>
              <a:round/>
              <a:headEnd/>
              <a:tailEnd type="none" w="sm" len="lg"/>
            </a:ln>
            <a:effectLst/>
          </p:spPr>
          <p:txBody>
            <a:bodyPr wrap="none" anchor="ctr"/>
            <a:lstStyle/>
            <a:p>
              <a:endParaRPr lang="zh-CN" altLang="en-US"/>
            </a:p>
          </p:txBody>
        </p:sp>
        <p:sp>
          <p:nvSpPr>
            <p:cNvPr id="23593" name="Line 41"/>
            <p:cNvSpPr>
              <a:spLocks noChangeShapeType="1"/>
            </p:cNvSpPr>
            <p:nvPr/>
          </p:nvSpPr>
          <p:spPr bwMode="auto">
            <a:xfrm>
              <a:off x="3600" y="3072"/>
              <a:ext cx="864" cy="192"/>
            </a:xfrm>
            <a:prstGeom prst="line">
              <a:avLst/>
            </a:prstGeom>
            <a:noFill/>
            <a:ln w="28575">
              <a:solidFill>
                <a:srgbClr val="FF0000"/>
              </a:solidFill>
              <a:round/>
              <a:headEnd/>
              <a:tailEnd type="triangle" w="sm" len="lg"/>
            </a:ln>
            <a:effectLst/>
          </p:spPr>
          <p:txBody>
            <a:bodyPr wrap="none" anchor="ctr"/>
            <a:lstStyle/>
            <a:p>
              <a:endParaRPr lang="zh-CN" altLang="en-US"/>
            </a:p>
          </p:txBody>
        </p:sp>
      </p:grpSp>
      <p:grpSp>
        <p:nvGrpSpPr>
          <p:cNvPr id="12" name="Group 42"/>
          <p:cNvGrpSpPr>
            <a:grpSpLocks/>
          </p:cNvGrpSpPr>
          <p:nvPr/>
        </p:nvGrpSpPr>
        <p:grpSpPr bwMode="auto">
          <a:xfrm>
            <a:off x="6705600" y="4531568"/>
            <a:ext cx="457200" cy="914400"/>
            <a:chOff x="4224" y="2688"/>
            <a:chExt cx="288" cy="576"/>
          </a:xfrm>
        </p:grpSpPr>
        <p:sp>
          <p:nvSpPr>
            <p:cNvPr id="23595" name="Oval 43"/>
            <p:cNvSpPr>
              <a:spLocks noChangeArrowheads="1"/>
            </p:cNvSpPr>
            <p:nvPr/>
          </p:nvSpPr>
          <p:spPr bwMode="auto">
            <a:xfrm>
              <a:off x="4224" y="2688"/>
              <a:ext cx="288" cy="576"/>
            </a:xfrm>
            <a:prstGeom prst="ellipse">
              <a:avLst/>
            </a:prstGeom>
            <a:solidFill>
              <a:srgbClr val="F8F8F8">
                <a:alpha val="50000"/>
              </a:srgbClr>
            </a:solidFill>
            <a:ln w="38100">
              <a:solidFill>
                <a:schemeClr val="tx1"/>
              </a:solidFill>
              <a:round/>
              <a:headEnd/>
              <a:tailEnd/>
            </a:ln>
            <a:effectLst/>
          </p:spPr>
          <p:txBody>
            <a:bodyPr wrap="none" anchor="ctr"/>
            <a:lstStyle/>
            <a:p>
              <a:endParaRPr lang="zh-CN" altLang="en-US"/>
            </a:p>
          </p:txBody>
        </p:sp>
        <p:sp>
          <p:nvSpPr>
            <p:cNvPr id="23596" name="Line 44"/>
            <p:cNvSpPr>
              <a:spLocks noChangeShapeType="1"/>
            </p:cNvSpPr>
            <p:nvPr/>
          </p:nvSpPr>
          <p:spPr bwMode="auto">
            <a:xfrm>
              <a:off x="4368" y="2976"/>
              <a:ext cx="144" cy="1"/>
            </a:xfrm>
            <a:prstGeom prst="line">
              <a:avLst/>
            </a:prstGeom>
            <a:noFill/>
            <a:ln w="12700">
              <a:solidFill>
                <a:schemeClr val="tx1"/>
              </a:solidFill>
              <a:round/>
              <a:headEnd/>
              <a:tailEnd type="none" w="sm" len="lg"/>
            </a:ln>
            <a:effectLst/>
          </p:spPr>
          <p:txBody>
            <a:bodyPr wrap="none" anchor="ctr"/>
            <a:lstStyle/>
            <a:p>
              <a:endParaRPr lang="zh-CN" altLang="en-US"/>
            </a:p>
          </p:txBody>
        </p:sp>
      </p:grpSp>
      <p:grpSp>
        <p:nvGrpSpPr>
          <p:cNvPr id="13" name="Group 45"/>
          <p:cNvGrpSpPr>
            <a:grpSpLocks/>
          </p:cNvGrpSpPr>
          <p:nvPr/>
        </p:nvGrpSpPr>
        <p:grpSpPr bwMode="auto">
          <a:xfrm>
            <a:off x="3886200" y="3845768"/>
            <a:ext cx="4495800" cy="2895600"/>
            <a:chOff x="2448" y="2256"/>
            <a:chExt cx="2832" cy="1824"/>
          </a:xfrm>
        </p:grpSpPr>
        <p:graphicFrame>
          <p:nvGraphicFramePr>
            <p:cNvPr id="23598" name="Object 46"/>
            <p:cNvGraphicFramePr>
              <a:graphicFrameLocks noChangeAspect="1"/>
            </p:cNvGraphicFramePr>
            <p:nvPr/>
          </p:nvGraphicFramePr>
          <p:xfrm>
            <a:off x="2448" y="2256"/>
            <a:ext cx="295" cy="277"/>
          </p:xfrm>
          <a:graphic>
            <a:graphicData uri="http://schemas.openxmlformats.org/presentationml/2006/ole">
              <p:oleObj spid="_x0000_s11386" name="公式" r:id="rId11" imgW="152202" imgH="177569" progId="Equation.3">
                <p:embed/>
              </p:oleObj>
            </a:graphicData>
          </a:graphic>
        </p:graphicFrame>
        <p:graphicFrame>
          <p:nvGraphicFramePr>
            <p:cNvPr id="23599" name="Object 47"/>
            <p:cNvGraphicFramePr>
              <a:graphicFrameLocks noChangeAspect="1"/>
            </p:cNvGraphicFramePr>
            <p:nvPr/>
          </p:nvGraphicFramePr>
          <p:xfrm>
            <a:off x="3122" y="3253"/>
            <a:ext cx="2158" cy="827"/>
          </p:xfrm>
          <a:graphic>
            <a:graphicData uri="http://schemas.openxmlformats.org/presentationml/2006/ole">
              <p:oleObj spid="_x0000_s11387" name="Equation" r:id="rId12" imgW="23184360" imgH="8865720" progId="Equation.3">
                <p:embed/>
              </p:oleObj>
            </a:graphicData>
          </a:graphic>
        </p:graphicFrame>
      </p:grpSp>
      <p:grpSp>
        <p:nvGrpSpPr>
          <p:cNvPr id="14" name="Group 48"/>
          <p:cNvGrpSpPr>
            <a:grpSpLocks/>
          </p:cNvGrpSpPr>
          <p:nvPr/>
        </p:nvGrpSpPr>
        <p:grpSpPr bwMode="auto">
          <a:xfrm>
            <a:off x="2362200" y="3769568"/>
            <a:ext cx="4572000" cy="1676400"/>
            <a:chOff x="1488" y="2208"/>
            <a:chExt cx="2880" cy="1056"/>
          </a:xfrm>
        </p:grpSpPr>
        <p:sp>
          <p:nvSpPr>
            <p:cNvPr id="23601" name="Line 49"/>
            <p:cNvSpPr>
              <a:spLocks noChangeShapeType="1"/>
            </p:cNvSpPr>
            <p:nvPr/>
          </p:nvSpPr>
          <p:spPr bwMode="auto">
            <a:xfrm>
              <a:off x="3600" y="2976"/>
              <a:ext cx="768" cy="288"/>
            </a:xfrm>
            <a:prstGeom prst="line">
              <a:avLst/>
            </a:prstGeom>
            <a:noFill/>
            <a:ln w="28575">
              <a:solidFill>
                <a:srgbClr val="FF0000"/>
              </a:solidFill>
              <a:round/>
              <a:headEnd/>
              <a:tailEnd type="triangle" w="sm" len="lg"/>
            </a:ln>
            <a:effectLst/>
          </p:spPr>
          <p:txBody>
            <a:bodyPr wrap="none" anchor="ctr"/>
            <a:lstStyle/>
            <a:p>
              <a:endParaRPr lang="zh-CN" altLang="en-US"/>
            </a:p>
          </p:txBody>
        </p:sp>
        <p:sp>
          <p:nvSpPr>
            <p:cNvPr id="23602" name="Line 50"/>
            <p:cNvSpPr>
              <a:spLocks noChangeShapeType="1"/>
            </p:cNvSpPr>
            <p:nvPr/>
          </p:nvSpPr>
          <p:spPr bwMode="auto">
            <a:xfrm>
              <a:off x="1488" y="2208"/>
              <a:ext cx="2112" cy="768"/>
            </a:xfrm>
            <a:prstGeom prst="line">
              <a:avLst/>
            </a:prstGeom>
            <a:noFill/>
            <a:ln w="19050">
              <a:solidFill>
                <a:srgbClr val="0000FF"/>
              </a:solidFill>
              <a:prstDash val="dash"/>
              <a:round/>
              <a:headEnd/>
              <a:tailEnd type="none" w="sm" len="lg"/>
            </a:ln>
            <a:effectLst/>
          </p:spPr>
          <p:txBody>
            <a:bodyPr wrap="none" anchor="ctr"/>
            <a:lstStyle/>
            <a:p>
              <a:endParaRPr lang="zh-CN" altLang="en-US"/>
            </a:p>
          </p:txBody>
        </p:sp>
      </p:grpSp>
      <p:grpSp>
        <p:nvGrpSpPr>
          <p:cNvPr id="15" name="Group 51"/>
          <p:cNvGrpSpPr>
            <a:grpSpLocks/>
          </p:cNvGrpSpPr>
          <p:nvPr/>
        </p:nvGrpSpPr>
        <p:grpSpPr bwMode="auto">
          <a:xfrm>
            <a:off x="2286000" y="4531568"/>
            <a:ext cx="4648200" cy="1752600"/>
            <a:chOff x="1440" y="2784"/>
            <a:chExt cx="2928" cy="1104"/>
          </a:xfrm>
        </p:grpSpPr>
        <p:sp>
          <p:nvSpPr>
            <p:cNvPr id="23604" name="Oval 52"/>
            <p:cNvSpPr>
              <a:spLocks noChangeArrowheads="1"/>
            </p:cNvSpPr>
            <p:nvPr/>
          </p:nvSpPr>
          <p:spPr bwMode="auto">
            <a:xfrm>
              <a:off x="1440" y="3792"/>
              <a:ext cx="96" cy="96"/>
            </a:xfrm>
            <a:prstGeom prst="ellipse">
              <a:avLst/>
            </a:prstGeom>
            <a:solidFill>
              <a:srgbClr val="FF0000"/>
            </a:solidFill>
            <a:ln w="9525">
              <a:solidFill>
                <a:schemeClr val="tx1"/>
              </a:solidFill>
              <a:round/>
              <a:headEnd/>
              <a:tailEnd/>
            </a:ln>
            <a:effectLst/>
          </p:spPr>
          <p:txBody>
            <a:bodyPr wrap="none" anchor="ctr"/>
            <a:lstStyle/>
            <a:p>
              <a:endParaRPr lang="zh-CN" altLang="en-US"/>
            </a:p>
          </p:txBody>
        </p:sp>
        <p:sp>
          <p:nvSpPr>
            <p:cNvPr id="23605" name="Line 53"/>
            <p:cNvSpPr>
              <a:spLocks noChangeShapeType="1"/>
            </p:cNvSpPr>
            <p:nvPr/>
          </p:nvSpPr>
          <p:spPr bwMode="auto">
            <a:xfrm flipV="1">
              <a:off x="1488" y="3072"/>
              <a:ext cx="2112" cy="768"/>
            </a:xfrm>
            <a:prstGeom prst="line">
              <a:avLst/>
            </a:prstGeom>
            <a:noFill/>
            <a:ln w="19050">
              <a:solidFill>
                <a:srgbClr val="0000FF"/>
              </a:solidFill>
              <a:prstDash val="dash"/>
              <a:round/>
              <a:headEnd/>
              <a:tailEnd type="none" w="sm" len="lg"/>
            </a:ln>
            <a:effectLst/>
          </p:spPr>
          <p:txBody>
            <a:bodyPr wrap="none" anchor="ctr"/>
            <a:lstStyle/>
            <a:p>
              <a:endParaRPr lang="zh-CN" altLang="en-US"/>
            </a:p>
          </p:txBody>
        </p:sp>
        <p:sp>
          <p:nvSpPr>
            <p:cNvPr id="23606" name="Line 54"/>
            <p:cNvSpPr>
              <a:spLocks noChangeShapeType="1"/>
            </p:cNvSpPr>
            <p:nvPr/>
          </p:nvSpPr>
          <p:spPr bwMode="auto">
            <a:xfrm flipV="1">
              <a:off x="3600" y="2784"/>
              <a:ext cx="768" cy="288"/>
            </a:xfrm>
            <a:prstGeom prst="line">
              <a:avLst/>
            </a:prstGeom>
            <a:noFill/>
            <a:ln w="28575">
              <a:solidFill>
                <a:srgbClr val="FF0000"/>
              </a:solidFill>
              <a:round/>
              <a:headEnd/>
              <a:tailEnd type="triangle" w="sm" len="lg"/>
            </a:ln>
            <a:effectLst/>
          </p:spPr>
          <p:txBody>
            <a:bodyPr wrap="none" anchor="ctr"/>
            <a:lstStyle/>
            <a:p>
              <a:endParaRPr lang="zh-CN" altLang="en-US"/>
            </a:p>
          </p:txBody>
        </p:sp>
      </p:grpSp>
      <p:grpSp>
        <p:nvGrpSpPr>
          <p:cNvPr id="16" name="Group 55"/>
          <p:cNvGrpSpPr>
            <a:grpSpLocks/>
          </p:cNvGrpSpPr>
          <p:nvPr/>
        </p:nvGrpSpPr>
        <p:grpSpPr bwMode="auto">
          <a:xfrm>
            <a:off x="2743200" y="4683968"/>
            <a:ext cx="4038600" cy="1219200"/>
            <a:chOff x="1728" y="2880"/>
            <a:chExt cx="2544" cy="768"/>
          </a:xfrm>
        </p:grpSpPr>
        <p:sp>
          <p:nvSpPr>
            <p:cNvPr id="23608" name="Oval 56"/>
            <p:cNvSpPr>
              <a:spLocks noChangeArrowheads="1"/>
            </p:cNvSpPr>
            <p:nvPr/>
          </p:nvSpPr>
          <p:spPr bwMode="auto">
            <a:xfrm>
              <a:off x="1728" y="3552"/>
              <a:ext cx="96" cy="96"/>
            </a:xfrm>
            <a:prstGeom prst="ellipse">
              <a:avLst/>
            </a:prstGeom>
            <a:solidFill>
              <a:srgbClr val="FF0000"/>
            </a:solidFill>
            <a:ln w="9525">
              <a:solidFill>
                <a:schemeClr val="tx1"/>
              </a:solidFill>
              <a:round/>
              <a:headEnd/>
              <a:tailEnd/>
            </a:ln>
            <a:effectLst/>
          </p:spPr>
          <p:txBody>
            <a:bodyPr wrap="none" anchor="ctr"/>
            <a:lstStyle/>
            <a:p>
              <a:endParaRPr lang="zh-CN" altLang="en-US"/>
            </a:p>
          </p:txBody>
        </p:sp>
        <p:sp>
          <p:nvSpPr>
            <p:cNvPr id="23609" name="Line 57"/>
            <p:cNvSpPr>
              <a:spLocks noChangeShapeType="1"/>
            </p:cNvSpPr>
            <p:nvPr/>
          </p:nvSpPr>
          <p:spPr bwMode="auto">
            <a:xfrm flipV="1">
              <a:off x="1776" y="3072"/>
              <a:ext cx="1872" cy="528"/>
            </a:xfrm>
            <a:prstGeom prst="line">
              <a:avLst/>
            </a:prstGeom>
            <a:noFill/>
            <a:ln w="19050">
              <a:solidFill>
                <a:srgbClr val="0000FF"/>
              </a:solidFill>
              <a:prstDash val="dash"/>
              <a:round/>
              <a:headEnd/>
              <a:tailEnd type="none" w="sm" len="lg"/>
            </a:ln>
            <a:effectLst/>
          </p:spPr>
          <p:txBody>
            <a:bodyPr wrap="none" anchor="ctr"/>
            <a:lstStyle/>
            <a:p>
              <a:endParaRPr lang="zh-CN" altLang="en-US"/>
            </a:p>
          </p:txBody>
        </p:sp>
        <p:sp>
          <p:nvSpPr>
            <p:cNvPr id="23610" name="Line 58"/>
            <p:cNvSpPr>
              <a:spLocks noChangeShapeType="1"/>
            </p:cNvSpPr>
            <p:nvPr/>
          </p:nvSpPr>
          <p:spPr bwMode="auto">
            <a:xfrm flipV="1">
              <a:off x="3648" y="2880"/>
              <a:ext cx="624" cy="192"/>
            </a:xfrm>
            <a:prstGeom prst="line">
              <a:avLst/>
            </a:prstGeom>
            <a:noFill/>
            <a:ln w="28575">
              <a:solidFill>
                <a:srgbClr val="FF0000"/>
              </a:solidFill>
              <a:round/>
              <a:headEnd/>
              <a:tailEnd type="triangle" w="sm" len="lg"/>
            </a:ln>
            <a:effectLst/>
          </p:spPr>
          <p:txBody>
            <a:bodyPr wrap="none" anchor="ctr"/>
            <a:lstStyle/>
            <a:p>
              <a:endParaRPr lang="zh-CN" altLang="en-US"/>
            </a:p>
          </p:txBody>
        </p:sp>
      </p:grpSp>
      <p:graphicFrame>
        <p:nvGraphicFramePr>
          <p:cNvPr id="23611" name="Object 59"/>
          <p:cNvGraphicFramePr>
            <a:graphicFrameLocks noChangeAspect="1"/>
          </p:cNvGraphicFramePr>
          <p:nvPr>
            <p:extLst>
              <p:ext uri="{D42A27DB-BD31-4B8C-83A1-F6EECF244321}">
                <p14:modId xmlns:p14="http://schemas.microsoft.com/office/powerpoint/2010/main" xmlns="" val="3457953837"/>
              </p:ext>
            </p:extLst>
          </p:nvPr>
        </p:nvGraphicFramePr>
        <p:xfrm>
          <a:off x="1828800" y="2005088"/>
          <a:ext cx="1447800" cy="521942"/>
        </p:xfrm>
        <a:graphic>
          <a:graphicData uri="http://schemas.openxmlformats.org/presentationml/2006/ole">
            <p:oleObj spid="_x0000_s11388" name="Equation" r:id="rId13" imgW="875920" imgH="317362" progId="Equation.3">
              <p:embed/>
            </p:oleObj>
          </a:graphicData>
        </a:graphic>
      </p:graphicFrame>
      <p:grpSp>
        <p:nvGrpSpPr>
          <p:cNvPr id="17" name="Group 60"/>
          <p:cNvGrpSpPr>
            <a:grpSpLocks/>
          </p:cNvGrpSpPr>
          <p:nvPr/>
        </p:nvGrpSpPr>
        <p:grpSpPr bwMode="auto">
          <a:xfrm>
            <a:off x="4191000" y="1968574"/>
            <a:ext cx="3463925" cy="668338"/>
            <a:chOff x="2640" y="1056"/>
            <a:chExt cx="2182" cy="421"/>
          </a:xfrm>
        </p:grpSpPr>
        <p:sp>
          <p:nvSpPr>
            <p:cNvPr id="23613" name="Text Box 61"/>
            <p:cNvSpPr txBox="1">
              <a:spLocks noChangeArrowheads="1"/>
            </p:cNvSpPr>
            <p:nvPr/>
          </p:nvSpPr>
          <p:spPr bwMode="auto">
            <a:xfrm>
              <a:off x="2640" y="1056"/>
              <a:ext cx="1776" cy="327"/>
            </a:xfrm>
            <a:prstGeom prst="rect">
              <a:avLst/>
            </a:prstGeom>
            <a:noFill/>
            <a:ln w="9525">
              <a:noFill/>
              <a:miter lim="800000"/>
              <a:headEnd/>
              <a:tailEnd/>
            </a:ln>
            <a:effectLst/>
          </p:spPr>
          <p:txBody>
            <a:bodyPr>
              <a:spAutoFit/>
            </a:bodyPr>
            <a:lstStyle/>
            <a:p>
              <a:pPr>
                <a:spcBef>
                  <a:spcPct val="50000"/>
                </a:spcBef>
              </a:pPr>
              <a:r>
                <a:rPr kumimoji="1" lang="zh-CN" altLang="en-US" sz="2800" dirty="0">
                  <a:latin typeface="黑体" pitchFamily="49" charset="-122"/>
                  <a:ea typeface="黑体" pitchFamily="49" charset="-122"/>
                </a:rPr>
                <a:t>由对称性有</a:t>
              </a:r>
            </a:p>
          </p:txBody>
        </p:sp>
        <p:graphicFrame>
          <p:nvGraphicFramePr>
            <p:cNvPr id="23614" name="Object 62"/>
            <p:cNvGraphicFramePr>
              <a:graphicFrameLocks noChangeAspect="1"/>
            </p:cNvGraphicFramePr>
            <p:nvPr>
              <p:extLst>
                <p:ext uri="{D42A27DB-BD31-4B8C-83A1-F6EECF244321}">
                  <p14:modId xmlns:p14="http://schemas.microsoft.com/office/powerpoint/2010/main" xmlns="" val="558653681"/>
                </p:ext>
              </p:extLst>
            </p:nvPr>
          </p:nvGraphicFramePr>
          <p:xfrm>
            <a:off x="3840" y="1077"/>
            <a:ext cx="982" cy="400"/>
          </p:xfrm>
          <a:graphic>
            <a:graphicData uri="http://schemas.openxmlformats.org/presentationml/2006/ole">
              <p:oleObj spid="_x0000_s11389" name="公式" r:id="rId14" imgW="837836" imgH="342751" progId="Equation.3">
                <p:embed/>
              </p:oleObj>
            </a:graphicData>
          </a:graphic>
        </p:graphicFrame>
      </p:grpSp>
      <p:grpSp>
        <p:nvGrpSpPr>
          <p:cNvPr id="18" name="Group 63"/>
          <p:cNvGrpSpPr>
            <a:grpSpLocks/>
          </p:cNvGrpSpPr>
          <p:nvPr/>
        </p:nvGrpSpPr>
        <p:grpSpPr bwMode="auto">
          <a:xfrm>
            <a:off x="228600" y="908720"/>
            <a:ext cx="8382000" cy="1554163"/>
            <a:chOff x="144" y="643"/>
            <a:chExt cx="5280" cy="979"/>
          </a:xfrm>
        </p:grpSpPr>
        <p:sp>
          <p:nvSpPr>
            <p:cNvPr id="23617" name="Text Box 65"/>
            <p:cNvSpPr txBox="1">
              <a:spLocks noChangeArrowheads="1"/>
            </p:cNvSpPr>
            <p:nvPr/>
          </p:nvSpPr>
          <p:spPr bwMode="auto">
            <a:xfrm>
              <a:off x="364" y="1292"/>
              <a:ext cx="569" cy="330"/>
            </a:xfrm>
            <a:prstGeom prst="rect">
              <a:avLst/>
            </a:prstGeom>
            <a:noFill/>
            <a:ln w="9525">
              <a:noFill/>
              <a:miter lim="800000"/>
              <a:headEnd/>
              <a:tailEnd/>
            </a:ln>
            <a:effectLst/>
          </p:spPr>
          <p:txBody>
            <a:bodyPr wrap="none">
              <a:spAutoFit/>
            </a:bodyPr>
            <a:lstStyle/>
            <a:p>
              <a:pPr>
                <a:spcBef>
                  <a:spcPct val="50000"/>
                </a:spcBef>
              </a:pPr>
              <a:r>
                <a:rPr kumimoji="1" lang="zh-CN" altLang="en-US" sz="2800" b="1" dirty="0" smtClean="0">
                  <a:solidFill>
                    <a:srgbClr val="FF0000"/>
                  </a:solidFill>
                  <a:latin typeface="黑体" pitchFamily="49" charset="-122"/>
                  <a:ea typeface="黑体" pitchFamily="49" charset="-122"/>
                </a:rPr>
                <a:t>解：</a:t>
              </a:r>
              <a:endParaRPr kumimoji="1" lang="zh-CN" altLang="en-US" sz="2800" b="1" dirty="0">
                <a:solidFill>
                  <a:srgbClr val="FF0000"/>
                </a:solidFill>
                <a:latin typeface="黑体" pitchFamily="49" charset="-122"/>
                <a:ea typeface="黑体" pitchFamily="49" charset="-122"/>
              </a:endParaRPr>
            </a:p>
          </p:txBody>
        </p:sp>
        <p:sp>
          <p:nvSpPr>
            <p:cNvPr id="23618" name="Text Box 66"/>
            <p:cNvSpPr txBox="1">
              <a:spLocks noChangeArrowheads="1"/>
            </p:cNvSpPr>
            <p:nvPr/>
          </p:nvSpPr>
          <p:spPr bwMode="auto">
            <a:xfrm>
              <a:off x="144" y="643"/>
              <a:ext cx="5280" cy="601"/>
            </a:xfrm>
            <a:prstGeom prst="rect">
              <a:avLst/>
            </a:prstGeom>
            <a:noFill/>
            <a:ln w="9525">
              <a:noFill/>
              <a:miter lim="800000"/>
              <a:headEnd/>
              <a:tailEnd/>
            </a:ln>
            <a:effectLst/>
          </p:spPr>
          <p:txBody>
            <a:bodyPr>
              <a:spAutoFit/>
            </a:bodyPr>
            <a:lstStyle/>
            <a:p>
              <a:pPr eaLnBrk="0" hangingPunct="0">
                <a:spcBef>
                  <a:spcPct val="50000"/>
                </a:spcBef>
              </a:pP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5.2.2   </a:t>
              </a:r>
              <a:r>
                <a:rPr kumimoji="1" lang="zh-CN" altLang="en-US" sz="2800" dirty="0" smtClean="0">
                  <a:latin typeface="黑体" pitchFamily="49" charset="-122"/>
                  <a:ea typeface="黑体" pitchFamily="49" charset="-122"/>
                </a:rPr>
                <a:t>正电荷 </a:t>
              </a:r>
              <a:r>
                <a:rPr kumimoji="1" lang="en-US" altLang="zh-CN" sz="2800" i="1" dirty="0" smtClean="0">
                  <a:latin typeface="Times New Roman" panose="02020603050405020304" pitchFamily="18" charset="0"/>
                  <a:ea typeface="黑体" pitchFamily="49" charset="-122"/>
                  <a:cs typeface="Times New Roman" panose="02020603050405020304" pitchFamily="18" charset="0"/>
                </a:rPr>
                <a:t>q </a:t>
              </a:r>
              <a:r>
                <a:rPr kumimoji="1" lang="zh-CN" altLang="en-US" sz="2800" dirty="0" smtClean="0">
                  <a:latin typeface="黑体" pitchFamily="49" charset="-122"/>
                  <a:ea typeface="黑体" pitchFamily="49" charset="-122"/>
                </a:rPr>
                <a:t>均匀分布</a:t>
              </a:r>
              <a:r>
                <a:rPr kumimoji="1" lang="zh-CN" altLang="en-US" sz="2800" dirty="0">
                  <a:latin typeface="黑体" pitchFamily="49" charset="-122"/>
                  <a:ea typeface="黑体" pitchFamily="49" charset="-122"/>
                </a:rPr>
                <a:t>在半径</a:t>
              </a:r>
              <a:r>
                <a:rPr kumimoji="1" lang="zh-CN" altLang="en-US" sz="2800" dirty="0" smtClean="0">
                  <a:latin typeface="黑体" pitchFamily="49" charset="-122"/>
                  <a:ea typeface="黑体" pitchFamily="49" charset="-122"/>
                </a:rPr>
                <a:t>为</a:t>
              </a:r>
              <a:r>
                <a:rPr kumimoji="1" lang="en-US" altLang="zh-CN" sz="2800" i="1" dirty="0" smtClean="0">
                  <a:latin typeface="Times New Roman" panose="02020603050405020304" pitchFamily="18" charset="0"/>
                  <a:ea typeface="黑体" pitchFamily="49" charset="-122"/>
                  <a:cs typeface="Times New Roman" panose="02020603050405020304" pitchFamily="18" charset="0"/>
                </a:rPr>
                <a:t>R </a:t>
              </a:r>
              <a:r>
                <a:rPr kumimoji="1" lang="zh-CN" altLang="en-US" sz="2800" dirty="0" smtClean="0">
                  <a:latin typeface="黑体" pitchFamily="49" charset="-122"/>
                  <a:ea typeface="黑体" pitchFamily="49" charset="-122"/>
                </a:rPr>
                <a:t>的圆环上</a:t>
              </a:r>
              <a:r>
                <a:rPr kumimoji="1" lang="en-US" altLang="zh-CN" sz="2800" dirty="0">
                  <a:latin typeface="黑体" pitchFamily="49" charset="-122"/>
                  <a:ea typeface="黑体" pitchFamily="49" charset="-122"/>
                </a:rPr>
                <a:t>.</a:t>
              </a:r>
              <a:r>
                <a:rPr kumimoji="1" lang="zh-CN" altLang="en-US" sz="2800" dirty="0" smtClean="0">
                  <a:latin typeface="黑体" pitchFamily="49" charset="-122"/>
                  <a:ea typeface="黑体" pitchFamily="49" charset="-122"/>
                </a:rPr>
                <a:t>计算</a:t>
              </a:r>
              <a:r>
                <a:rPr kumimoji="1" lang="zh-CN" altLang="en-US" sz="2800" dirty="0">
                  <a:latin typeface="黑体" pitchFamily="49" charset="-122"/>
                  <a:ea typeface="黑体" pitchFamily="49" charset="-122"/>
                </a:rPr>
                <a:t>在环的轴线上任一点 </a:t>
              </a:r>
              <a:r>
                <a:rPr kumimoji="1" lang="en-US" altLang="zh-CN" sz="2800" i="1" dirty="0" smtClean="0">
                  <a:latin typeface="Times New Roman" panose="02020603050405020304" pitchFamily="18" charset="0"/>
                  <a:ea typeface="黑体" pitchFamily="49" charset="-122"/>
                  <a:cs typeface="Times New Roman" panose="02020603050405020304" pitchFamily="18" charset="0"/>
                </a:rPr>
                <a:t>P</a:t>
              </a:r>
              <a:r>
                <a:rPr kumimoji="1" lang="zh-CN" altLang="en-US" sz="2800" dirty="0" smtClean="0">
                  <a:latin typeface="黑体" pitchFamily="49" charset="-122"/>
                  <a:ea typeface="黑体" pitchFamily="49" charset="-122"/>
                </a:rPr>
                <a:t> 的</a:t>
              </a:r>
              <a:r>
                <a:rPr kumimoji="1" lang="zh-CN" altLang="en-US" sz="2800" dirty="0">
                  <a:latin typeface="黑体" pitchFamily="49" charset="-122"/>
                  <a:ea typeface="黑体" pitchFamily="49" charset="-122"/>
                </a:rPr>
                <a:t>电场强度</a:t>
              </a:r>
              <a:r>
                <a:rPr kumimoji="1" lang="en-US" altLang="zh-CN" sz="2800" dirty="0">
                  <a:latin typeface="黑体" pitchFamily="49" charset="-122"/>
                  <a:ea typeface="黑体" pitchFamily="49" charset="-122"/>
                </a:rPr>
                <a:t>.</a:t>
              </a:r>
            </a:p>
          </p:txBody>
        </p:sp>
      </p:grpSp>
      <p:grpSp>
        <p:nvGrpSpPr>
          <p:cNvPr id="19" name="Group 69"/>
          <p:cNvGrpSpPr>
            <a:grpSpLocks/>
          </p:cNvGrpSpPr>
          <p:nvPr/>
        </p:nvGrpSpPr>
        <p:grpSpPr bwMode="auto">
          <a:xfrm>
            <a:off x="2286000" y="2855168"/>
            <a:ext cx="4164013" cy="1095375"/>
            <a:chOff x="1440" y="1632"/>
            <a:chExt cx="2623" cy="690"/>
          </a:xfrm>
        </p:grpSpPr>
        <p:graphicFrame>
          <p:nvGraphicFramePr>
            <p:cNvPr id="23622" name="Object 70"/>
            <p:cNvGraphicFramePr>
              <a:graphicFrameLocks noChangeAspect="1"/>
            </p:cNvGraphicFramePr>
            <p:nvPr/>
          </p:nvGraphicFramePr>
          <p:xfrm>
            <a:off x="1558" y="1824"/>
            <a:ext cx="1034" cy="377"/>
          </p:xfrm>
          <a:graphic>
            <a:graphicData uri="http://schemas.openxmlformats.org/presentationml/2006/ole">
              <p:oleObj spid="_x0000_s11390" name="Equation" r:id="rId15" imgW="11457720" imgH="4167720" progId="Equation.3">
                <p:embed/>
              </p:oleObj>
            </a:graphicData>
          </a:graphic>
        </p:graphicFrame>
        <p:sp>
          <p:nvSpPr>
            <p:cNvPr id="23623" name="Oval 71"/>
            <p:cNvSpPr>
              <a:spLocks noChangeArrowheads="1"/>
            </p:cNvSpPr>
            <p:nvPr/>
          </p:nvSpPr>
          <p:spPr bwMode="auto">
            <a:xfrm>
              <a:off x="1440" y="2160"/>
              <a:ext cx="96" cy="96"/>
            </a:xfrm>
            <a:prstGeom prst="ellipse">
              <a:avLst/>
            </a:prstGeom>
            <a:solidFill>
              <a:srgbClr val="FF0000"/>
            </a:solidFill>
            <a:ln w="9525">
              <a:solidFill>
                <a:schemeClr val="tx1"/>
              </a:solidFill>
              <a:round/>
              <a:headEnd/>
              <a:tailEnd/>
            </a:ln>
            <a:effectLst/>
          </p:spPr>
          <p:txBody>
            <a:bodyPr wrap="none" anchor="ctr"/>
            <a:lstStyle/>
            <a:p>
              <a:endParaRPr lang="zh-CN" altLang="en-US"/>
            </a:p>
          </p:txBody>
        </p:sp>
        <p:graphicFrame>
          <p:nvGraphicFramePr>
            <p:cNvPr id="23624" name="Object 72"/>
            <p:cNvGraphicFramePr>
              <a:graphicFrameLocks noChangeAspect="1"/>
            </p:cNvGraphicFramePr>
            <p:nvPr/>
          </p:nvGraphicFramePr>
          <p:xfrm>
            <a:off x="2791" y="1632"/>
            <a:ext cx="1272" cy="690"/>
          </p:xfrm>
          <a:graphic>
            <a:graphicData uri="http://schemas.openxmlformats.org/presentationml/2006/ole">
              <p:oleObj spid="_x0000_s11391" name="Equation" r:id="rId16" imgW="723586" imgH="393529" progId="Equation.3">
                <p:embed/>
              </p:oleObj>
            </a:graphicData>
          </a:graphic>
        </p:graphicFrame>
      </p:grpSp>
      <p:sp>
        <p:nvSpPr>
          <p:cNvPr id="73" name="Text Box 10"/>
          <p:cNvSpPr txBox="1">
            <a:spLocks noChangeArrowheads="1"/>
          </p:cNvSpPr>
          <p:nvPr/>
        </p:nvSpPr>
        <p:spPr bwMode="auto">
          <a:xfrm>
            <a:off x="571500" y="188640"/>
            <a:ext cx="36576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smtClean="0">
                <a:solidFill>
                  <a:srgbClr val="00B050"/>
                </a:solidFill>
                <a:latin typeface="黑体" pitchFamily="2" charset="-122"/>
                <a:ea typeface="黑体" pitchFamily="2" charset="-122"/>
              </a:rPr>
              <a:t>三 电场强度的计算</a:t>
            </a:r>
            <a:endParaRPr kumimoji="1" lang="zh-CN" altLang="en-US" sz="3200" b="1" dirty="0">
              <a:solidFill>
                <a:srgbClr val="00B050"/>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strips(downRigh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strips(downRigh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strips(downRigh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strips(upRight)">
                                      <p:cBhvr>
                                        <p:cTn id="32" dur="500"/>
                                        <p:tgtEl>
                                          <p:spTgt spid="8"/>
                                        </p:tgtEl>
                                      </p:cBhvr>
                                    </p:animEffect>
                                  </p:childTnLst>
                                </p:cTn>
                              </p:par>
                            </p:childTnLst>
                          </p:cTn>
                        </p:par>
                        <p:par>
                          <p:cTn id="33" fill="hold">
                            <p:stCondLst>
                              <p:cond delay="500"/>
                            </p:stCondLst>
                            <p:childTnLst>
                              <p:par>
                                <p:cTn id="34" presetID="18" presetClass="entr" presetSubtype="3" fill="hold" nodeType="afterEffect">
                                  <p:stCondLst>
                                    <p:cond delay="1000"/>
                                  </p:stCondLst>
                                  <p:childTnLst>
                                    <p:set>
                                      <p:cBhvr>
                                        <p:cTn id="35" dur="1" fill="hold">
                                          <p:stCondLst>
                                            <p:cond delay="0"/>
                                          </p:stCondLst>
                                        </p:cTn>
                                        <p:tgtEl>
                                          <p:spTgt spid="16"/>
                                        </p:tgtEl>
                                        <p:attrNameLst>
                                          <p:attrName>style.visibility</p:attrName>
                                        </p:attrNameLst>
                                      </p:cBhvr>
                                      <p:to>
                                        <p:strVal val="visible"/>
                                      </p:to>
                                    </p:set>
                                    <p:animEffect transition="in" filter="strips(upRight)">
                                      <p:cBhvr>
                                        <p:cTn id="36" dur="500"/>
                                        <p:tgtEl>
                                          <p:spTgt spid="16"/>
                                        </p:tgtEl>
                                      </p:cBhvr>
                                    </p:animEffect>
                                  </p:childTnLst>
                                </p:cTn>
                              </p:par>
                            </p:childTnLst>
                          </p:cTn>
                        </p:par>
                        <p:par>
                          <p:cTn id="37" fill="hold">
                            <p:stCondLst>
                              <p:cond delay="2000"/>
                            </p:stCondLst>
                            <p:childTnLst>
                              <p:par>
                                <p:cTn id="38" presetID="18" presetClass="entr" presetSubtype="3" fill="hold" nodeType="afterEffect">
                                  <p:stCondLst>
                                    <p:cond delay="1000"/>
                                  </p:stCondLst>
                                  <p:childTnLst>
                                    <p:set>
                                      <p:cBhvr>
                                        <p:cTn id="39" dur="1" fill="hold">
                                          <p:stCondLst>
                                            <p:cond delay="0"/>
                                          </p:stCondLst>
                                        </p:cTn>
                                        <p:tgtEl>
                                          <p:spTgt spid="15"/>
                                        </p:tgtEl>
                                        <p:attrNameLst>
                                          <p:attrName>style.visibility</p:attrName>
                                        </p:attrNameLst>
                                      </p:cBhvr>
                                      <p:to>
                                        <p:strVal val="visible"/>
                                      </p:to>
                                    </p:set>
                                    <p:animEffect transition="in" filter="strips(upRight)">
                                      <p:cBhvr>
                                        <p:cTn id="40" dur="500"/>
                                        <p:tgtEl>
                                          <p:spTgt spid="15"/>
                                        </p:tgtEl>
                                      </p:cBhvr>
                                    </p:animEffect>
                                  </p:childTnLst>
                                </p:cTn>
                              </p:par>
                            </p:childTnLst>
                          </p:cTn>
                        </p:par>
                        <p:par>
                          <p:cTn id="41" fill="hold">
                            <p:stCondLst>
                              <p:cond delay="3500"/>
                            </p:stCondLst>
                            <p:childTnLst>
                              <p:par>
                                <p:cTn id="42" presetID="18" presetClass="entr" presetSubtype="3" fill="hold" nodeType="afterEffect">
                                  <p:stCondLst>
                                    <p:cond delay="1000"/>
                                  </p:stCondLst>
                                  <p:childTnLst>
                                    <p:set>
                                      <p:cBhvr>
                                        <p:cTn id="43" dur="1" fill="hold">
                                          <p:stCondLst>
                                            <p:cond delay="0"/>
                                          </p:stCondLst>
                                        </p:cTn>
                                        <p:tgtEl>
                                          <p:spTgt spid="9"/>
                                        </p:tgtEl>
                                        <p:attrNameLst>
                                          <p:attrName>style.visibility</p:attrName>
                                        </p:attrNameLst>
                                      </p:cBhvr>
                                      <p:to>
                                        <p:strVal val="visible"/>
                                      </p:to>
                                    </p:set>
                                    <p:animEffect transition="in" filter="strips(upRight)">
                                      <p:cBhvr>
                                        <p:cTn id="44" dur="500"/>
                                        <p:tgtEl>
                                          <p:spTgt spid="9"/>
                                        </p:tgtEl>
                                      </p:cBhvr>
                                    </p:animEffect>
                                  </p:childTnLst>
                                </p:cTn>
                              </p:par>
                            </p:childTnLst>
                          </p:cTn>
                        </p:par>
                        <p:par>
                          <p:cTn id="45" fill="hold">
                            <p:stCondLst>
                              <p:cond delay="5000"/>
                            </p:stCondLst>
                            <p:childTnLst>
                              <p:par>
                                <p:cTn id="46" presetID="18" presetClass="entr" presetSubtype="6" fill="hold" nodeType="afterEffect">
                                  <p:stCondLst>
                                    <p:cond delay="1000"/>
                                  </p:stCondLst>
                                  <p:childTnLst>
                                    <p:set>
                                      <p:cBhvr>
                                        <p:cTn id="47" dur="1" fill="hold">
                                          <p:stCondLst>
                                            <p:cond delay="0"/>
                                          </p:stCondLst>
                                        </p:cTn>
                                        <p:tgtEl>
                                          <p:spTgt spid="10"/>
                                        </p:tgtEl>
                                        <p:attrNameLst>
                                          <p:attrName>style.visibility</p:attrName>
                                        </p:attrNameLst>
                                      </p:cBhvr>
                                      <p:to>
                                        <p:strVal val="visible"/>
                                      </p:to>
                                    </p:set>
                                    <p:animEffect transition="in" filter="strips(downRight)">
                                      <p:cBhvr>
                                        <p:cTn id="48" dur="500"/>
                                        <p:tgtEl>
                                          <p:spTgt spid="10"/>
                                        </p:tgtEl>
                                      </p:cBhvr>
                                    </p:animEffect>
                                  </p:childTnLst>
                                </p:cTn>
                              </p:par>
                            </p:childTnLst>
                          </p:cTn>
                        </p:par>
                        <p:par>
                          <p:cTn id="49" fill="hold">
                            <p:stCondLst>
                              <p:cond delay="6500"/>
                            </p:stCondLst>
                            <p:childTnLst>
                              <p:par>
                                <p:cTn id="50" presetID="18" presetClass="entr" presetSubtype="6" fill="hold" nodeType="afterEffect">
                                  <p:stCondLst>
                                    <p:cond delay="1000"/>
                                  </p:stCondLst>
                                  <p:childTnLst>
                                    <p:set>
                                      <p:cBhvr>
                                        <p:cTn id="51" dur="1" fill="hold">
                                          <p:stCondLst>
                                            <p:cond delay="0"/>
                                          </p:stCondLst>
                                        </p:cTn>
                                        <p:tgtEl>
                                          <p:spTgt spid="11"/>
                                        </p:tgtEl>
                                        <p:attrNameLst>
                                          <p:attrName>style.visibility</p:attrName>
                                        </p:attrNameLst>
                                      </p:cBhvr>
                                      <p:to>
                                        <p:strVal val="visible"/>
                                      </p:to>
                                    </p:set>
                                    <p:animEffect transition="in" filter="strips(downRight)">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box(out)">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3611"/>
                                        </p:tgtEl>
                                        <p:attrNameLst>
                                          <p:attrName>style.visibility</p:attrName>
                                        </p:attrNameLst>
                                      </p:cBhvr>
                                      <p:to>
                                        <p:strVal val="visible"/>
                                      </p:to>
                                    </p:set>
                                    <p:animEffect transition="in" filter="blinds(horizontal)">
                                      <p:cBhvr>
                                        <p:cTn id="62" dur="500"/>
                                        <p:tgtEl>
                                          <p:spTgt spid="23611"/>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blinds(horizontal)">
                                      <p:cBhvr>
                                        <p:cTn id="6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33400" y="953690"/>
            <a:ext cx="8153400" cy="3627438"/>
            <a:chOff x="336" y="336"/>
            <a:chExt cx="5136" cy="2285"/>
          </a:xfrm>
        </p:grpSpPr>
        <p:sp>
          <p:nvSpPr>
            <p:cNvPr id="24579" name="Rectangle 3"/>
            <p:cNvSpPr>
              <a:spLocks noChangeArrowheads="1"/>
            </p:cNvSpPr>
            <p:nvPr/>
          </p:nvSpPr>
          <p:spPr bwMode="auto">
            <a:xfrm>
              <a:off x="336" y="402"/>
              <a:ext cx="5136" cy="2208"/>
            </a:xfrm>
            <a:prstGeom prst="rect">
              <a:avLst/>
            </a:prstGeom>
            <a:solidFill>
              <a:schemeClr val="bg1"/>
            </a:solidFill>
            <a:ln w="9525">
              <a:solidFill>
                <a:srgbClr val="006666"/>
              </a:solidFill>
              <a:miter lim="800000"/>
              <a:headEnd/>
              <a:tailEnd/>
            </a:ln>
            <a:effectLst/>
          </p:spPr>
          <p:txBody>
            <a:bodyPr lIns="92075" tIns="46038" rIns="92075" bIns="46038" anchor="ctr">
              <a:spAutoFit/>
            </a:bodyPr>
            <a:lstStyle/>
            <a:p>
              <a:endParaRPr lang="zh-CN" altLang="en-US"/>
            </a:p>
          </p:txBody>
        </p:sp>
        <p:sp>
          <p:nvSpPr>
            <p:cNvPr id="24580" name="Line 4"/>
            <p:cNvSpPr>
              <a:spLocks noChangeShapeType="1"/>
            </p:cNvSpPr>
            <p:nvPr/>
          </p:nvSpPr>
          <p:spPr bwMode="auto">
            <a:xfrm flipH="1">
              <a:off x="528" y="1602"/>
              <a:ext cx="864" cy="0"/>
            </a:xfrm>
            <a:prstGeom prst="line">
              <a:avLst/>
            </a:prstGeom>
            <a:noFill/>
            <a:ln w="12700">
              <a:solidFill>
                <a:schemeClr val="tx1"/>
              </a:solidFill>
              <a:round/>
              <a:headEnd/>
              <a:tailEnd type="none" w="sm" len="lg"/>
            </a:ln>
            <a:effectLst/>
          </p:spPr>
          <p:txBody>
            <a:bodyPr wrap="none" anchor="ctr"/>
            <a:lstStyle/>
            <a:p>
              <a:endParaRPr lang="zh-CN" altLang="en-US"/>
            </a:p>
          </p:txBody>
        </p:sp>
        <p:sp>
          <p:nvSpPr>
            <p:cNvPr id="24581" name="Oval 5"/>
            <p:cNvSpPr>
              <a:spLocks noChangeArrowheads="1"/>
            </p:cNvSpPr>
            <p:nvPr/>
          </p:nvSpPr>
          <p:spPr bwMode="auto">
            <a:xfrm>
              <a:off x="1008" y="841"/>
              <a:ext cx="768" cy="1536"/>
            </a:xfrm>
            <a:prstGeom prst="ellipse">
              <a:avLst/>
            </a:prstGeom>
            <a:solidFill>
              <a:schemeClr val="accent2">
                <a:alpha val="50000"/>
              </a:schemeClr>
            </a:solidFill>
            <a:ln w="76200">
              <a:solidFill>
                <a:srgbClr val="0000FF"/>
              </a:solidFill>
              <a:round/>
              <a:headEnd/>
              <a:tailEnd/>
            </a:ln>
            <a:effectLst/>
          </p:spPr>
          <p:txBody>
            <a:bodyPr wrap="none" anchor="ctr"/>
            <a:lstStyle/>
            <a:p>
              <a:endParaRPr lang="zh-CN" altLang="en-US"/>
            </a:p>
          </p:txBody>
        </p:sp>
        <p:sp>
          <p:nvSpPr>
            <p:cNvPr id="24582" name="Line 6"/>
            <p:cNvSpPr>
              <a:spLocks noChangeShapeType="1"/>
            </p:cNvSpPr>
            <p:nvPr/>
          </p:nvSpPr>
          <p:spPr bwMode="auto">
            <a:xfrm flipV="1">
              <a:off x="1392" y="505"/>
              <a:ext cx="0" cy="1104"/>
            </a:xfrm>
            <a:prstGeom prst="line">
              <a:avLst/>
            </a:prstGeom>
            <a:noFill/>
            <a:ln w="12700">
              <a:solidFill>
                <a:schemeClr val="tx1"/>
              </a:solidFill>
              <a:round/>
              <a:headEnd/>
              <a:tailEnd type="triangle" w="sm" len="lg"/>
            </a:ln>
            <a:effectLst/>
          </p:spPr>
          <p:txBody>
            <a:bodyPr wrap="none" anchor="ctr"/>
            <a:lstStyle/>
            <a:p>
              <a:endParaRPr lang="zh-CN" altLang="en-US"/>
            </a:p>
          </p:txBody>
        </p:sp>
        <p:sp>
          <p:nvSpPr>
            <p:cNvPr id="24583" name="Line 7"/>
            <p:cNvSpPr>
              <a:spLocks noChangeShapeType="1"/>
            </p:cNvSpPr>
            <p:nvPr/>
          </p:nvSpPr>
          <p:spPr bwMode="auto">
            <a:xfrm flipH="1">
              <a:off x="912" y="1609"/>
              <a:ext cx="480" cy="816"/>
            </a:xfrm>
            <a:prstGeom prst="line">
              <a:avLst/>
            </a:prstGeom>
            <a:noFill/>
            <a:ln w="12700">
              <a:solidFill>
                <a:schemeClr val="tx1"/>
              </a:solidFill>
              <a:round/>
              <a:headEnd/>
              <a:tailEnd type="triangle" w="med" len="med"/>
            </a:ln>
            <a:effectLst/>
          </p:spPr>
          <p:txBody>
            <a:bodyPr wrap="none" anchor="ctr"/>
            <a:lstStyle/>
            <a:p>
              <a:endParaRPr lang="zh-CN" altLang="en-US"/>
            </a:p>
          </p:txBody>
        </p:sp>
        <p:graphicFrame>
          <p:nvGraphicFramePr>
            <p:cNvPr id="24584" name="Object 8"/>
            <p:cNvGraphicFramePr>
              <a:graphicFrameLocks noChangeAspect="1"/>
            </p:cNvGraphicFramePr>
            <p:nvPr/>
          </p:nvGraphicFramePr>
          <p:xfrm>
            <a:off x="2112" y="1609"/>
            <a:ext cx="311" cy="336"/>
          </p:xfrm>
          <a:graphic>
            <a:graphicData uri="http://schemas.openxmlformats.org/presentationml/2006/ole">
              <p:oleObj spid="_x0000_s12442" name="公式" r:id="rId3" imgW="177646" imgH="190335" progId="Equation.3">
                <p:embed/>
              </p:oleObj>
            </a:graphicData>
          </a:graphic>
        </p:graphicFrame>
        <p:graphicFrame>
          <p:nvGraphicFramePr>
            <p:cNvPr id="24585" name="Object 9"/>
            <p:cNvGraphicFramePr>
              <a:graphicFrameLocks noChangeAspect="1"/>
            </p:cNvGraphicFramePr>
            <p:nvPr/>
          </p:nvGraphicFramePr>
          <p:xfrm>
            <a:off x="685" y="1081"/>
            <a:ext cx="257" cy="350"/>
          </p:xfrm>
          <a:graphic>
            <a:graphicData uri="http://schemas.openxmlformats.org/presentationml/2006/ole">
              <p:oleObj spid="_x0000_s12443" name="公式" r:id="rId4" imgW="146520" imgH="195840" progId="Equation.3">
                <p:embed/>
              </p:oleObj>
            </a:graphicData>
          </a:graphic>
        </p:graphicFrame>
        <p:graphicFrame>
          <p:nvGraphicFramePr>
            <p:cNvPr id="24586" name="Object 10"/>
            <p:cNvGraphicFramePr>
              <a:graphicFrameLocks noChangeAspect="1"/>
            </p:cNvGraphicFramePr>
            <p:nvPr/>
          </p:nvGraphicFramePr>
          <p:xfrm>
            <a:off x="1056" y="497"/>
            <a:ext cx="272" cy="344"/>
          </p:xfrm>
          <a:graphic>
            <a:graphicData uri="http://schemas.openxmlformats.org/presentationml/2006/ole">
              <p:oleObj spid="_x0000_s12444" name="Equation" r:id="rId5" imgW="190417" imgH="241195" progId="Equation.3">
                <p:embed/>
              </p:oleObj>
            </a:graphicData>
          </a:graphic>
        </p:graphicFrame>
        <p:graphicFrame>
          <p:nvGraphicFramePr>
            <p:cNvPr id="24587" name="Object 11"/>
            <p:cNvGraphicFramePr>
              <a:graphicFrameLocks noChangeAspect="1"/>
            </p:cNvGraphicFramePr>
            <p:nvPr/>
          </p:nvGraphicFramePr>
          <p:xfrm>
            <a:off x="4944" y="1266"/>
            <a:ext cx="224" cy="240"/>
          </p:xfrm>
          <a:graphic>
            <a:graphicData uri="http://schemas.openxmlformats.org/presentationml/2006/ole">
              <p:oleObj spid="_x0000_s12445" name="Equation" r:id="rId6" imgW="177646" imgH="190335" progId="Equation.3">
                <p:embed/>
              </p:oleObj>
            </a:graphicData>
          </a:graphic>
        </p:graphicFrame>
        <p:graphicFrame>
          <p:nvGraphicFramePr>
            <p:cNvPr id="24588" name="Object 12"/>
            <p:cNvGraphicFramePr>
              <a:graphicFrameLocks noChangeAspect="1"/>
            </p:cNvGraphicFramePr>
            <p:nvPr/>
          </p:nvGraphicFramePr>
          <p:xfrm>
            <a:off x="672" y="2089"/>
            <a:ext cx="288" cy="288"/>
          </p:xfrm>
          <a:graphic>
            <a:graphicData uri="http://schemas.openxmlformats.org/presentationml/2006/ole">
              <p:oleObj spid="_x0000_s12446" name="Equation" r:id="rId7" imgW="164885" imgH="164885" progId="Equation.3">
                <p:embed/>
              </p:oleObj>
            </a:graphicData>
          </a:graphic>
        </p:graphicFrame>
        <p:graphicFrame>
          <p:nvGraphicFramePr>
            <p:cNvPr id="24589" name="Object 13"/>
            <p:cNvGraphicFramePr>
              <a:graphicFrameLocks noChangeAspect="1"/>
            </p:cNvGraphicFramePr>
            <p:nvPr/>
          </p:nvGraphicFramePr>
          <p:xfrm>
            <a:off x="1344" y="1609"/>
            <a:ext cx="208" cy="240"/>
          </p:xfrm>
          <a:graphic>
            <a:graphicData uri="http://schemas.openxmlformats.org/presentationml/2006/ole">
              <p:oleObj spid="_x0000_s12447" name="Equation" r:id="rId8" imgW="164957" imgH="190335" progId="Equation.3">
                <p:embed/>
              </p:oleObj>
            </a:graphicData>
          </a:graphic>
        </p:graphicFrame>
        <p:graphicFrame>
          <p:nvGraphicFramePr>
            <p:cNvPr id="24590" name="Object 14"/>
            <p:cNvGraphicFramePr>
              <a:graphicFrameLocks noChangeAspect="1"/>
            </p:cNvGraphicFramePr>
            <p:nvPr/>
          </p:nvGraphicFramePr>
          <p:xfrm>
            <a:off x="1104" y="1129"/>
            <a:ext cx="272" cy="288"/>
          </p:xfrm>
          <a:graphic>
            <a:graphicData uri="http://schemas.openxmlformats.org/presentationml/2006/ole">
              <p:oleObj spid="_x0000_s12448" name="Equation" r:id="rId9" imgW="179280" imgH="187560" progId="Equation.3">
                <p:embed/>
              </p:oleObj>
            </a:graphicData>
          </a:graphic>
        </p:graphicFrame>
        <p:graphicFrame>
          <p:nvGraphicFramePr>
            <p:cNvPr id="24591" name="Object 15"/>
            <p:cNvGraphicFramePr>
              <a:graphicFrameLocks noChangeAspect="1"/>
            </p:cNvGraphicFramePr>
            <p:nvPr/>
          </p:nvGraphicFramePr>
          <p:xfrm>
            <a:off x="2352" y="889"/>
            <a:ext cx="295" cy="277"/>
          </p:xfrm>
          <a:graphic>
            <a:graphicData uri="http://schemas.openxmlformats.org/presentationml/2006/ole">
              <p:oleObj spid="_x0000_s12449" name="公式" r:id="rId10" imgW="152202" imgH="177569" progId="Equation.3">
                <p:embed/>
              </p:oleObj>
            </a:graphicData>
          </a:graphic>
        </p:graphicFrame>
        <p:graphicFrame>
          <p:nvGraphicFramePr>
            <p:cNvPr id="24592" name="Object 16"/>
            <p:cNvGraphicFramePr>
              <a:graphicFrameLocks noChangeAspect="1"/>
            </p:cNvGraphicFramePr>
            <p:nvPr/>
          </p:nvGraphicFramePr>
          <p:xfrm>
            <a:off x="1462" y="505"/>
            <a:ext cx="1034" cy="377"/>
          </p:xfrm>
          <a:graphic>
            <a:graphicData uri="http://schemas.openxmlformats.org/presentationml/2006/ole">
              <p:oleObj spid="_x0000_s12450" name="Equation" r:id="rId11" imgW="472320" imgH="163080" progId="Equation.3">
                <p:embed/>
              </p:oleObj>
            </a:graphicData>
          </a:graphic>
        </p:graphicFrame>
        <p:graphicFrame>
          <p:nvGraphicFramePr>
            <p:cNvPr id="24593" name="Object 17"/>
            <p:cNvGraphicFramePr>
              <a:graphicFrameLocks noChangeAspect="1"/>
            </p:cNvGraphicFramePr>
            <p:nvPr/>
          </p:nvGraphicFramePr>
          <p:xfrm>
            <a:off x="2978" y="1794"/>
            <a:ext cx="2158" cy="827"/>
          </p:xfrm>
          <a:graphic>
            <a:graphicData uri="http://schemas.openxmlformats.org/presentationml/2006/ole">
              <p:oleObj spid="_x0000_s12451" name="Equation" r:id="rId12" imgW="960840" imgH="358920" progId="Equation.3">
                <p:embed/>
              </p:oleObj>
            </a:graphicData>
          </a:graphic>
        </p:graphicFrame>
        <p:sp>
          <p:nvSpPr>
            <p:cNvPr id="24594" name="Line 18"/>
            <p:cNvSpPr>
              <a:spLocks noChangeShapeType="1"/>
            </p:cNvSpPr>
            <p:nvPr/>
          </p:nvSpPr>
          <p:spPr bwMode="auto">
            <a:xfrm>
              <a:off x="3456" y="1609"/>
              <a:ext cx="864" cy="336"/>
            </a:xfrm>
            <a:prstGeom prst="line">
              <a:avLst/>
            </a:prstGeom>
            <a:noFill/>
            <a:ln w="28575">
              <a:solidFill>
                <a:srgbClr val="FF0000"/>
              </a:solidFill>
              <a:round/>
              <a:headEnd/>
              <a:tailEnd type="triangle" w="sm" len="lg"/>
            </a:ln>
            <a:effectLst/>
          </p:spPr>
          <p:txBody>
            <a:bodyPr wrap="none" anchor="ctr"/>
            <a:lstStyle/>
            <a:p>
              <a:endParaRPr lang="zh-CN" altLang="en-US"/>
            </a:p>
          </p:txBody>
        </p:sp>
        <p:sp>
          <p:nvSpPr>
            <p:cNvPr id="24595" name="Oval 19"/>
            <p:cNvSpPr>
              <a:spLocks noChangeArrowheads="1"/>
            </p:cNvSpPr>
            <p:nvPr/>
          </p:nvSpPr>
          <p:spPr bwMode="auto">
            <a:xfrm>
              <a:off x="1344" y="793"/>
              <a:ext cx="96" cy="96"/>
            </a:xfrm>
            <a:prstGeom prst="ellipse">
              <a:avLst/>
            </a:prstGeom>
            <a:solidFill>
              <a:srgbClr val="FF0000"/>
            </a:solidFill>
            <a:ln w="9525">
              <a:solidFill>
                <a:schemeClr val="tx1"/>
              </a:solidFill>
              <a:round/>
              <a:headEnd/>
              <a:tailEnd/>
            </a:ln>
            <a:effectLst/>
          </p:spPr>
          <p:txBody>
            <a:bodyPr wrap="none" anchor="ctr"/>
            <a:lstStyle/>
            <a:p>
              <a:endParaRPr lang="zh-CN" altLang="en-US"/>
            </a:p>
          </p:txBody>
        </p:sp>
        <p:sp>
          <p:nvSpPr>
            <p:cNvPr id="24596" name="Line 20"/>
            <p:cNvSpPr>
              <a:spLocks noChangeShapeType="1"/>
            </p:cNvSpPr>
            <p:nvPr/>
          </p:nvSpPr>
          <p:spPr bwMode="auto">
            <a:xfrm>
              <a:off x="1392" y="841"/>
              <a:ext cx="2064" cy="768"/>
            </a:xfrm>
            <a:prstGeom prst="line">
              <a:avLst/>
            </a:prstGeom>
            <a:noFill/>
            <a:ln w="19050">
              <a:solidFill>
                <a:srgbClr val="0000FF"/>
              </a:solidFill>
              <a:prstDash val="dash"/>
              <a:round/>
              <a:headEnd/>
              <a:tailEnd type="none" w="sm" len="lg"/>
            </a:ln>
            <a:effectLst/>
          </p:spPr>
          <p:txBody>
            <a:bodyPr wrap="none" anchor="ctr"/>
            <a:lstStyle/>
            <a:p>
              <a:endParaRPr lang="zh-CN" altLang="en-US"/>
            </a:p>
          </p:txBody>
        </p:sp>
        <p:graphicFrame>
          <p:nvGraphicFramePr>
            <p:cNvPr id="24597" name="Object 21"/>
            <p:cNvGraphicFramePr>
              <a:graphicFrameLocks noChangeAspect="1"/>
            </p:cNvGraphicFramePr>
            <p:nvPr/>
          </p:nvGraphicFramePr>
          <p:xfrm>
            <a:off x="3360" y="1177"/>
            <a:ext cx="314" cy="340"/>
          </p:xfrm>
          <a:graphic>
            <a:graphicData uri="http://schemas.openxmlformats.org/presentationml/2006/ole">
              <p:oleObj spid="_x0000_s12452" name="Equation" r:id="rId13" imgW="152268" imgH="164957" progId="Equation.3">
                <p:embed/>
              </p:oleObj>
            </a:graphicData>
          </a:graphic>
        </p:graphicFrame>
        <p:sp>
          <p:nvSpPr>
            <p:cNvPr id="24598" name="Oval 22"/>
            <p:cNvSpPr>
              <a:spLocks noChangeArrowheads="1"/>
            </p:cNvSpPr>
            <p:nvPr/>
          </p:nvSpPr>
          <p:spPr bwMode="auto">
            <a:xfrm>
              <a:off x="3408" y="1586"/>
              <a:ext cx="48" cy="48"/>
            </a:xfrm>
            <a:prstGeom prst="ellipse">
              <a:avLst/>
            </a:prstGeom>
            <a:solidFill>
              <a:srgbClr val="000000"/>
            </a:solidFill>
            <a:ln w="9525">
              <a:solidFill>
                <a:schemeClr val="tx1"/>
              </a:solidFill>
              <a:round/>
              <a:headEnd/>
              <a:tailEnd/>
            </a:ln>
            <a:effectLst/>
          </p:spPr>
          <p:txBody>
            <a:bodyPr wrap="none" lIns="92075" tIns="46038" rIns="92075" bIns="46038" anchor="ctr">
              <a:spAutoFit/>
            </a:bodyPr>
            <a:lstStyle/>
            <a:p>
              <a:endParaRPr lang="zh-CN" altLang="en-US"/>
            </a:p>
          </p:txBody>
        </p:sp>
        <p:graphicFrame>
          <p:nvGraphicFramePr>
            <p:cNvPr id="24599" name="Object 23"/>
            <p:cNvGraphicFramePr>
              <a:graphicFrameLocks noChangeAspect="1"/>
            </p:cNvGraphicFramePr>
            <p:nvPr/>
          </p:nvGraphicFramePr>
          <p:xfrm>
            <a:off x="2688" y="336"/>
            <a:ext cx="1272" cy="690"/>
          </p:xfrm>
          <a:graphic>
            <a:graphicData uri="http://schemas.openxmlformats.org/presentationml/2006/ole">
              <p:oleObj spid="_x0000_s12453" name="Equation" r:id="rId14" imgW="723586" imgH="393529" progId="Equation.3">
                <p:embed/>
              </p:oleObj>
            </a:graphicData>
          </a:graphic>
        </p:graphicFrame>
        <p:sp>
          <p:nvSpPr>
            <p:cNvPr id="24600" name="Line 24"/>
            <p:cNvSpPr>
              <a:spLocks noChangeShapeType="1"/>
            </p:cNvSpPr>
            <p:nvPr/>
          </p:nvSpPr>
          <p:spPr bwMode="auto">
            <a:xfrm>
              <a:off x="1392" y="1602"/>
              <a:ext cx="3840" cy="0"/>
            </a:xfrm>
            <a:prstGeom prst="line">
              <a:avLst/>
            </a:prstGeom>
            <a:noFill/>
            <a:ln w="12700">
              <a:solidFill>
                <a:schemeClr val="tx1"/>
              </a:solidFill>
              <a:round/>
              <a:headEnd/>
              <a:tailEnd type="triangle" w="sm" len="lg"/>
            </a:ln>
            <a:effectLst/>
          </p:spPr>
          <p:txBody>
            <a:bodyPr lIns="92075" tIns="46038" rIns="92075" bIns="46038">
              <a:spAutoFit/>
            </a:bodyPr>
            <a:lstStyle/>
            <a:p>
              <a:endParaRPr lang="zh-CN" altLang="en-US"/>
            </a:p>
          </p:txBody>
        </p:sp>
        <p:graphicFrame>
          <p:nvGraphicFramePr>
            <p:cNvPr id="24601" name="Object 25"/>
            <p:cNvGraphicFramePr>
              <a:graphicFrameLocks noChangeAspect="1"/>
            </p:cNvGraphicFramePr>
            <p:nvPr/>
          </p:nvGraphicFramePr>
          <p:xfrm>
            <a:off x="2844" y="1966"/>
            <a:ext cx="72" cy="136"/>
          </p:xfrm>
          <a:graphic>
            <a:graphicData uri="http://schemas.openxmlformats.org/presentationml/2006/ole">
              <p:oleObj spid="_x0000_s12454" name="Equation" r:id="rId15" imgW="114151" imgH="215619" progId="Equation.3">
                <p:embed/>
              </p:oleObj>
            </a:graphicData>
          </a:graphic>
        </p:graphicFrame>
      </p:grpSp>
      <p:grpSp>
        <p:nvGrpSpPr>
          <p:cNvPr id="3" name="Group 26"/>
          <p:cNvGrpSpPr>
            <a:grpSpLocks/>
          </p:cNvGrpSpPr>
          <p:nvPr/>
        </p:nvGrpSpPr>
        <p:grpSpPr bwMode="auto">
          <a:xfrm>
            <a:off x="4140200" y="1944688"/>
            <a:ext cx="2540000" cy="762000"/>
            <a:chOff x="2608" y="1369"/>
            <a:chExt cx="1600" cy="480"/>
          </a:xfrm>
        </p:grpSpPr>
        <p:graphicFrame>
          <p:nvGraphicFramePr>
            <p:cNvPr id="24603" name="Object 27"/>
            <p:cNvGraphicFramePr>
              <a:graphicFrameLocks noChangeAspect="1"/>
            </p:cNvGraphicFramePr>
            <p:nvPr/>
          </p:nvGraphicFramePr>
          <p:xfrm>
            <a:off x="4032" y="1609"/>
            <a:ext cx="176" cy="240"/>
          </p:xfrm>
          <a:graphic>
            <a:graphicData uri="http://schemas.openxmlformats.org/presentationml/2006/ole">
              <p:oleObj spid="_x0000_s12455" name="公式" r:id="rId16" imgW="177646" imgH="241091" progId="Equation.3">
                <p:embed/>
              </p:oleObj>
            </a:graphicData>
          </a:graphic>
        </p:graphicFrame>
        <p:graphicFrame>
          <p:nvGraphicFramePr>
            <p:cNvPr id="24604" name="Object 28"/>
            <p:cNvGraphicFramePr>
              <a:graphicFrameLocks noChangeAspect="1"/>
            </p:cNvGraphicFramePr>
            <p:nvPr/>
          </p:nvGraphicFramePr>
          <p:xfrm>
            <a:off x="2608" y="1369"/>
            <a:ext cx="176" cy="240"/>
          </p:xfrm>
          <a:graphic>
            <a:graphicData uri="http://schemas.openxmlformats.org/presentationml/2006/ole">
              <p:oleObj spid="_x0000_s12456" name="公式" r:id="rId17" imgW="177646" imgH="241091" progId="Equation.3">
                <p:embed/>
              </p:oleObj>
            </a:graphicData>
          </a:graphic>
        </p:graphicFrame>
        <p:sp>
          <p:nvSpPr>
            <p:cNvPr id="24605" name="Freeform 29"/>
            <p:cNvSpPr>
              <a:spLocks/>
            </p:cNvSpPr>
            <p:nvPr/>
          </p:nvSpPr>
          <p:spPr bwMode="auto">
            <a:xfrm>
              <a:off x="2920" y="1417"/>
              <a:ext cx="56" cy="192"/>
            </a:xfrm>
            <a:custGeom>
              <a:avLst/>
              <a:gdLst/>
              <a:ahLst/>
              <a:cxnLst>
                <a:cxn ang="0">
                  <a:pos x="104" y="0"/>
                </a:cxn>
                <a:cxn ang="0">
                  <a:pos x="8" y="96"/>
                </a:cxn>
                <a:cxn ang="0">
                  <a:pos x="56" y="192"/>
                </a:cxn>
              </a:cxnLst>
              <a:rect l="0" t="0" r="r" b="b"/>
              <a:pathLst>
                <a:path w="104" h="192">
                  <a:moveTo>
                    <a:pt x="104" y="0"/>
                  </a:moveTo>
                  <a:cubicBezTo>
                    <a:pt x="60" y="32"/>
                    <a:pt x="16" y="64"/>
                    <a:pt x="8" y="96"/>
                  </a:cubicBezTo>
                  <a:cubicBezTo>
                    <a:pt x="0" y="128"/>
                    <a:pt x="28" y="160"/>
                    <a:pt x="56" y="192"/>
                  </a:cubicBezTo>
                </a:path>
              </a:pathLst>
            </a:custGeom>
            <a:noFill/>
            <a:ln w="19050" cap="flat" cmpd="sng">
              <a:solidFill>
                <a:schemeClr val="tx1"/>
              </a:solidFill>
              <a:prstDash val="solid"/>
              <a:round/>
              <a:headEnd type="none" w="med" len="med"/>
              <a:tailEnd type="none" w="med" len="med"/>
            </a:ln>
            <a:effectLst/>
          </p:spPr>
          <p:txBody>
            <a:bodyPr lIns="92075" tIns="46038" rIns="92075" bIns="46038">
              <a:spAutoFit/>
            </a:bodyPr>
            <a:lstStyle/>
            <a:p>
              <a:endParaRPr lang="zh-CN" altLang="en-US"/>
            </a:p>
          </p:txBody>
        </p:sp>
        <p:sp>
          <p:nvSpPr>
            <p:cNvPr id="24606" name="Freeform 30"/>
            <p:cNvSpPr>
              <a:spLocks/>
            </p:cNvSpPr>
            <p:nvPr/>
          </p:nvSpPr>
          <p:spPr bwMode="auto">
            <a:xfrm flipH="1" flipV="1">
              <a:off x="3840" y="1609"/>
              <a:ext cx="48" cy="144"/>
            </a:xfrm>
            <a:custGeom>
              <a:avLst/>
              <a:gdLst/>
              <a:ahLst/>
              <a:cxnLst>
                <a:cxn ang="0">
                  <a:pos x="104" y="0"/>
                </a:cxn>
                <a:cxn ang="0">
                  <a:pos x="8" y="96"/>
                </a:cxn>
                <a:cxn ang="0">
                  <a:pos x="56" y="192"/>
                </a:cxn>
              </a:cxnLst>
              <a:rect l="0" t="0" r="r" b="b"/>
              <a:pathLst>
                <a:path w="104" h="192">
                  <a:moveTo>
                    <a:pt x="104" y="0"/>
                  </a:moveTo>
                  <a:cubicBezTo>
                    <a:pt x="60" y="32"/>
                    <a:pt x="16" y="64"/>
                    <a:pt x="8" y="96"/>
                  </a:cubicBezTo>
                  <a:cubicBezTo>
                    <a:pt x="0" y="128"/>
                    <a:pt x="28" y="160"/>
                    <a:pt x="56" y="192"/>
                  </a:cubicBezTo>
                </a:path>
              </a:pathLst>
            </a:custGeom>
            <a:noFill/>
            <a:ln w="19050" cap="flat" cmpd="sng">
              <a:solidFill>
                <a:schemeClr val="tx1"/>
              </a:solidFill>
              <a:prstDash val="solid"/>
              <a:round/>
              <a:headEnd type="none" w="med" len="med"/>
              <a:tailEnd type="none" w="med" len="med"/>
            </a:ln>
            <a:effectLst/>
          </p:spPr>
          <p:txBody>
            <a:bodyPr lIns="92075" tIns="46038" rIns="92075" bIns="46038">
              <a:spAutoFit/>
            </a:bodyPr>
            <a:lstStyle/>
            <a:p>
              <a:endParaRPr lang="zh-CN" altLang="en-US"/>
            </a:p>
          </p:txBody>
        </p:sp>
      </p:grpSp>
      <p:graphicFrame>
        <p:nvGraphicFramePr>
          <p:cNvPr id="24607" name="Object 31"/>
          <p:cNvGraphicFramePr>
            <a:graphicFrameLocks noChangeAspect="1"/>
          </p:cNvGraphicFramePr>
          <p:nvPr>
            <p:extLst>
              <p:ext uri="{D42A27DB-BD31-4B8C-83A1-F6EECF244321}">
                <p14:modId xmlns:p14="http://schemas.microsoft.com/office/powerpoint/2010/main" xmlns="" val="2561068618"/>
              </p:ext>
            </p:extLst>
          </p:nvPr>
        </p:nvGraphicFramePr>
        <p:xfrm>
          <a:off x="985838" y="4755530"/>
          <a:ext cx="4043362" cy="830262"/>
        </p:xfrm>
        <a:graphic>
          <a:graphicData uri="http://schemas.openxmlformats.org/presentationml/2006/ole">
            <p:oleObj spid="_x0000_s12457" name="Equation" r:id="rId18" imgW="1485255" imgH="304668" progId="Equation.3">
              <p:embed/>
            </p:oleObj>
          </a:graphicData>
        </a:graphic>
      </p:graphicFrame>
      <p:graphicFrame>
        <p:nvGraphicFramePr>
          <p:cNvPr id="24608" name="Object 32"/>
          <p:cNvGraphicFramePr>
            <a:graphicFrameLocks noChangeAspect="1"/>
          </p:cNvGraphicFramePr>
          <p:nvPr>
            <p:extLst>
              <p:ext uri="{D42A27DB-BD31-4B8C-83A1-F6EECF244321}">
                <p14:modId xmlns:p14="http://schemas.microsoft.com/office/powerpoint/2010/main" xmlns="" val="1981229364"/>
              </p:ext>
            </p:extLst>
          </p:nvPr>
        </p:nvGraphicFramePr>
        <p:xfrm>
          <a:off x="5105400" y="4471367"/>
          <a:ext cx="2286000" cy="1385888"/>
        </p:xfrm>
        <a:graphic>
          <a:graphicData uri="http://schemas.openxmlformats.org/presentationml/2006/ole">
            <p:oleObj spid="_x0000_s12458" name="Equation" r:id="rId19" imgW="1651000" imgH="939800" progId="Equation.3">
              <p:embed/>
            </p:oleObj>
          </a:graphicData>
        </a:graphic>
      </p:graphicFrame>
      <p:graphicFrame>
        <p:nvGraphicFramePr>
          <p:cNvPr id="24609" name="Object 33"/>
          <p:cNvGraphicFramePr>
            <a:graphicFrameLocks noChangeAspect="1"/>
          </p:cNvGraphicFramePr>
          <p:nvPr>
            <p:extLst>
              <p:ext uri="{D42A27DB-BD31-4B8C-83A1-F6EECF244321}">
                <p14:modId xmlns:p14="http://schemas.microsoft.com/office/powerpoint/2010/main" xmlns="" val="3192039850"/>
              </p:ext>
            </p:extLst>
          </p:nvPr>
        </p:nvGraphicFramePr>
        <p:xfrm>
          <a:off x="1292225" y="5673105"/>
          <a:ext cx="3203575" cy="1284287"/>
        </p:xfrm>
        <a:graphic>
          <a:graphicData uri="http://schemas.openxmlformats.org/presentationml/2006/ole">
            <p:oleObj spid="_x0000_s12459" name="Equation" r:id="rId20" imgW="927100" imgH="431800" progId="Equation.3">
              <p:embed/>
            </p:oleObj>
          </a:graphicData>
        </a:graphic>
      </p:graphicFrame>
      <p:graphicFrame>
        <p:nvGraphicFramePr>
          <p:cNvPr id="24610" name="Object 34"/>
          <p:cNvGraphicFramePr>
            <a:graphicFrameLocks noChangeAspect="1"/>
          </p:cNvGraphicFramePr>
          <p:nvPr>
            <p:extLst>
              <p:ext uri="{D42A27DB-BD31-4B8C-83A1-F6EECF244321}">
                <p14:modId xmlns:p14="http://schemas.microsoft.com/office/powerpoint/2010/main" xmlns="" val="2115064559"/>
              </p:ext>
            </p:extLst>
          </p:nvPr>
        </p:nvGraphicFramePr>
        <p:xfrm>
          <a:off x="4572000" y="5635005"/>
          <a:ext cx="3581400" cy="1250950"/>
        </p:xfrm>
        <a:graphic>
          <a:graphicData uri="http://schemas.openxmlformats.org/presentationml/2006/ole">
            <p:oleObj spid="_x0000_s12460" name="Equation" r:id="rId21" imgW="1231366" imgH="431613" progId="Equation.3">
              <p:embed/>
            </p:oleObj>
          </a:graphicData>
        </a:graphic>
      </p:graphicFrame>
      <p:sp>
        <p:nvSpPr>
          <p:cNvPr id="35" name="Text Box 10"/>
          <p:cNvSpPr txBox="1">
            <a:spLocks noChangeArrowheads="1"/>
          </p:cNvSpPr>
          <p:nvPr/>
        </p:nvSpPr>
        <p:spPr bwMode="auto">
          <a:xfrm>
            <a:off x="571500" y="188640"/>
            <a:ext cx="36576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smtClean="0">
                <a:solidFill>
                  <a:srgbClr val="00B050"/>
                </a:solidFill>
                <a:latin typeface="黑体" pitchFamily="2" charset="-122"/>
                <a:ea typeface="黑体" pitchFamily="2" charset="-122"/>
              </a:rPr>
              <a:t>三 电场强度的计算</a:t>
            </a:r>
            <a:endParaRPr kumimoji="1" lang="zh-CN" altLang="en-US" sz="3200" b="1" dirty="0">
              <a:solidFill>
                <a:srgbClr val="00B050"/>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607"/>
                                        </p:tgtEl>
                                        <p:attrNameLst>
                                          <p:attrName>style.visibility</p:attrName>
                                        </p:attrNameLst>
                                      </p:cBhvr>
                                      <p:to>
                                        <p:strVal val="visible"/>
                                      </p:to>
                                    </p:set>
                                    <p:animEffect transition="in" filter="blinds(horizontal)">
                                      <p:cBhvr>
                                        <p:cTn id="12" dur="500"/>
                                        <p:tgtEl>
                                          <p:spTgt spid="2460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608"/>
                                        </p:tgtEl>
                                        <p:attrNameLst>
                                          <p:attrName>style.visibility</p:attrName>
                                        </p:attrNameLst>
                                      </p:cBhvr>
                                      <p:to>
                                        <p:strVal val="visible"/>
                                      </p:to>
                                    </p:set>
                                    <p:animEffect transition="in" filter="blinds(horizontal)">
                                      <p:cBhvr>
                                        <p:cTn id="17" dur="500"/>
                                        <p:tgtEl>
                                          <p:spTgt spid="2460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4609"/>
                                        </p:tgtEl>
                                        <p:attrNameLst>
                                          <p:attrName>style.visibility</p:attrName>
                                        </p:attrNameLst>
                                      </p:cBhvr>
                                      <p:to>
                                        <p:strVal val="visible"/>
                                      </p:to>
                                    </p:set>
                                    <p:animEffect transition="in" filter="blinds(horizontal)">
                                      <p:cBhvr>
                                        <p:cTn id="22" dur="500"/>
                                        <p:tgtEl>
                                          <p:spTgt spid="2460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4610"/>
                                        </p:tgtEl>
                                        <p:attrNameLst>
                                          <p:attrName>style.visibility</p:attrName>
                                        </p:attrNameLst>
                                      </p:cBhvr>
                                      <p:to>
                                        <p:strVal val="visible"/>
                                      </p:to>
                                    </p:set>
                                    <p:animEffect transition="in" filter="blinds(horizontal)">
                                      <p:cBhvr>
                                        <p:cTn id="27" dur="500"/>
                                        <p:tgtEl>
                                          <p:spTgt spid="24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Object 2"/>
          <p:cNvGraphicFramePr>
            <a:graphicFrameLocks noChangeAspect="1"/>
          </p:cNvGraphicFramePr>
          <p:nvPr>
            <p:extLst>
              <p:ext uri="{D42A27DB-BD31-4B8C-83A1-F6EECF244321}">
                <p14:modId xmlns:p14="http://schemas.microsoft.com/office/powerpoint/2010/main" xmlns="" val="3321844454"/>
              </p:ext>
            </p:extLst>
          </p:nvPr>
        </p:nvGraphicFramePr>
        <p:xfrm>
          <a:off x="323056" y="996330"/>
          <a:ext cx="4087813" cy="1352550"/>
        </p:xfrm>
        <a:graphic>
          <a:graphicData uri="http://schemas.openxmlformats.org/presentationml/2006/ole">
            <p:oleObj spid="_x0000_s13490" name="Equation" r:id="rId3" imgW="1371600" imgH="431800" progId="Equation.3">
              <p:embed/>
            </p:oleObj>
          </a:graphicData>
        </a:graphic>
      </p:graphicFrame>
      <p:grpSp>
        <p:nvGrpSpPr>
          <p:cNvPr id="2" name="Group 3"/>
          <p:cNvGrpSpPr>
            <a:grpSpLocks/>
          </p:cNvGrpSpPr>
          <p:nvPr/>
        </p:nvGrpSpPr>
        <p:grpSpPr bwMode="auto">
          <a:xfrm>
            <a:off x="4572000" y="1022176"/>
            <a:ext cx="4419600" cy="3505200"/>
            <a:chOff x="2880" y="432"/>
            <a:chExt cx="2784" cy="2208"/>
          </a:xfrm>
        </p:grpSpPr>
        <p:sp>
          <p:nvSpPr>
            <p:cNvPr id="25604" name="Rectangle 4"/>
            <p:cNvSpPr>
              <a:spLocks noChangeArrowheads="1"/>
            </p:cNvSpPr>
            <p:nvPr/>
          </p:nvSpPr>
          <p:spPr bwMode="auto">
            <a:xfrm>
              <a:off x="2880" y="432"/>
              <a:ext cx="2784" cy="2208"/>
            </a:xfrm>
            <a:prstGeom prst="rect">
              <a:avLst/>
            </a:prstGeom>
            <a:solidFill>
              <a:schemeClr val="bg1"/>
            </a:solidFill>
            <a:ln w="9525">
              <a:solidFill>
                <a:srgbClr val="006666"/>
              </a:solidFill>
              <a:miter lim="800000"/>
              <a:headEnd/>
              <a:tailEnd/>
            </a:ln>
            <a:effectLst/>
          </p:spPr>
          <p:txBody>
            <a:bodyPr lIns="92075" tIns="46038" rIns="92075" bIns="46038" anchor="ctr">
              <a:spAutoFit/>
            </a:bodyPr>
            <a:lstStyle/>
            <a:p>
              <a:endParaRPr lang="zh-CN" altLang="en-US"/>
            </a:p>
          </p:txBody>
        </p:sp>
        <p:sp>
          <p:nvSpPr>
            <p:cNvPr id="25605" name="Oval 5"/>
            <p:cNvSpPr>
              <a:spLocks noChangeArrowheads="1"/>
            </p:cNvSpPr>
            <p:nvPr/>
          </p:nvSpPr>
          <p:spPr bwMode="auto">
            <a:xfrm>
              <a:off x="3264" y="871"/>
              <a:ext cx="768" cy="1536"/>
            </a:xfrm>
            <a:prstGeom prst="ellipse">
              <a:avLst/>
            </a:prstGeom>
            <a:solidFill>
              <a:schemeClr val="accent2">
                <a:alpha val="50000"/>
              </a:schemeClr>
            </a:solidFill>
            <a:ln w="76200">
              <a:solidFill>
                <a:srgbClr val="0000FF"/>
              </a:solidFill>
              <a:round/>
              <a:headEnd/>
              <a:tailEnd/>
            </a:ln>
            <a:effectLst/>
          </p:spPr>
          <p:txBody>
            <a:bodyPr wrap="none" anchor="ctr"/>
            <a:lstStyle/>
            <a:p>
              <a:endParaRPr lang="zh-CN" altLang="en-US"/>
            </a:p>
          </p:txBody>
        </p:sp>
        <p:sp>
          <p:nvSpPr>
            <p:cNvPr id="25606" name="Line 6"/>
            <p:cNvSpPr>
              <a:spLocks noChangeShapeType="1"/>
            </p:cNvSpPr>
            <p:nvPr/>
          </p:nvSpPr>
          <p:spPr bwMode="auto">
            <a:xfrm flipV="1">
              <a:off x="3648" y="535"/>
              <a:ext cx="0" cy="1104"/>
            </a:xfrm>
            <a:prstGeom prst="line">
              <a:avLst/>
            </a:prstGeom>
            <a:noFill/>
            <a:ln w="12700">
              <a:solidFill>
                <a:schemeClr val="tx1"/>
              </a:solidFill>
              <a:round/>
              <a:headEnd/>
              <a:tailEnd type="triangle" w="sm" len="lg"/>
            </a:ln>
            <a:effectLst/>
          </p:spPr>
          <p:txBody>
            <a:bodyPr wrap="none" anchor="ctr"/>
            <a:lstStyle/>
            <a:p>
              <a:endParaRPr lang="zh-CN" altLang="en-US"/>
            </a:p>
          </p:txBody>
        </p:sp>
        <p:sp>
          <p:nvSpPr>
            <p:cNvPr id="25607" name="Line 7"/>
            <p:cNvSpPr>
              <a:spLocks noChangeShapeType="1"/>
            </p:cNvSpPr>
            <p:nvPr/>
          </p:nvSpPr>
          <p:spPr bwMode="auto">
            <a:xfrm flipH="1">
              <a:off x="3168" y="1639"/>
              <a:ext cx="480" cy="816"/>
            </a:xfrm>
            <a:prstGeom prst="line">
              <a:avLst/>
            </a:prstGeom>
            <a:noFill/>
            <a:ln w="12700">
              <a:solidFill>
                <a:schemeClr val="tx1"/>
              </a:solidFill>
              <a:round/>
              <a:headEnd/>
              <a:tailEnd type="triangle" w="med" len="med"/>
            </a:ln>
            <a:effectLst/>
          </p:spPr>
          <p:txBody>
            <a:bodyPr wrap="none" anchor="ctr"/>
            <a:lstStyle/>
            <a:p>
              <a:endParaRPr lang="zh-CN" altLang="en-US"/>
            </a:p>
          </p:txBody>
        </p:sp>
        <p:graphicFrame>
          <p:nvGraphicFramePr>
            <p:cNvPr id="25608" name="Object 8"/>
            <p:cNvGraphicFramePr>
              <a:graphicFrameLocks noChangeAspect="1"/>
            </p:cNvGraphicFramePr>
            <p:nvPr/>
          </p:nvGraphicFramePr>
          <p:xfrm>
            <a:off x="4368" y="1639"/>
            <a:ext cx="311" cy="336"/>
          </p:xfrm>
          <a:graphic>
            <a:graphicData uri="http://schemas.openxmlformats.org/presentationml/2006/ole">
              <p:oleObj spid="_x0000_s13491" name="公式" r:id="rId4" imgW="177646" imgH="190335" progId="Equation.3">
                <p:embed/>
              </p:oleObj>
            </a:graphicData>
          </a:graphic>
        </p:graphicFrame>
        <p:graphicFrame>
          <p:nvGraphicFramePr>
            <p:cNvPr id="25609" name="Object 9"/>
            <p:cNvGraphicFramePr>
              <a:graphicFrameLocks noChangeAspect="1"/>
            </p:cNvGraphicFramePr>
            <p:nvPr/>
          </p:nvGraphicFramePr>
          <p:xfrm>
            <a:off x="2959" y="1216"/>
            <a:ext cx="257" cy="350"/>
          </p:xfrm>
          <a:graphic>
            <a:graphicData uri="http://schemas.openxmlformats.org/presentationml/2006/ole">
              <p:oleObj spid="_x0000_s13492" name="公式" r:id="rId5" imgW="146520" imgH="195840" progId="Equation.3">
                <p:embed/>
              </p:oleObj>
            </a:graphicData>
          </a:graphic>
        </p:graphicFrame>
        <p:graphicFrame>
          <p:nvGraphicFramePr>
            <p:cNvPr id="25610" name="Object 10"/>
            <p:cNvGraphicFramePr>
              <a:graphicFrameLocks noChangeAspect="1"/>
            </p:cNvGraphicFramePr>
            <p:nvPr/>
          </p:nvGraphicFramePr>
          <p:xfrm>
            <a:off x="3312" y="527"/>
            <a:ext cx="272" cy="344"/>
          </p:xfrm>
          <a:graphic>
            <a:graphicData uri="http://schemas.openxmlformats.org/presentationml/2006/ole">
              <p:oleObj spid="_x0000_s13493" name="Equation" r:id="rId6" imgW="190417" imgH="241195" progId="Equation.3">
                <p:embed/>
              </p:oleObj>
            </a:graphicData>
          </a:graphic>
        </p:graphicFrame>
        <p:graphicFrame>
          <p:nvGraphicFramePr>
            <p:cNvPr id="25611" name="Object 11"/>
            <p:cNvGraphicFramePr>
              <a:graphicFrameLocks noChangeAspect="1"/>
            </p:cNvGraphicFramePr>
            <p:nvPr/>
          </p:nvGraphicFramePr>
          <p:xfrm>
            <a:off x="5136" y="1303"/>
            <a:ext cx="224" cy="240"/>
          </p:xfrm>
          <a:graphic>
            <a:graphicData uri="http://schemas.openxmlformats.org/presentationml/2006/ole">
              <p:oleObj spid="_x0000_s13494" name="Equation" r:id="rId7" imgW="177646" imgH="190335" progId="Equation.3">
                <p:embed/>
              </p:oleObj>
            </a:graphicData>
          </a:graphic>
        </p:graphicFrame>
        <p:graphicFrame>
          <p:nvGraphicFramePr>
            <p:cNvPr id="25612" name="Object 12"/>
            <p:cNvGraphicFramePr>
              <a:graphicFrameLocks noChangeAspect="1"/>
            </p:cNvGraphicFramePr>
            <p:nvPr/>
          </p:nvGraphicFramePr>
          <p:xfrm>
            <a:off x="2928" y="2119"/>
            <a:ext cx="288" cy="288"/>
          </p:xfrm>
          <a:graphic>
            <a:graphicData uri="http://schemas.openxmlformats.org/presentationml/2006/ole">
              <p:oleObj spid="_x0000_s13495" name="Equation" r:id="rId8" imgW="164885" imgH="164885" progId="Equation.3">
                <p:embed/>
              </p:oleObj>
            </a:graphicData>
          </a:graphic>
        </p:graphicFrame>
        <p:graphicFrame>
          <p:nvGraphicFramePr>
            <p:cNvPr id="25613" name="Object 13"/>
            <p:cNvGraphicFramePr>
              <a:graphicFrameLocks noChangeAspect="1"/>
            </p:cNvGraphicFramePr>
            <p:nvPr/>
          </p:nvGraphicFramePr>
          <p:xfrm>
            <a:off x="3600" y="1639"/>
            <a:ext cx="208" cy="240"/>
          </p:xfrm>
          <a:graphic>
            <a:graphicData uri="http://schemas.openxmlformats.org/presentationml/2006/ole">
              <p:oleObj spid="_x0000_s13496" name="Equation" r:id="rId9" imgW="164957" imgH="190335" progId="Equation.3">
                <p:embed/>
              </p:oleObj>
            </a:graphicData>
          </a:graphic>
        </p:graphicFrame>
        <p:graphicFrame>
          <p:nvGraphicFramePr>
            <p:cNvPr id="25614" name="Object 14"/>
            <p:cNvGraphicFramePr>
              <a:graphicFrameLocks noChangeAspect="1"/>
            </p:cNvGraphicFramePr>
            <p:nvPr/>
          </p:nvGraphicFramePr>
          <p:xfrm>
            <a:off x="3360" y="1159"/>
            <a:ext cx="272" cy="288"/>
          </p:xfrm>
          <a:graphic>
            <a:graphicData uri="http://schemas.openxmlformats.org/presentationml/2006/ole">
              <p:oleObj spid="_x0000_s13497" name="Equation" r:id="rId10" imgW="179280" imgH="187560" progId="Equation.3">
                <p:embed/>
              </p:oleObj>
            </a:graphicData>
          </a:graphic>
        </p:graphicFrame>
        <p:graphicFrame>
          <p:nvGraphicFramePr>
            <p:cNvPr id="25615" name="Object 15"/>
            <p:cNvGraphicFramePr>
              <a:graphicFrameLocks noChangeAspect="1"/>
            </p:cNvGraphicFramePr>
            <p:nvPr/>
          </p:nvGraphicFramePr>
          <p:xfrm>
            <a:off x="4224" y="1001"/>
            <a:ext cx="295" cy="277"/>
          </p:xfrm>
          <a:graphic>
            <a:graphicData uri="http://schemas.openxmlformats.org/presentationml/2006/ole">
              <p:oleObj spid="_x0000_s13498" name="公式" r:id="rId11" imgW="152202" imgH="177569" progId="Equation.3">
                <p:embed/>
              </p:oleObj>
            </a:graphicData>
          </a:graphic>
        </p:graphicFrame>
        <p:graphicFrame>
          <p:nvGraphicFramePr>
            <p:cNvPr id="25616" name="Object 16"/>
            <p:cNvGraphicFramePr>
              <a:graphicFrameLocks noChangeAspect="1"/>
            </p:cNvGraphicFramePr>
            <p:nvPr/>
          </p:nvGraphicFramePr>
          <p:xfrm>
            <a:off x="3718" y="535"/>
            <a:ext cx="1034" cy="377"/>
          </p:xfrm>
          <a:graphic>
            <a:graphicData uri="http://schemas.openxmlformats.org/presentationml/2006/ole">
              <p:oleObj spid="_x0000_s13499" name="Equation" r:id="rId12" imgW="472320" imgH="163080" progId="Equation.3">
                <p:embed/>
              </p:oleObj>
            </a:graphicData>
          </a:graphic>
        </p:graphicFrame>
        <p:sp>
          <p:nvSpPr>
            <p:cNvPr id="25617" name="Oval 17"/>
            <p:cNvSpPr>
              <a:spLocks noChangeArrowheads="1"/>
            </p:cNvSpPr>
            <p:nvPr/>
          </p:nvSpPr>
          <p:spPr bwMode="auto">
            <a:xfrm>
              <a:off x="3600" y="823"/>
              <a:ext cx="96" cy="96"/>
            </a:xfrm>
            <a:prstGeom prst="ellipse">
              <a:avLst/>
            </a:prstGeom>
            <a:solidFill>
              <a:srgbClr val="FF0000"/>
            </a:solidFill>
            <a:ln w="9525">
              <a:solidFill>
                <a:schemeClr val="tx1"/>
              </a:solidFill>
              <a:round/>
              <a:headEnd/>
              <a:tailEnd/>
            </a:ln>
            <a:effectLst/>
          </p:spPr>
          <p:txBody>
            <a:bodyPr wrap="none" anchor="ctr"/>
            <a:lstStyle/>
            <a:p>
              <a:endParaRPr lang="zh-CN" altLang="en-US"/>
            </a:p>
          </p:txBody>
        </p:sp>
        <p:sp>
          <p:nvSpPr>
            <p:cNvPr id="25618" name="Line 18"/>
            <p:cNvSpPr>
              <a:spLocks noChangeShapeType="1"/>
            </p:cNvSpPr>
            <p:nvPr/>
          </p:nvSpPr>
          <p:spPr bwMode="auto">
            <a:xfrm>
              <a:off x="3648" y="871"/>
              <a:ext cx="1248" cy="743"/>
            </a:xfrm>
            <a:prstGeom prst="line">
              <a:avLst/>
            </a:prstGeom>
            <a:noFill/>
            <a:ln w="19050">
              <a:solidFill>
                <a:srgbClr val="0000FF"/>
              </a:solidFill>
              <a:prstDash val="dash"/>
              <a:round/>
              <a:headEnd/>
              <a:tailEnd type="none" w="sm" len="lg"/>
            </a:ln>
            <a:effectLst/>
          </p:spPr>
          <p:txBody>
            <a:bodyPr wrap="none" anchor="ctr"/>
            <a:lstStyle/>
            <a:p>
              <a:endParaRPr lang="zh-CN" altLang="en-US"/>
            </a:p>
          </p:txBody>
        </p:sp>
        <p:graphicFrame>
          <p:nvGraphicFramePr>
            <p:cNvPr id="25619" name="Object 19"/>
            <p:cNvGraphicFramePr>
              <a:graphicFrameLocks noChangeAspect="1"/>
            </p:cNvGraphicFramePr>
            <p:nvPr/>
          </p:nvGraphicFramePr>
          <p:xfrm>
            <a:off x="4704" y="1226"/>
            <a:ext cx="314" cy="340"/>
          </p:xfrm>
          <a:graphic>
            <a:graphicData uri="http://schemas.openxmlformats.org/presentationml/2006/ole">
              <p:oleObj spid="_x0000_s13500" name="Equation" r:id="rId13" imgW="152268" imgH="164957" progId="Equation.3">
                <p:embed/>
              </p:oleObj>
            </a:graphicData>
          </a:graphic>
        </p:graphicFrame>
        <p:sp>
          <p:nvSpPr>
            <p:cNvPr id="25620" name="Oval 20"/>
            <p:cNvSpPr>
              <a:spLocks noChangeArrowheads="1"/>
            </p:cNvSpPr>
            <p:nvPr/>
          </p:nvSpPr>
          <p:spPr bwMode="auto">
            <a:xfrm>
              <a:off x="4880" y="1616"/>
              <a:ext cx="48" cy="48"/>
            </a:xfrm>
            <a:prstGeom prst="ellipse">
              <a:avLst/>
            </a:prstGeom>
            <a:solidFill>
              <a:srgbClr val="000000"/>
            </a:solidFill>
            <a:ln w="9525">
              <a:solidFill>
                <a:schemeClr val="tx1"/>
              </a:solidFill>
              <a:round/>
              <a:headEnd/>
              <a:tailEnd/>
            </a:ln>
            <a:effectLst/>
          </p:spPr>
          <p:txBody>
            <a:bodyPr wrap="none" lIns="92075" tIns="46038" rIns="92075" bIns="46038" anchor="ctr">
              <a:spAutoFit/>
            </a:bodyPr>
            <a:lstStyle/>
            <a:p>
              <a:endParaRPr lang="zh-CN" altLang="en-US"/>
            </a:p>
          </p:txBody>
        </p:sp>
        <p:graphicFrame>
          <p:nvGraphicFramePr>
            <p:cNvPr id="25621" name="Object 21"/>
            <p:cNvGraphicFramePr>
              <a:graphicFrameLocks noChangeAspect="1"/>
            </p:cNvGraphicFramePr>
            <p:nvPr/>
          </p:nvGraphicFramePr>
          <p:xfrm>
            <a:off x="4288" y="1374"/>
            <a:ext cx="176" cy="240"/>
          </p:xfrm>
          <a:graphic>
            <a:graphicData uri="http://schemas.openxmlformats.org/presentationml/2006/ole">
              <p:oleObj spid="_x0000_s13501" name="公式" r:id="rId14" imgW="177646" imgH="241091" progId="Equation.3">
                <p:embed/>
              </p:oleObj>
            </a:graphicData>
          </a:graphic>
        </p:graphicFrame>
        <p:sp>
          <p:nvSpPr>
            <p:cNvPr id="25622" name="Freeform 22"/>
            <p:cNvSpPr>
              <a:spLocks/>
            </p:cNvSpPr>
            <p:nvPr/>
          </p:nvSpPr>
          <p:spPr bwMode="auto">
            <a:xfrm>
              <a:off x="4560" y="1447"/>
              <a:ext cx="56" cy="192"/>
            </a:xfrm>
            <a:custGeom>
              <a:avLst/>
              <a:gdLst/>
              <a:ahLst/>
              <a:cxnLst>
                <a:cxn ang="0">
                  <a:pos x="104" y="0"/>
                </a:cxn>
                <a:cxn ang="0">
                  <a:pos x="8" y="96"/>
                </a:cxn>
                <a:cxn ang="0">
                  <a:pos x="56" y="192"/>
                </a:cxn>
              </a:cxnLst>
              <a:rect l="0" t="0" r="r" b="b"/>
              <a:pathLst>
                <a:path w="104" h="192">
                  <a:moveTo>
                    <a:pt x="104" y="0"/>
                  </a:moveTo>
                  <a:cubicBezTo>
                    <a:pt x="60" y="32"/>
                    <a:pt x="16" y="64"/>
                    <a:pt x="8" y="96"/>
                  </a:cubicBezTo>
                  <a:cubicBezTo>
                    <a:pt x="0" y="128"/>
                    <a:pt x="28" y="160"/>
                    <a:pt x="56" y="192"/>
                  </a:cubicBezTo>
                </a:path>
              </a:pathLst>
            </a:custGeom>
            <a:noFill/>
            <a:ln w="19050" cap="flat" cmpd="sng">
              <a:solidFill>
                <a:schemeClr val="tx1"/>
              </a:solidFill>
              <a:prstDash val="solid"/>
              <a:round/>
              <a:headEnd type="none" w="med" len="med"/>
              <a:tailEnd type="none" w="med" len="med"/>
            </a:ln>
            <a:effectLst/>
          </p:spPr>
          <p:txBody>
            <a:bodyPr lIns="92075" tIns="46038" rIns="92075" bIns="46038">
              <a:spAutoFit/>
            </a:bodyPr>
            <a:lstStyle/>
            <a:p>
              <a:endParaRPr lang="zh-CN" altLang="en-US"/>
            </a:p>
          </p:txBody>
        </p:sp>
        <p:sp>
          <p:nvSpPr>
            <p:cNvPr id="25623" name="Line 23"/>
            <p:cNvSpPr>
              <a:spLocks noChangeShapeType="1"/>
            </p:cNvSpPr>
            <p:nvPr/>
          </p:nvSpPr>
          <p:spPr bwMode="auto">
            <a:xfrm>
              <a:off x="3648" y="1614"/>
              <a:ext cx="1872" cy="0"/>
            </a:xfrm>
            <a:prstGeom prst="line">
              <a:avLst/>
            </a:prstGeom>
            <a:noFill/>
            <a:ln w="9525">
              <a:solidFill>
                <a:schemeClr val="tx1"/>
              </a:solidFill>
              <a:round/>
              <a:headEnd/>
              <a:tailEnd type="triangle" w="sm" len="lg"/>
            </a:ln>
            <a:effectLst/>
          </p:spPr>
          <p:txBody>
            <a:bodyPr lIns="92075" tIns="46038" rIns="92075" bIns="46038">
              <a:spAutoFit/>
            </a:bodyPr>
            <a:lstStyle/>
            <a:p>
              <a:endParaRPr lang="zh-CN" altLang="en-US"/>
            </a:p>
          </p:txBody>
        </p:sp>
        <p:sp>
          <p:nvSpPr>
            <p:cNvPr id="25624" name="Line 24"/>
            <p:cNvSpPr>
              <a:spLocks noChangeShapeType="1"/>
            </p:cNvSpPr>
            <p:nvPr/>
          </p:nvSpPr>
          <p:spPr bwMode="auto">
            <a:xfrm>
              <a:off x="3072" y="1614"/>
              <a:ext cx="576" cy="0"/>
            </a:xfrm>
            <a:prstGeom prst="line">
              <a:avLst/>
            </a:prstGeom>
            <a:noFill/>
            <a:ln w="9525">
              <a:solidFill>
                <a:schemeClr val="tx1"/>
              </a:solidFill>
              <a:round/>
              <a:headEnd/>
              <a:tailEnd/>
            </a:ln>
            <a:effectLst/>
          </p:spPr>
          <p:txBody>
            <a:bodyPr lIns="92075" tIns="46038" rIns="92075" bIns="46038">
              <a:spAutoFit/>
            </a:bodyPr>
            <a:lstStyle/>
            <a:p>
              <a:endParaRPr lang="zh-CN" altLang="en-US"/>
            </a:p>
          </p:txBody>
        </p:sp>
        <p:sp>
          <p:nvSpPr>
            <p:cNvPr id="25625" name="Line 25"/>
            <p:cNvSpPr>
              <a:spLocks noChangeShapeType="1"/>
            </p:cNvSpPr>
            <p:nvPr/>
          </p:nvSpPr>
          <p:spPr bwMode="auto">
            <a:xfrm>
              <a:off x="4896" y="1615"/>
              <a:ext cx="480" cy="0"/>
            </a:xfrm>
            <a:prstGeom prst="line">
              <a:avLst/>
            </a:prstGeom>
            <a:noFill/>
            <a:ln w="38100">
              <a:solidFill>
                <a:srgbClr val="FF0000"/>
              </a:solidFill>
              <a:round/>
              <a:headEnd/>
              <a:tailEnd type="triangle" w="sm" len="lg"/>
            </a:ln>
            <a:effectLst/>
          </p:spPr>
          <p:txBody>
            <a:bodyPr lIns="92075" tIns="46038" rIns="92075" bIns="46038">
              <a:spAutoFit/>
            </a:bodyPr>
            <a:lstStyle/>
            <a:p>
              <a:endParaRPr lang="zh-CN" altLang="en-US"/>
            </a:p>
          </p:txBody>
        </p:sp>
        <p:graphicFrame>
          <p:nvGraphicFramePr>
            <p:cNvPr id="25626" name="Object 26"/>
            <p:cNvGraphicFramePr>
              <a:graphicFrameLocks noChangeAspect="1"/>
            </p:cNvGraphicFramePr>
            <p:nvPr/>
          </p:nvGraphicFramePr>
          <p:xfrm>
            <a:off x="4944" y="1687"/>
            <a:ext cx="314" cy="392"/>
          </p:xfrm>
          <a:graphic>
            <a:graphicData uri="http://schemas.openxmlformats.org/presentationml/2006/ole">
              <p:oleObj spid="_x0000_s13502" name="Equation" r:id="rId15" imgW="3119040" imgH="3906720" progId="Equation.3">
                <p:embed/>
              </p:oleObj>
            </a:graphicData>
          </a:graphic>
        </p:graphicFrame>
      </p:grpSp>
      <p:grpSp>
        <p:nvGrpSpPr>
          <p:cNvPr id="3" name="Group 27"/>
          <p:cNvGrpSpPr>
            <a:grpSpLocks/>
          </p:cNvGrpSpPr>
          <p:nvPr/>
        </p:nvGrpSpPr>
        <p:grpSpPr bwMode="auto">
          <a:xfrm>
            <a:off x="179512" y="2241376"/>
            <a:ext cx="2209800" cy="838200"/>
            <a:chOff x="576" y="1200"/>
            <a:chExt cx="1392" cy="528"/>
          </a:xfrm>
        </p:grpSpPr>
        <p:sp>
          <p:nvSpPr>
            <p:cNvPr id="25628" name="AutoShape 28"/>
            <p:cNvSpPr>
              <a:spLocks noChangeArrowheads="1"/>
            </p:cNvSpPr>
            <p:nvPr/>
          </p:nvSpPr>
          <p:spPr bwMode="auto">
            <a:xfrm>
              <a:off x="576" y="1200"/>
              <a:ext cx="826" cy="528"/>
            </a:xfrm>
            <a:prstGeom prst="horizontalScroll">
              <a:avLst>
                <a:gd name="adj" fmla="val 12500"/>
              </a:avLst>
            </a:prstGeom>
            <a:solidFill>
              <a:schemeClr val="accent1"/>
            </a:solidFill>
            <a:ln w="9525">
              <a:solidFill>
                <a:schemeClr val="tx1"/>
              </a:solidFill>
              <a:round/>
              <a:headEnd/>
              <a:tailEnd/>
            </a:ln>
            <a:effectLst>
              <a:outerShdw dist="107763" dir="13500000" algn="ctr" rotWithShape="0">
                <a:srgbClr val="009900"/>
              </a:outerShdw>
            </a:effectLst>
          </p:spPr>
          <p:txBody>
            <a:bodyPr wrap="none" anchor="ctr"/>
            <a:lstStyle/>
            <a:p>
              <a:endParaRPr lang="zh-CN" altLang="en-US"/>
            </a:p>
          </p:txBody>
        </p:sp>
        <p:sp>
          <p:nvSpPr>
            <p:cNvPr id="25629" name="Text Box 29"/>
            <p:cNvSpPr txBox="1">
              <a:spLocks noChangeArrowheads="1"/>
            </p:cNvSpPr>
            <p:nvPr/>
          </p:nvSpPr>
          <p:spPr bwMode="auto">
            <a:xfrm>
              <a:off x="693" y="1296"/>
              <a:ext cx="1275" cy="327"/>
            </a:xfrm>
            <a:prstGeom prst="rect">
              <a:avLst/>
            </a:prstGeom>
            <a:noFill/>
            <a:ln w="9525">
              <a:noFill/>
              <a:miter lim="800000"/>
              <a:headEnd/>
              <a:tailEnd/>
            </a:ln>
            <a:effectLst/>
          </p:spPr>
          <p:txBody>
            <a:bodyPr>
              <a:spAutoFit/>
            </a:bodyPr>
            <a:lstStyle/>
            <a:p>
              <a:r>
                <a:rPr kumimoji="1" lang="zh-CN" altLang="en-US" sz="2800" dirty="0">
                  <a:solidFill>
                    <a:srgbClr val="CC0000"/>
                  </a:solidFill>
                  <a:latin typeface="黑体" pitchFamily="2" charset="-122"/>
                  <a:ea typeface="黑体" pitchFamily="2" charset="-122"/>
                </a:rPr>
                <a:t>讨 论</a:t>
              </a:r>
            </a:p>
          </p:txBody>
        </p:sp>
      </p:grpSp>
      <p:grpSp>
        <p:nvGrpSpPr>
          <p:cNvPr id="4" name="Group 30"/>
          <p:cNvGrpSpPr>
            <a:grpSpLocks/>
          </p:cNvGrpSpPr>
          <p:nvPr/>
        </p:nvGrpSpPr>
        <p:grpSpPr bwMode="auto">
          <a:xfrm>
            <a:off x="0" y="2846214"/>
            <a:ext cx="2366963" cy="690562"/>
            <a:chOff x="45" y="1581"/>
            <a:chExt cx="1491" cy="435"/>
          </a:xfrm>
        </p:grpSpPr>
        <p:graphicFrame>
          <p:nvGraphicFramePr>
            <p:cNvPr id="25631" name="Object 31"/>
            <p:cNvGraphicFramePr>
              <a:graphicFrameLocks noChangeAspect="1"/>
            </p:cNvGraphicFramePr>
            <p:nvPr/>
          </p:nvGraphicFramePr>
          <p:xfrm>
            <a:off x="672" y="1672"/>
            <a:ext cx="864" cy="344"/>
          </p:xfrm>
          <a:graphic>
            <a:graphicData uri="http://schemas.openxmlformats.org/presentationml/2006/ole">
              <p:oleObj spid="_x0000_s13503" name="Equation" r:id="rId16" imgW="469696" imgH="177723" progId="Equation.3">
                <p:embed/>
              </p:oleObj>
            </a:graphicData>
          </a:graphic>
        </p:graphicFrame>
        <p:sp>
          <p:nvSpPr>
            <p:cNvPr id="25632" name="Text Box 32"/>
            <p:cNvSpPr txBox="1">
              <a:spLocks noChangeArrowheads="1"/>
            </p:cNvSpPr>
            <p:nvPr/>
          </p:nvSpPr>
          <p:spPr bwMode="auto">
            <a:xfrm>
              <a:off x="45" y="1581"/>
              <a:ext cx="768" cy="435"/>
            </a:xfrm>
            <a:prstGeom prst="rect">
              <a:avLst/>
            </a:prstGeom>
            <a:noFill/>
            <a:ln w="38100">
              <a:noFill/>
              <a:miter lim="800000"/>
              <a:headEnd/>
              <a:tailEnd type="none" w="sm" len="lg"/>
            </a:ln>
            <a:effectLst/>
          </p:spPr>
          <p:txBody>
            <a:bodyPr lIns="92075" tIns="46038" rIns="92075" bIns="46038">
              <a:spAutoFit/>
            </a:bodyPr>
            <a:lstStyle/>
            <a:p>
              <a:pPr eaLnBrk="0" hangingPunct="0">
                <a:lnSpc>
                  <a:spcPct val="140000"/>
                </a:lnSpc>
                <a:spcBef>
                  <a:spcPct val="50000"/>
                </a:spcBef>
              </a:pPr>
              <a:r>
                <a:rPr kumimoji="1" lang="zh-CN" altLang="en-US" sz="2800" b="1">
                  <a:solidFill>
                    <a:srgbClr val="CC0000"/>
                  </a:solidFill>
                  <a:latin typeface="黑体" pitchFamily="2" charset="-122"/>
                  <a:ea typeface="黑体" pitchFamily="2" charset="-122"/>
                </a:rPr>
                <a:t>（</a:t>
              </a:r>
              <a:r>
                <a:rPr kumimoji="1" lang="en-US" altLang="zh-CN" sz="2800" b="1">
                  <a:solidFill>
                    <a:srgbClr val="CC0000"/>
                  </a:solidFill>
                  <a:latin typeface="黑体" pitchFamily="2" charset="-122"/>
                  <a:ea typeface="黑体" pitchFamily="2" charset="-122"/>
                </a:rPr>
                <a:t>1</a:t>
              </a:r>
              <a:r>
                <a:rPr kumimoji="1" lang="zh-CN" altLang="en-US" sz="2800" b="1">
                  <a:solidFill>
                    <a:srgbClr val="CC0000"/>
                  </a:solidFill>
                  <a:latin typeface="黑体" pitchFamily="2" charset="-122"/>
                  <a:ea typeface="黑体" pitchFamily="2" charset="-122"/>
                </a:rPr>
                <a:t>）</a:t>
              </a:r>
            </a:p>
          </p:txBody>
        </p:sp>
      </p:grpSp>
      <p:graphicFrame>
        <p:nvGraphicFramePr>
          <p:cNvPr id="25633" name="Object 33"/>
          <p:cNvGraphicFramePr>
            <a:graphicFrameLocks noChangeAspect="1"/>
          </p:cNvGraphicFramePr>
          <p:nvPr>
            <p:extLst>
              <p:ext uri="{D42A27DB-BD31-4B8C-83A1-F6EECF244321}">
                <p14:modId xmlns:p14="http://schemas.microsoft.com/office/powerpoint/2010/main" xmlns="" val="1132576705"/>
              </p:ext>
            </p:extLst>
          </p:nvPr>
        </p:nvGraphicFramePr>
        <p:xfrm>
          <a:off x="1046163" y="3339926"/>
          <a:ext cx="2235200" cy="1187450"/>
        </p:xfrm>
        <a:graphic>
          <a:graphicData uri="http://schemas.openxmlformats.org/presentationml/2006/ole">
            <p:oleObj spid="_x0000_s13504" name="Equation" r:id="rId17" imgW="812447" imgH="431613" progId="Equation.3">
              <p:embed/>
            </p:oleObj>
          </a:graphicData>
        </a:graphic>
      </p:graphicFrame>
      <p:sp>
        <p:nvSpPr>
          <p:cNvPr id="25634" name="Text Box 34"/>
          <p:cNvSpPr txBox="1">
            <a:spLocks noChangeArrowheads="1"/>
          </p:cNvSpPr>
          <p:nvPr/>
        </p:nvSpPr>
        <p:spPr bwMode="auto">
          <a:xfrm>
            <a:off x="538163" y="4465464"/>
            <a:ext cx="3657600" cy="519112"/>
          </a:xfrm>
          <a:prstGeom prst="rect">
            <a:avLst/>
          </a:prstGeom>
          <a:noFill/>
          <a:ln w="9525">
            <a:noFill/>
            <a:miter lim="800000"/>
            <a:headEnd/>
            <a:tailEnd/>
          </a:ln>
          <a:effectLst/>
        </p:spPr>
        <p:txBody>
          <a:bodyPr>
            <a:spAutoFit/>
          </a:bodyPr>
          <a:lstStyle/>
          <a:p>
            <a:pPr eaLnBrk="0" hangingPunct="0">
              <a:spcBef>
                <a:spcPct val="50000"/>
              </a:spcBef>
            </a:pPr>
            <a:r>
              <a:rPr kumimoji="1" lang="zh-CN" altLang="en-US" sz="2800" dirty="0">
                <a:solidFill>
                  <a:srgbClr val="000000"/>
                </a:solidFill>
                <a:latin typeface="黑体" pitchFamily="2" charset="-122"/>
                <a:ea typeface="黑体" pitchFamily="2" charset="-122"/>
              </a:rPr>
              <a:t>（点电荷电场强度）</a:t>
            </a:r>
          </a:p>
        </p:txBody>
      </p:sp>
      <p:grpSp>
        <p:nvGrpSpPr>
          <p:cNvPr id="5" name="Group 35"/>
          <p:cNvGrpSpPr>
            <a:grpSpLocks/>
          </p:cNvGrpSpPr>
          <p:nvPr/>
        </p:nvGrpSpPr>
        <p:grpSpPr bwMode="auto">
          <a:xfrm>
            <a:off x="0" y="4970289"/>
            <a:ext cx="3810000" cy="700087"/>
            <a:chOff x="0" y="2832"/>
            <a:chExt cx="2400" cy="441"/>
          </a:xfrm>
        </p:grpSpPr>
        <p:graphicFrame>
          <p:nvGraphicFramePr>
            <p:cNvPr id="25636" name="Object 36"/>
            <p:cNvGraphicFramePr>
              <a:graphicFrameLocks noChangeAspect="1"/>
            </p:cNvGraphicFramePr>
            <p:nvPr/>
          </p:nvGraphicFramePr>
          <p:xfrm>
            <a:off x="672" y="2908"/>
            <a:ext cx="1728" cy="365"/>
          </p:xfrm>
          <a:graphic>
            <a:graphicData uri="http://schemas.openxmlformats.org/presentationml/2006/ole">
              <p:oleObj spid="_x0000_s13505" name="Equation" r:id="rId18" imgW="1803400" imgH="381000" progId="Equation.3">
                <p:embed/>
              </p:oleObj>
            </a:graphicData>
          </a:graphic>
        </p:graphicFrame>
        <p:sp>
          <p:nvSpPr>
            <p:cNvPr id="25637" name="Text Box 37"/>
            <p:cNvSpPr txBox="1">
              <a:spLocks noChangeArrowheads="1"/>
            </p:cNvSpPr>
            <p:nvPr/>
          </p:nvSpPr>
          <p:spPr bwMode="auto">
            <a:xfrm>
              <a:off x="0" y="2832"/>
              <a:ext cx="864" cy="435"/>
            </a:xfrm>
            <a:prstGeom prst="rect">
              <a:avLst/>
            </a:prstGeom>
            <a:noFill/>
            <a:ln w="38100">
              <a:noFill/>
              <a:miter lim="800000"/>
              <a:headEnd/>
              <a:tailEnd type="none" w="sm" len="lg"/>
            </a:ln>
            <a:effectLst/>
          </p:spPr>
          <p:txBody>
            <a:bodyPr lIns="92075" tIns="46038" rIns="92075" bIns="46038">
              <a:spAutoFit/>
            </a:bodyPr>
            <a:lstStyle/>
            <a:p>
              <a:pPr eaLnBrk="0" hangingPunct="0">
                <a:lnSpc>
                  <a:spcPct val="140000"/>
                </a:lnSpc>
                <a:spcBef>
                  <a:spcPct val="50000"/>
                </a:spcBef>
              </a:pPr>
              <a:r>
                <a:rPr kumimoji="1" lang="zh-CN" altLang="en-US" sz="2800" b="1">
                  <a:solidFill>
                    <a:srgbClr val="CC0000"/>
                  </a:solidFill>
                  <a:latin typeface="黑体" pitchFamily="2" charset="-122"/>
                  <a:ea typeface="黑体" pitchFamily="2" charset="-122"/>
                </a:rPr>
                <a:t>（</a:t>
              </a:r>
              <a:r>
                <a:rPr kumimoji="1" lang="en-US" altLang="zh-CN" sz="2800" b="1">
                  <a:solidFill>
                    <a:srgbClr val="CC0000"/>
                  </a:solidFill>
                  <a:latin typeface="黑体" pitchFamily="2" charset="-122"/>
                  <a:ea typeface="黑体" pitchFamily="2" charset="-122"/>
                </a:rPr>
                <a:t>2</a:t>
              </a:r>
              <a:r>
                <a:rPr kumimoji="1" lang="zh-CN" altLang="en-US" sz="2800" b="1">
                  <a:solidFill>
                    <a:srgbClr val="CC0000"/>
                  </a:solidFill>
                  <a:latin typeface="黑体" pitchFamily="2" charset="-122"/>
                  <a:ea typeface="黑体" pitchFamily="2" charset="-122"/>
                </a:rPr>
                <a:t>）</a:t>
              </a:r>
            </a:p>
          </p:txBody>
        </p:sp>
      </p:grpSp>
      <p:grpSp>
        <p:nvGrpSpPr>
          <p:cNvPr id="6" name="Group 38"/>
          <p:cNvGrpSpPr>
            <a:grpSpLocks/>
          </p:cNvGrpSpPr>
          <p:nvPr/>
        </p:nvGrpSpPr>
        <p:grpSpPr bwMode="auto">
          <a:xfrm>
            <a:off x="0" y="5598939"/>
            <a:ext cx="4271963" cy="1214437"/>
            <a:chOff x="45" y="3315"/>
            <a:chExt cx="2691" cy="765"/>
          </a:xfrm>
        </p:grpSpPr>
        <p:graphicFrame>
          <p:nvGraphicFramePr>
            <p:cNvPr id="25639" name="Object 39"/>
            <p:cNvGraphicFramePr>
              <a:graphicFrameLocks noChangeAspect="1"/>
            </p:cNvGraphicFramePr>
            <p:nvPr/>
          </p:nvGraphicFramePr>
          <p:xfrm>
            <a:off x="672" y="3315"/>
            <a:ext cx="2064" cy="765"/>
          </p:xfrm>
          <a:graphic>
            <a:graphicData uri="http://schemas.openxmlformats.org/presentationml/2006/ole">
              <p:oleObj spid="_x0000_s13506" name="Equation" r:id="rId19" imgW="1346200" imgH="431800" progId="Equation.3">
                <p:embed/>
              </p:oleObj>
            </a:graphicData>
          </a:graphic>
        </p:graphicFrame>
        <p:sp>
          <p:nvSpPr>
            <p:cNvPr id="25640" name="Text Box 40"/>
            <p:cNvSpPr txBox="1">
              <a:spLocks noChangeArrowheads="1"/>
            </p:cNvSpPr>
            <p:nvPr/>
          </p:nvSpPr>
          <p:spPr bwMode="auto">
            <a:xfrm>
              <a:off x="45" y="3405"/>
              <a:ext cx="864" cy="435"/>
            </a:xfrm>
            <a:prstGeom prst="rect">
              <a:avLst/>
            </a:prstGeom>
            <a:noFill/>
            <a:ln w="38100">
              <a:noFill/>
              <a:miter lim="800000"/>
              <a:headEnd/>
              <a:tailEnd type="none" w="sm" len="lg"/>
            </a:ln>
            <a:effectLst/>
          </p:spPr>
          <p:txBody>
            <a:bodyPr lIns="92075" tIns="46038" rIns="92075" bIns="46038">
              <a:spAutoFit/>
            </a:bodyPr>
            <a:lstStyle/>
            <a:p>
              <a:pPr eaLnBrk="0" hangingPunct="0">
                <a:lnSpc>
                  <a:spcPct val="140000"/>
                </a:lnSpc>
                <a:spcBef>
                  <a:spcPct val="50000"/>
                </a:spcBef>
              </a:pPr>
              <a:r>
                <a:rPr kumimoji="1" lang="zh-CN" altLang="en-US" sz="2800" b="1" dirty="0">
                  <a:solidFill>
                    <a:srgbClr val="CC0000"/>
                  </a:solidFill>
                  <a:latin typeface="黑体" pitchFamily="2" charset="-122"/>
                  <a:ea typeface="黑体" pitchFamily="2" charset="-122"/>
                </a:rPr>
                <a:t>（</a:t>
              </a:r>
              <a:r>
                <a:rPr kumimoji="1" lang="en-US" altLang="zh-CN" sz="2800" b="1" dirty="0">
                  <a:solidFill>
                    <a:srgbClr val="CC0000"/>
                  </a:solidFill>
                  <a:latin typeface="黑体" pitchFamily="2" charset="-122"/>
                  <a:ea typeface="黑体" pitchFamily="2" charset="-122"/>
                </a:rPr>
                <a:t>3</a:t>
              </a:r>
              <a:r>
                <a:rPr kumimoji="1" lang="zh-CN" altLang="en-US" sz="2800" b="1" dirty="0">
                  <a:solidFill>
                    <a:srgbClr val="CC0000"/>
                  </a:solidFill>
                  <a:latin typeface="黑体" pitchFamily="2" charset="-122"/>
                  <a:ea typeface="黑体" pitchFamily="2" charset="-122"/>
                </a:rPr>
                <a:t>）</a:t>
              </a:r>
            </a:p>
          </p:txBody>
        </p:sp>
      </p:grpSp>
      <p:grpSp>
        <p:nvGrpSpPr>
          <p:cNvPr id="7" name="Group 41"/>
          <p:cNvGrpSpPr>
            <a:grpSpLocks/>
          </p:cNvGrpSpPr>
          <p:nvPr/>
        </p:nvGrpSpPr>
        <p:grpSpPr bwMode="auto">
          <a:xfrm>
            <a:off x="4572000" y="4679776"/>
            <a:ext cx="4419600" cy="2133600"/>
            <a:chOff x="2880" y="2736"/>
            <a:chExt cx="2784" cy="1344"/>
          </a:xfrm>
        </p:grpSpPr>
        <p:sp>
          <p:nvSpPr>
            <p:cNvPr id="25642" name="Line 42"/>
            <p:cNvSpPr>
              <a:spLocks noChangeShapeType="1"/>
            </p:cNvSpPr>
            <p:nvPr/>
          </p:nvSpPr>
          <p:spPr bwMode="auto">
            <a:xfrm>
              <a:off x="3120" y="3408"/>
              <a:ext cx="2352" cy="0"/>
            </a:xfrm>
            <a:prstGeom prst="line">
              <a:avLst/>
            </a:prstGeom>
            <a:noFill/>
            <a:ln w="12700">
              <a:solidFill>
                <a:schemeClr val="tx1"/>
              </a:solidFill>
              <a:round/>
              <a:headEnd/>
              <a:tailEnd type="triangle" w="sm" len="lg"/>
            </a:ln>
            <a:effectLst/>
          </p:spPr>
          <p:txBody>
            <a:bodyPr wrap="none" anchor="ctr"/>
            <a:lstStyle/>
            <a:p>
              <a:endParaRPr lang="zh-CN" altLang="en-US"/>
            </a:p>
          </p:txBody>
        </p:sp>
        <p:sp>
          <p:nvSpPr>
            <p:cNvPr id="25643" name="Line 43"/>
            <p:cNvSpPr>
              <a:spLocks noChangeShapeType="1"/>
            </p:cNvSpPr>
            <p:nvPr/>
          </p:nvSpPr>
          <p:spPr bwMode="auto">
            <a:xfrm flipV="1">
              <a:off x="4224" y="2784"/>
              <a:ext cx="0" cy="1248"/>
            </a:xfrm>
            <a:prstGeom prst="line">
              <a:avLst/>
            </a:prstGeom>
            <a:noFill/>
            <a:ln w="12700">
              <a:solidFill>
                <a:schemeClr val="tx1"/>
              </a:solidFill>
              <a:round/>
              <a:headEnd/>
              <a:tailEnd type="triangle" w="sm" len="lg"/>
            </a:ln>
            <a:effectLst/>
          </p:spPr>
          <p:txBody>
            <a:bodyPr wrap="none" anchor="ctr"/>
            <a:lstStyle/>
            <a:p>
              <a:endParaRPr lang="zh-CN" altLang="en-US"/>
            </a:p>
          </p:txBody>
        </p:sp>
        <p:sp>
          <p:nvSpPr>
            <p:cNvPr id="25644" name="Line 44"/>
            <p:cNvSpPr>
              <a:spLocks noChangeShapeType="1"/>
            </p:cNvSpPr>
            <p:nvPr/>
          </p:nvSpPr>
          <p:spPr bwMode="auto">
            <a:xfrm>
              <a:off x="3840" y="3408"/>
              <a:ext cx="0" cy="480"/>
            </a:xfrm>
            <a:prstGeom prst="line">
              <a:avLst/>
            </a:prstGeom>
            <a:noFill/>
            <a:ln w="12700">
              <a:solidFill>
                <a:srgbClr val="0000FF"/>
              </a:solidFill>
              <a:prstDash val="dash"/>
              <a:round/>
              <a:headEnd/>
              <a:tailEnd/>
            </a:ln>
            <a:effectLst/>
          </p:spPr>
          <p:txBody>
            <a:bodyPr wrap="none" anchor="ctr"/>
            <a:lstStyle/>
            <a:p>
              <a:endParaRPr lang="zh-CN" altLang="en-US"/>
            </a:p>
          </p:txBody>
        </p:sp>
        <p:sp>
          <p:nvSpPr>
            <p:cNvPr id="25645" name="Line 45"/>
            <p:cNvSpPr>
              <a:spLocks noChangeShapeType="1"/>
            </p:cNvSpPr>
            <p:nvPr/>
          </p:nvSpPr>
          <p:spPr bwMode="auto">
            <a:xfrm>
              <a:off x="4608" y="2928"/>
              <a:ext cx="0" cy="480"/>
            </a:xfrm>
            <a:prstGeom prst="line">
              <a:avLst/>
            </a:prstGeom>
            <a:noFill/>
            <a:ln w="12700">
              <a:solidFill>
                <a:srgbClr val="0000FF"/>
              </a:solidFill>
              <a:prstDash val="dash"/>
              <a:round/>
              <a:headEnd/>
              <a:tailEnd/>
            </a:ln>
            <a:effectLst/>
          </p:spPr>
          <p:txBody>
            <a:bodyPr wrap="none" anchor="ctr"/>
            <a:lstStyle/>
            <a:p>
              <a:endParaRPr lang="zh-CN" altLang="en-US"/>
            </a:p>
          </p:txBody>
        </p:sp>
        <p:sp>
          <p:nvSpPr>
            <p:cNvPr id="25646" name="Freeform 46"/>
            <p:cNvSpPr>
              <a:spLocks/>
            </p:cNvSpPr>
            <p:nvPr/>
          </p:nvSpPr>
          <p:spPr bwMode="auto">
            <a:xfrm>
              <a:off x="3216" y="2904"/>
              <a:ext cx="1920" cy="1008"/>
            </a:xfrm>
            <a:custGeom>
              <a:avLst/>
              <a:gdLst/>
              <a:ahLst/>
              <a:cxnLst>
                <a:cxn ang="0">
                  <a:pos x="0" y="600"/>
                </a:cxn>
                <a:cxn ang="0">
                  <a:pos x="288" y="648"/>
                </a:cxn>
                <a:cxn ang="0">
                  <a:pos x="624" y="984"/>
                </a:cxn>
                <a:cxn ang="0">
                  <a:pos x="1008" y="504"/>
                </a:cxn>
                <a:cxn ang="0">
                  <a:pos x="1392" y="24"/>
                </a:cxn>
                <a:cxn ang="0">
                  <a:pos x="1728" y="360"/>
                </a:cxn>
                <a:cxn ang="0">
                  <a:pos x="1920" y="408"/>
                </a:cxn>
              </a:cxnLst>
              <a:rect l="0" t="0" r="r" b="b"/>
              <a:pathLst>
                <a:path w="1920" h="1008">
                  <a:moveTo>
                    <a:pt x="0" y="600"/>
                  </a:moveTo>
                  <a:cubicBezTo>
                    <a:pt x="92" y="592"/>
                    <a:pt x="184" y="584"/>
                    <a:pt x="288" y="648"/>
                  </a:cubicBezTo>
                  <a:cubicBezTo>
                    <a:pt x="392" y="712"/>
                    <a:pt x="504" y="1008"/>
                    <a:pt x="624" y="984"/>
                  </a:cubicBezTo>
                  <a:cubicBezTo>
                    <a:pt x="744" y="960"/>
                    <a:pt x="880" y="664"/>
                    <a:pt x="1008" y="504"/>
                  </a:cubicBezTo>
                  <a:cubicBezTo>
                    <a:pt x="1136" y="344"/>
                    <a:pt x="1272" y="48"/>
                    <a:pt x="1392" y="24"/>
                  </a:cubicBezTo>
                  <a:cubicBezTo>
                    <a:pt x="1512" y="0"/>
                    <a:pt x="1640" y="296"/>
                    <a:pt x="1728" y="360"/>
                  </a:cubicBezTo>
                  <a:cubicBezTo>
                    <a:pt x="1816" y="424"/>
                    <a:pt x="1888" y="400"/>
                    <a:pt x="1920" y="408"/>
                  </a:cubicBezTo>
                </a:path>
              </a:pathLst>
            </a:custGeom>
            <a:noFill/>
            <a:ln w="38100" cmpd="sng">
              <a:solidFill>
                <a:srgbClr val="FF0000"/>
              </a:solidFill>
              <a:round/>
              <a:headEnd/>
              <a:tailEnd/>
            </a:ln>
            <a:effectLst/>
          </p:spPr>
          <p:txBody>
            <a:bodyPr wrap="none" anchor="ctr"/>
            <a:lstStyle/>
            <a:p>
              <a:endParaRPr lang="zh-CN" altLang="en-US"/>
            </a:p>
          </p:txBody>
        </p:sp>
        <p:sp>
          <p:nvSpPr>
            <p:cNvPr id="25647" name="Rectangle 47"/>
            <p:cNvSpPr>
              <a:spLocks noChangeArrowheads="1"/>
            </p:cNvSpPr>
            <p:nvPr/>
          </p:nvSpPr>
          <p:spPr bwMode="auto">
            <a:xfrm>
              <a:off x="3120" y="3456"/>
              <a:ext cx="192" cy="96"/>
            </a:xfrm>
            <a:prstGeom prst="rect">
              <a:avLst/>
            </a:prstGeom>
            <a:solidFill>
              <a:schemeClr val="bg1"/>
            </a:solidFill>
            <a:ln w="9525">
              <a:noFill/>
              <a:miter lim="800000"/>
              <a:headEnd/>
              <a:tailEnd/>
            </a:ln>
            <a:effectLst/>
          </p:spPr>
          <p:txBody>
            <a:bodyPr wrap="none" anchor="ctr"/>
            <a:lstStyle/>
            <a:p>
              <a:endParaRPr lang="zh-CN" altLang="en-US"/>
            </a:p>
          </p:txBody>
        </p:sp>
        <p:graphicFrame>
          <p:nvGraphicFramePr>
            <p:cNvPr id="25648" name="Object 48"/>
            <p:cNvGraphicFramePr>
              <a:graphicFrameLocks noChangeAspect="1"/>
            </p:cNvGraphicFramePr>
            <p:nvPr/>
          </p:nvGraphicFramePr>
          <p:xfrm>
            <a:off x="4464" y="3456"/>
            <a:ext cx="440" cy="576"/>
          </p:xfrm>
          <a:graphic>
            <a:graphicData uri="http://schemas.openxmlformats.org/presentationml/2006/ole">
              <p:oleObj spid="_x0000_s13507" name="公式" r:id="rId20" imgW="571500" imgH="647700" progId="Equation.3">
                <p:embed/>
              </p:oleObj>
            </a:graphicData>
          </a:graphic>
        </p:graphicFrame>
        <p:graphicFrame>
          <p:nvGraphicFramePr>
            <p:cNvPr id="25649" name="Object 49"/>
            <p:cNvGraphicFramePr>
              <a:graphicFrameLocks noChangeAspect="1"/>
            </p:cNvGraphicFramePr>
            <p:nvPr/>
          </p:nvGraphicFramePr>
          <p:xfrm>
            <a:off x="3503" y="2784"/>
            <a:ext cx="577" cy="567"/>
          </p:xfrm>
          <a:graphic>
            <a:graphicData uri="http://schemas.openxmlformats.org/presentationml/2006/ole">
              <p:oleObj spid="_x0000_s13508" name="公式" r:id="rId21" imgW="762000" imgH="647700" progId="Equation.3">
                <p:embed/>
              </p:oleObj>
            </a:graphicData>
          </a:graphic>
        </p:graphicFrame>
        <p:graphicFrame>
          <p:nvGraphicFramePr>
            <p:cNvPr id="25650" name="Object 50"/>
            <p:cNvGraphicFramePr>
              <a:graphicFrameLocks noChangeAspect="1"/>
            </p:cNvGraphicFramePr>
            <p:nvPr/>
          </p:nvGraphicFramePr>
          <p:xfrm>
            <a:off x="4224" y="2784"/>
            <a:ext cx="195" cy="240"/>
          </p:xfrm>
          <a:graphic>
            <a:graphicData uri="http://schemas.openxmlformats.org/presentationml/2006/ole">
              <p:oleObj spid="_x0000_s13509" name="公式" r:id="rId22" imgW="215806" imgH="228501" progId="Equation.3">
                <p:embed/>
              </p:oleObj>
            </a:graphicData>
          </a:graphic>
        </p:graphicFrame>
        <p:graphicFrame>
          <p:nvGraphicFramePr>
            <p:cNvPr id="25651" name="Object 51"/>
            <p:cNvGraphicFramePr>
              <a:graphicFrameLocks noChangeAspect="1"/>
            </p:cNvGraphicFramePr>
            <p:nvPr/>
          </p:nvGraphicFramePr>
          <p:xfrm>
            <a:off x="4210" y="3364"/>
            <a:ext cx="302" cy="332"/>
          </p:xfrm>
          <a:graphic>
            <a:graphicData uri="http://schemas.openxmlformats.org/presentationml/2006/ole">
              <p:oleObj spid="_x0000_s13510" name="Equation" r:id="rId23" imgW="126835" imgH="139518" progId="Equation.3">
                <p:embed/>
              </p:oleObj>
            </a:graphicData>
          </a:graphic>
        </p:graphicFrame>
        <p:sp>
          <p:nvSpPr>
            <p:cNvPr id="25652" name="Rectangle 52"/>
            <p:cNvSpPr>
              <a:spLocks noChangeArrowheads="1"/>
            </p:cNvSpPr>
            <p:nvPr/>
          </p:nvSpPr>
          <p:spPr bwMode="auto">
            <a:xfrm>
              <a:off x="2880" y="2736"/>
              <a:ext cx="2784" cy="1344"/>
            </a:xfrm>
            <a:prstGeom prst="rect">
              <a:avLst/>
            </a:prstGeom>
            <a:noFill/>
            <a:ln w="12700">
              <a:solidFill>
                <a:srgbClr val="006666"/>
              </a:solidFill>
              <a:miter lim="800000"/>
              <a:headEnd/>
              <a:tailEnd type="none" w="sm" len="lg"/>
            </a:ln>
            <a:effectLst/>
          </p:spPr>
          <p:txBody>
            <a:bodyPr wrap="none" lIns="92075" tIns="46038" rIns="92075" bIns="46038" anchor="ctr">
              <a:spAutoFit/>
            </a:bodyPr>
            <a:lstStyle/>
            <a:p>
              <a:endParaRPr lang="zh-CN" altLang="en-US"/>
            </a:p>
          </p:txBody>
        </p:sp>
        <p:graphicFrame>
          <p:nvGraphicFramePr>
            <p:cNvPr id="25653" name="Object 53"/>
            <p:cNvGraphicFramePr>
              <a:graphicFrameLocks noChangeAspect="1"/>
            </p:cNvGraphicFramePr>
            <p:nvPr/>
          </p:nvGraphicFramePr>
          <p:xfrm>
            <a:off x="5232" y="3456"/>
            <a:ext cx="305" cy="336"/>
          </p:xfrm>
          <a:graphic>
            <a:graphicData uri="http://schemas.openxmlformats.org/presentationml/2006/ole">
              <p:oleObj spid="_x0000_s13511" name="Equation" r:id="rId24" imgW="126835" imgH="139518" progId="Equation.3">
                <p:embed/>
              </p:oleObj>
            </a:graphicData>
          </a:graphic>
        </p:graphicFrame>
      </p:grpSp>
      <p:sp>
        <p:nvSpPr>
          <p:cNvPr id="54" name="Text Box 10"/>
          <p:cNvSpPr txBox="1">
            <a:spLocks noChangeArrowheads="1"/>
          </p:cNvSpPr>
          <p:nvPr/>
        </p:nvSpPr>
        <p:spPr bwMode="auto">
          <a:xfrm>
            <a:off x="571500" y="188640"/>
            <a:ext cx="36576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smtClean="0">
                <a:solidFill>
                  <a:srgbClr val="00B050"/>
                </a:solidFill>
                <a:latin typeface="黑体" pitchFamily="2" charset="-122"/>
                <a:ea typeface="黑体" pitchFamily="2" charset="-122"/>
              </a:rPr>
              <a:t>三 电场强度的计算</a:t>
            </a:r>
            <a:endParaRPr kumimoji="1" lang="zh-CN" altLang="en-US" sz="3200" b="1" dirty="0">
              <a:solidFill>
                <a:srgbClr val="00B050"/>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5633"/>
                                        </p:tgtEl>
                                        <p:attrNameLst>
                                          <p:attrName>style.visibility</p:attrName>
                                        </p:attrNameLst>
                                      </p:cBhvr>
                                      <p:to>
                                        <p:strVal val="visible"/>
                                      </p:to>
                                    </p:set>
                                    <p:animEffect transition="in" filter="blinds(horizontal)">
                                      <p:cBhvr>
                                        <p:cTn id="17" dur="500"/>
                                        <p:tgtEl>
                                          <p:spTgt spid="2563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5634"/>
                                        </p:tgtEl>
                                        <p:attrNameLst>
                                          <p:attrName>style.visibility</p:attrName>
                                        </p:attrNameLst>
                                      </p:cBhvr>
                                      <p:to>
                                        <p:strVal val="visible"/>
                                      </p:to>
                                    </p:set>
                                    <p:animEffect transition="in" filter="blinds(horizontal)">
                                      <p:cBhvr>
                                        <p:cTn id="22" dur="500"/>
                                        <p:tgtEl>
                                          <p:spTgt spid="2563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ox(out)">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34"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
          <p:cNvSpPr txBox="1">
            <a:spLocks noChangeArrowheads="1"/>
          </p:cNvSpPr>
          <p:nvPr/>
        </p:nvSpPr>
        <p:spPr bwMode="auto">
          <a:xfrm>
            <a:off x="571500" y="188640"/>
            <a:ext cx="36576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smtClean="0">
                <a:solidFill>
                  <a:srgbClr val="00B050"/>
                </a:solidFill>
                <a:latin typeface="黑体" pitchFamily="2" charset="-122"/>
                <a:ea typeface="黑体" pitchFamily="2" charset="-122"/>
              </a:rPr>
              <a:t>三 电场强度的计算</a:t>
            </a:r>
            <a:endParaRPr kumimoji="1" lang="zh-CN" altLang="en-US" sz="3200" b="1" dirty="0">
              <a:solidFill>
                <a:srgbClr val="00B050"/>
              </a:solidFill>
              <a:latin typeface="黑体" pitchFamily="2" charset="-122"/>
              <a:ea typeface="黑体" pitchFamily="2" charset="-122"/>
            </a:endParaRPr>
          </a:p>
        </p:txBody>
      </p:sp>
      <p:sp>
        <p:nvSpPr>
          <p:cNvPr id="3" name="矩形 2"/>
          <p:cNvSpPr/>
          <p:nvPr/>
        </p:nvSpPr>
        <p:spPr>
          <a:xfrm>
            <a:off x="0" y="836712"/>
            <a:ext cx="9144000" cy="1514261"/>
          </a:xfrm>
          <a:prstGeom prst="rect">
            <a:avLst/>
          </a:prstGeom>
        </p:spPr>
        <p:txBody>
          <a:bodyPr wrap="square">
            <a:spAutoFit/>
          </a:bodyPr>
          <a:lstStyle/>
          <a:p>
            <a:pPr>
              <a:lnSpc>
                <a:spcPct val="110000"/>
              </a:lnSpc>
            </a:pP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5.2.3 </a:t>
            </a: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电荷均匀分布的长直线</a:t>
            </a:r>
            <a:r>
              <a:rPr lang="zh-CN"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如</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图所</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示，较长的直线上均匀带电，电荷的线密度为</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λ</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，设点</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P</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到直线的</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垂直距离</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i="1" dirty="0" smtClean="0">
                <a:latin typeface="Times New Roman" panose="02020603050405020304" pitchFamily="18" charset="0"/>
                <a:ea typeface="黑体" panose="02010609060101010101" pitchFamily="49" charset="-122"/>
                <a:cs typeface="Times New Roman" panose="02020603050405020304" pitchFamily="18" charset="0"/>
              </a:rPr>
              <a:t>x</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远小于直线的长度，求</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P</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点的电场强度。</a:t>
            </a:r>
          </a:p>
        </p:txBody>
      </p:sp>
      <p:pic>
        <p:nvPicPr>
          <p:cNvPr id="84994" name="Picture 2" descr="C:\Users\zhangru\Desktop\新教材ppt\上册整合后的图片\5.2.6.t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12160" y="2238255"/>
            <a:ext cx="3096344" cy="378303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矩形 3"/>
          <p:cNvSpPr/>
          <p:nvPr/>
        </p:nvSpPr>
        <p:spPr>
          <a:xfrm>
            <a:off x="19956" y="2293715"/>
            <a:ext cx="6356931" cy="1988237"/>
          </a:xfrm>
          <a:prstGeom prst="rect">
            <a:avLst/>
          </a:prstGeom>
        </p:spPr>
        <p:txBody>
          <a:bodyPr wrap="square">
            <a:spAutoFit/>
          </a:bodyPr>
          <a:lstStyle/>
          <a:p>
            <a:pPr>
              <a:lnSpc>
                <a:spcPct val="110000"/>
              </a:lnSpc>
            </a:pP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解：</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建立如图所示坐标系，原点为</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O</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，直线位于</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y</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轴，</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P</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点位于</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x</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轴。直线上线微元</a:t>
            </a:r>
            <a:r>
              <a:rPr lang="en-US" altLang="zh-CN" sz="2800" i="1" dirty="0" err="1">
                <a:latin typeface="Times New Roman" panose="02020603050405020304" pitchFamily="18" charset="0"/>
                <a:ea typeface="黑体" panose="02010609060101010101" pitchFamily="49" charset="-122"/>
                <a:cs typeface="Times New Roman" panose="02020603050405020304" pitchFamily="18" charset="0"/>
              </a:rPr>
              <a:t>dy</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的带电量为</a:t>
            </a:r>
            <a:r>
              <a:rPr lang="en-US" altLang="zh-CN" sz="2800" i="1" dirty="0" err="1">
                <a:latin typeface="Times New Roman" panose="02020603050405020304" pitchFamily="18" charset="0"/>
                <a:ea typeface="黑体" panose="02010609060101010101" pitchFamily="49" charset="-122"/>
                <a:cs typeface="Times New Roman" panose="02020603050405020304" pitchFamily="18" charset="0"/>
              </a:rPr>
              <a:t>dq</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i="1" dirty="0" err="1">
                <a:latin typeface="Times New Roman" panose="02020603050405020304" pitchFamily="18" charset="0"/>
                <a:ea typeface="黑体" panose="02010609060101010101" pitchFamily="49" charset="-122"/>
                <a:cs typeface="Times New Roman" panose="02020603050405020304" pitchFamily="18" charset="0"/>
              </a:rPr>
              <a:t>λdy</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，在</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P</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点产生的</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电场强度</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大小</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为：</a:t>
            </a:r>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xmlns="" val="1801204591"/>
              </p:ext>
            </p:extLst>
          </p:nvPr>
        </p:nvGraphicFramePr>
        <p:xfrm>
          <a:off x="1080490" y="4365104"/>
          <a:ext cx="4715646" cy="1080120"/>
        </p:xfrm>
        <a:graphic>
          <a:graphicData uri="http://schemas.openxmlformats.org/presentationml/2006/ole">
            <p:oleObj spid="_x0000_s14362" r:id="rId4" imgW="1714500" imgH="393700" progId="Equation.DSMT4">
              <p:embed/>
            </p:oleObj>
          </a:graphicData>
        </a:graphic>
      </p:graphicFrame>
      <p:sp>
        <p:nvSpPr>
          <p:cNvPr id="7" name="矩形 6"/>
          <p:cNvSpPr/>
          <p:nvPr/>
        </p:nvSpPr>
        <p:spPr>
          <a:xfrm>
            <a:off x="251520" y="5426060"/>
            <a:ext cx="2339102" cy="523220"/>
          </a:xfrm>
          <a:prstGeom prst="rect">
            <a:avLst/>
          </a:prstGeom>
        </p:spPr>
        <p:txBody>
          <a:bodyPr wrap="none">
            <a:spAutoFit/>
          </a:bodyPr>
          <a:lstStyle/>
          <a:p>
            <a:r>
              <a:rPr lang="zh-CN" altLang="en-US" sz="2800" dirty="0" smtClean="0">
                <a:latin typeface="黑体" panose="02010609060101010101" pitchFamily="49" charset="-122"/>
                <a:ea typeface="黑体" panose="02010609060101010101" pitchFamily="49" charset="-122"/>
              </a:rPr>
              <a:t>考虑对称性</a:t>
            </a:r>
            <a:r>
              <a:rPr lang="zh-CN" altLang="zh-CN" sz="2800" dirty="0" smtClean="0">
                <a:latin typeface="黑体" panose="02010609060101010101" pitchFamily="49" charset="-122"/>
                <a:ea typeface="黑体" panose="02010609060101010101" pitchFamily="49" charset="-122"/>
              </a:rPr>
              <a:t>：</a:t>
            </a:r>
            <a:endParaRPr lang="zh-CN" altLang="zh-CN" sz="2800" dirty="0">
              <a:latin typeface="黑体" panose="02010609060101010101" pitchFamily="49" charset="-122"/>
              <a:ea typeface="黑体" panose="02010609060101010101" pitchFamily="49" charset="-122"/>
            </a:endParaRPr>
          </a:p>
        </p:txBody>
      </p:sp>
      <p:sp>
        <p:nvSpPr>
          <p:cNvPr id="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xmlns="" val="3890654045"/>
              </p:ext>
            </p:extLst>
          </p:nvPr>
        </p:nvGraphicFramePr>
        <p:xfrm>
          <a:off x="2123728" y="5884125"/>
          <a:ext cx="2656156" cy="713227"/>
        </p:xfrm>
        <a:graphic>
          <a:graphicData uri="http://schemas.openxmlformats.org/presentationml/2006/ole">
            <p:oleObj spid="_x0000_s14363" r:id="rId5" imgW="1028254" imgH="266584" progId="Equation.DSMT4">
              <p:embed/>
            </p:oleObj>
          </a:graphicData>
        </a:graphic>
      </p:graphicFrame>
      <p:sp>
        <p:nvSpPr>
          <p:cNvPr id="10"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p:cNvGraphicFramePr>
            <a:graphicFrameLocks noChangeAspect="1"/>
          </p:cNvGraphicFramePr>
          <p:nvPr>
            <p:extLst>
              <p:ext uri="{D42A27DB-BD31-4B8C-83A1-F6EECF244321}">
                <p14:modId xmlns:p14="http://schemas.microsoft.com/office/powerpoint/2010/main" xmlns="" val="4028920862"/>
              </p:ext>
            </p:extLst>
          </p:nvPr>
        </p:nvGraphicFramePr>
        <p:xfrm>
          <a:off x="1822136" y="3698800"/>
          <a:ext cx="558800" cy="522288"/>
        </p:xfrm>
        <a:graphic>
          <a:graphicData uri="http://schemas.openxmlformats.org/presentationml/2006/ole">
            <p:oleObj spid="_x0000_s14364" name="Equation" r:id="rId6" imgW="203112" imgH="190417" progId="Equation.DSMT4">
              <p:embed/>
            </p:oleObj>
          </a:graphicData>
        </a:graphic>
      </p:graphicFrame>
    </p:spTree>
    <p:extLst>
      <p:ext uri="{BB962C8B-B14F-4D97-AF65-F5344CB8AC3E}">
        <p14:creationId xmlns:p14="http://schemas.microsoft.com/office/powerpoint/2010/main" xmlns="" val="255971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
          <p:cNvSpPr txBox="1">
            <a:spLocks noChangeArrowheads="1"/>
          </p:cNvSpPr>
          <p:nvPr/>
        </p:nvSpPr>
        <p:spPr bwMode="auto">
          <a:xfrm>
            <a:off x="571500" y="188640"/>
            <a:ext cx="36576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smtClean="0">
                <a:solidFill>
                  <a:srgbClr val="00B050"/>
                </a:solidFill>
                <a:latin typeface="黑体" pitchFamily="2" charset="-122"/>
                <a:ea typeface="黑体" pitchFamily="2" charset="-122"/>
              </a:rPr>
              <a:t>三 电场强度的计算</a:t>
            </a:r>
            <a:endParaRPr kumimoji="1" lang="zh-CN" altLang="en-US" sz="3200" b="1" dirty="0">
              <a:solidFill>
                <a:srgbClr val="00B050"/>
              </a:solidFill>
              <a:latin typeface="黑体" pitchFamily="2" charset="-122"/>
              <a:ea typeface="黑体" pitchFamily="2" charset="-122"/>
            </a:endParaRPr>
          </a:p>
        </p:txBody>
      </p:sp>
      <p:sp>
        <p:nvSpPr>
          <p:cNvPr id="3" name="矩形 2"/>
          <p:cNvSpPr/>
          <p:nvPr/>
        </p:nvSpPr>
        <p:spPr>
          <a:xfrm>
            <a:off x="35496" y="2420888"/>
            <a:ext cx="6264696" cy="1040285"/>
          </a:xfrm>
          <a:prstGeom prst="rect">
            <a:avLst/>
          </a:prstGeom>
        </p:spPr>
        <p:txBody>
          <a:bodyPr wrap="square">
            <a:spAutoFit/>
          </a:bodyPr>
          <a:lstStyle/>
          <a:p>
            <a:pPr>
              <a:lnSpc>
                <a:spcPct val="110000"/>
              </a:lnSpc>
            </a:pP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进行变量代换，</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y</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i="1" dirty="0" err="1">
                <a:latin typeface="Times New Roman" panose="02020603050405020304" pitchFamily="18" charset="0"/>
                <a:ea typeface="黑体" panose="02010609060101010101" pitchFamily="49" charset="-122"/>
                <a:cs typeface="Times New Roman" panose="02020603050405020304" pitchFamily="18" charset="0"/>
              </a:rPr>
              <a:t>x</a:t>
            </a:r>
            <a:r>
              <a:rPr lang="en-US" altLang="zh-CN" sz="2800" dirty="0" err="1">
                <a:latin typeface="Times New Roman" panose="02020603050405020304" pitchFamily="18" charset="0"/>
                <a:ea typeface="黑体" panose="02010609060101010101" pitchFamily="49" charset="-122"/>
                <a:cs typeface="Times New Roman" panose="02020603050405020304" pitchFamily="18" charset="0"/>
              </a:rPr>
              <a:t>tan</a:t>
            </a:r>
            <a:r>
              <a:rPr lang="en-US" altLang="zh-CN" sz="2800" i="1" dirty="0" err="1">
                <a:latin typeface="Times New Roman" panose="02020603050405020304" pitchFamily="18" charset="0"/>
                <a:ea typeface="黑体" panose="02010609060101010101" pitchFamily="49" charset="-122"/>
                <a:cs typeface="Times New Roman" panose="02020603050405020304" pitchFamily="18" charset="0"/>
              </a:rPr>
              <a:t>θ</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i="1" dirty="0" err="1">
                <a:latin typeface="Times New Roman" panose="02020603050405020304" pitchFamily="18" charset="0"/>
                <a:ea typeface="黑体" panose="02010609060101010101" pitchFamily="49" charset="-122"/>
                <a:cs typeface="Times New Roman" panose="02020603050405020304" pitchFamily="18" charset="0"/>
              </a:rPr>
              <a:t>dy</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i="1" dirty="0" err="1">
                <a:latin typeface="Times New Roman" panose="02020603050405020304" pitchFamily="18" charset="0"/>
                <a:ea typeface="黑体" panose="02010609060101010101" pitchFamily="49" charset="-122"/>
                <a:cs typeface="Times New Roman" panose="02020603050405020304" pitchFamily="18" charset="0"/>
              </a:rPr>
              <a:t>xdθ</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/cos</a:t>
            </a:r>
            <a:r>
              <a:rPr lang="en-US" altLang="zh-CN" sz="2800" baseline="30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θ</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endParaRPr>
          </a:p>
          <a:p>
            <a:pPr>
              <a:lnSpc>
                <a:spcPct val="110000"/>
              </a:lnSpc>
            </a:pP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且</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x</a:t>
            </a:r>
            <a:r>
              <a:rPr lang="en-US" altLang="zh-CN" sz="2800" baseline="30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y</a:t>
            </a:r>
            <a:r>
              <a:rPr lang="en-US" altLang="zh-CN" sz="2800" baseline="30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x</a:t>
            </a:r>
            <a:r>
              <a:rPr lang="en-US" altLang="zh-CN" sz="2800" baseline="30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/cos</a:t>
            </a:r>
            <a:r>
              <a:rPr lang="en-US" altLang="zh-CN" sz="2800" baseline="30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θ</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，则：</a:t>
            </a:r>
          </a:p>
        </p:txBody>
      </p:sp>
      <p:graphicFrame>
        <p:nvGraphicFramePr>
          <p:cNvPr id="4" name="对象 3"/>
          <p:cNvGraphicFramePr>
            <a:graphicFrameLocks noChangeAspect="1"/>
          </p:cNvGraphicFramePr>
          <p:nvPr>
            <p:extLst>
              <p:ext uri="{D42A27DB-BD31-4B8C-83A1-F6EECF244321}">
                <p14:modId xmlns:p14="http://schemas.microsoft.com/office/powerpoint/2010/main" xmlns="" val="15089842"/>
              </p:ext>
            </p:extLst>
          </p:nvPr>
        </p:nvGraphicFramePr>
        <p:xfrm>
          <a:off x="35496" y="1052735"/>
          <a:ext cx="6193950" cy="1227141"/>
        </p:xfrm>
        <a:graphic>
          <a:graphicData uri="http://schemas.openxmlformats.org/presentationml/2006/ole">
            <p:oleObj spid="_x0000_s15378" r:id="rId3" imgW="1993900" imgH="393700" progId="Equation.DSMT4">
              <p:embed/>
            </p:oleObj>
          </a:graphicData>
        </a:graphic>
      </p:graphicFrame>
      <p:sp>
        <p:nvSpPr>
          <p:cNvPr id="5"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xmlns="" val="3099414929"/>
              </p:ext>
            </p:extLst>
          </p:nvPr>
        </p:nvGraphicFramePr>
        <p:xfrm>
          <a:off x="111553" y="3563456"/>
          <a:ext cx="5731182" cy="1334243"/>
        </p:xfrm>
        <a:graphic>
          <a:graphicData uri="http://schemas.openxmlformats.org/presentationml/2006/ole">
            <p:oleObj spid="_x0000_s15379" r:id="rId4" imgW="1803400" imgH="419100" progId="Equation.DSMT4">
              <p:embed/>
            </p:oleObj>
          </a:graphicData>
        </a:graphic>
      </p:graphicFrame>
      <p:pic>
        <p:nvPicPr>
          <p:cNvPr id="7" name="Picture 2" descr="C:\Users\zhangru\Desktop\新教材ppt\上册整合后的图片\5.2.6.t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300192" y="1340768"/>
            <a:ext cx="2731616" cy="333741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9741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26"/>
          <p:cNvSpPr txBox="1">
            <a:spLocks noChangeArrowheads="1"/>
          </p:cNvSpPr>
          <p:nvPr/>
        </p:nvSpPr>
        <p:spPr bwMode="auto">
          <a:xfrm>
            <a:off x="1600200" y="381000"/>
            <a:ext cx="5715000" cy="53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zh-CN" sz="3600" b="1" smtClean="0">
                <a:solidFill>
                  <a:srgbClr val="00279F"/>
                </a:solidFill>
                <a:ea typeface="宋体" panose="02010600030101010101" pitchFamily="2" charset="-122"/>
              </a:rPr>
              <a:t>Electromagnetism</a:t>
            </a:r>
          </a:p>
        </p:txBody>
      </p:sp>
      <p:sp>
        <p:nvSpPr>
          <p:cNvPr id="3" name="Text Box 1028"/>
          <p:cNvSpPr txBox="1">
            <a:spLocks noChangeArrowheads="1"/>
          </p:cNvSpPr>
          <p:nvPr/>
        </p:nvSpPr>
        <p:spPr bwMode="auto">
          <a:xfrm>
            <a:off x="1143000" y="1371600"/>
            <a:ext cx="66675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altLang="zh-CN" sz="2400" dirty="0" smtClean="0">
                <a:solidFill>
                  <a:srgbClr val="000000"/>
                </a:solidFill>
                <a:latin typeface="Times New Roman" panose="02020603050405020304" pitchFamily="18" charset="0"/>
              </a:rPr>
              <a:t>Electromagnetism is one of the fundamental forces</a:t>
            </a:r>
          </a:p>
          <a:p>
            <a:pPr algn="ctr" eaLnBrk="0" hangingPunct="0"/>
            <a:r>
              <a:rPr lang="en-US" altLang="zh-CN" sz="2400" dirty="0" smtClean="0">
                <a:solidFill>
                  <a:srgbClr val="000000"/>
                </a:solidFill>
                <a:latin typeface="Times New Roman" panose="02020603050405020304" pitchFamily="18" charset="0"/>
              </a:rPr>
              <a:t> in nature, and the </a:t>
            </a:r>
            <a:r>
              <a:rPr lang="en-US" altLang="zh-CN" sz="2400" dirty="0" err="1" smtClean="0">
                <a:solidFill>
                  <a:srgbClr val="000000"/>
                </a:solidFill>
                <a:latin typeface="Times New Roman" panose="02020603050405020304" pitchFamily="18" charset="0"/>
              </a:rPr>
              <a:t>the</a:t>
            </a:r>
            <a:r>
              <a:rPr lang="en-US" altLang="zh-CN" sz="2400" dirty="0" smtClean="0">
                <a:solidFill>
                  <a:srgbClr val="000000"/>
                </a:solidFill>
                <a:latin typeface="Times New Roman" panose="02020603050405020304" pitchFamily="18" charset="0"/>
              </a:rPr>
              <a:t> dominant force in a vast range </a:t>
            </a:r>
          </a:p>
          <a:p>
            <a:pPr algn="ctr" eaLnBrk="0" hangingPunct="0"/>
            <a:r>
              <a:rPr lang="en-US" altLang="zh-CN" sz="2400" dirty="0" smtClean="0">
                <a:solidFill>
                  <a:srgbClr val="000000"/>
                </a:solidFill>
                <a:latin typeface="Times New Roman" panose="02020603050405020304" pitchFamily="18" charset="0"/>
              </a:rPr>
              <a:t>of natural and technological phenomena</a:t>
            </a:r>
          </a:p>
        </p:txBody>
      </p:sp>
      <p:sp>
        <p:nvSpPr>
          <p:cNvPr id="4" name="Rectangle 1029"/>
          <p:cNvSpPr>
            <a:spLocks noChangeArrowheads="1"/>
          </p:cNvSpPr>
          <p:nvPr/>
        </p:nvSpPr>
        <p:spPr bwMode="auto">
          <a:xfrm>
            <a:off x="1143000" y="1371600"/>
            <a:ext cx="6629400" cy="1219200"/>
          </a:xfrm>
          <a:prstGeom prst="rect">
            <a:avLst/>
          </a:prstGeom>
          <a:noFill/>
          <a:ln w="28575">
            <a:solidFill>
              <a:srgbClr val="FC0128"/>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000" b="0" i="0" u="none" strike="noStrike" kern="0" cap="none" spc="0" normalizeH="0" baseline="0" noProof="0" smtClean="0">
              <a:ln>
                <a:noFill/>
              </a:ln>
              <a:solidFill>
                <a:srgbClr val="3C0023"/>
              </a:solidFill>
              <a:effectLst/>
              <a:uLnTx/>
              <a:uFillTx/>
              <a:latin typeface="Times New Roman" panose="02020603050405020304" pitchFamily="18" charset="0"/>
              <a:ea typeface="+mn-ea"/>
            </a:endParaRPr>
          </a:p>
        </p:txBody>
      </p:sp>
      <p:sp>
        <p:nvSpPr>
          <p:cNvPr id="5" name="Text Box 1030"/>
          <p:cNvSpPr txBox="1">
            <a:spLocks noChangeArrowheads="1"/>
          </p:cNvSpPr>
          <p:nvPr/>
        </p:nvSpPr>
        <p:spPr bwMode="auto">
          <a:xfrm>
            <a:off x="746125" y="3089275"/>
            <a:ext cx="711835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zh-CN" sz="2400" smtClean="0">
                <a:solidFill>
                  <a:srgbClr val="FC0128"/>
                </a:solidFill>
                <a:latin typeface="Times New Roman" panose="02020603050405020304" pitchFamily="18" charset="0"/>
                <a:sym typeface="Monotype Sorts" pitchFamily="2" charset="2"/>
              </a:rPr>
              <a:t></a:t>
            </a:r>
            <a:r>
              <a:rPr lang="en-US" altLang="zh-CN" sz="2400" smtClean="0">
                <a:solidFill>
                  <a:srgbClr val="000000"/>
                </a:solidFill>
                <a:latin typeface="Times New Roman" panose="02020603050405020304" pitchFamily="18" charset="0"/>
                <a:sym typeface="Monotype Sorts" pitchFamily="2" charset="2"/>
              </a:rPr>
              <a:t> </a:t>
            </a:r>
            <a:r>
              <a:rPr lang="en-US" altLang="zh-CN" sz="2400" smtClean="0">
                <a:solidFill>
                  <a:srgbClr val="000000"/>
                </a:solidFill>
                <a:latin typeface="Times New Roman" panose="02020603050405020304" pitchFamily="18" charset="0"/>
              </a:rPr>
              <a:t>The electromagnetic force is solely responsible for the</a:t>
            </a:r>
          </a:p>
          <a:p>
            <a:pPr eaLnBrk="0" hangingPunct="0"/>
            <a:r>
              <a:rPr lang="en-US" altLang="zh-CN" sz="2400" smtClean="0">
                <a:solidFill>
                  <a:srgbClr val="000000"/>
                </a:solidFill>
                <a:latin typeface="Times New Roman" panose="02020603050405020304" pitchFamily="18" charset="0"/>
              </a:rPr>
              <a:t>    structure of matter, organic, or inorganic</a:t>
            </a:r>
          </a:p>
          <a:p>
            <a:pPr eaLnBrk="0" hangingPunct="0"/>
            <a:r>
              <a:rPr lang="en-US" altLang="zh-CN" sz="2400" smtClean="0">
                <a:solidFill>
                  <a:srgbClr val="00279F"/>
                </a:solidFill>
                <a:latin typeface="Times New Roman" panose="02020603050405020304" pitchFamily="18" charset="0"/>
                <a:sym typeface="Monotype Sorts" pitchFamily="2" charset="2"/>
              </a:rPr>
              <a:t> Physics, chemistry, biology, materials science</a:t>
            </a:r>
            <a:endParaRPr lang="en-US" altLang="zh-CN" sz="2400" smtClean="0">
              <a:solidFill>
                <a:srgbClr val="00279F"/>
              </a:solidFill>
              <a:latin typeface="Times New Roman" panose="02020603050405020304" pitchFamily="18" charset="0"/>
            </a:endParaRPr>
          </a:p>
        </p:txBody>
      </p:sp>
      <p:sp>
        <p:nvSpPr>
          <p:cNvPr id="6" name="Text Box 1031"/>
          <p:cNvSpPr txBox="1">
            <a:spLocks noChangeArrowheads="1"/>
          </p:cNvSpPr>
          <p:nvPr/>
        </p:nvSpPr>
        <p:spPr bwMode="auto">
          <a:xfrm>
            <a:off x="746125" y="4530725"/>
            <a:ext cx="7589838" cy="1917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zh-CN" sz="2400" smtClean="0">
                <a:solidFill>
                  <a:srgbClr val="FC0128"/>
                </a:solidFill>
                <a:latin typeface="Symbol" panose="05050102010706020507" pitchFamily="18" charset="2"/>
                <a:sym typeface="Monotype Sorts" pitchFamily="2" charset="2"/>
              </a:rPr>
              <a:t></a:t>
            </a:r>
            <a:r>
              <a:rPr lang="en-US" altLang="zh-CN" sz="2400" smtClean="0">
                <a:solidFill>
                  <a:srgbClr val="000000"/>
                </a:solidFill>
                <a:latin typeface="Symbol" panose="05050102010706020507" pitchFamily="18" charset="2"/>
                <a:sym typeface="Monotype Sorts" pitchFamily="2" charset="2"/>
              </a:rPr>
              <a:t> </a:t>
            </a:r>
            <a:r>
              <a:rPr lang="en-US" altLang="zh-CN" sz="2400" smtClean="0">
                <a:solidFill>
                  <a:srgbClr val="000000"/>
                </a:solidFill>
                <a:latin typeface="Times New Roman" panose="02020603050405020304" pitchFamily="18" charset="0"/>
                <a:sym typeface="Monotype Sorts" pitchFamily="2" charset="2"/>
              </a:rPr>
              <a:t>The operation of most technological devices is based on</a:t>
            </a:r>
          </a:p>
          <a:p>
            <a:pPr eaLnBrk="0" hangingPunct="0"/>
            <a:r>
              <a:rPr lang="en-US" altLang="zh-CN" sz="2400" smtClean="0">
                <a:solidFill>
                  <a:srgbClr val="000000"/>
                </a:solidFill>
                <a:latin typeface="Times New Roman" panose="02020603050405020304" pitchFamily="18" charset="0"/>
                <a:sym typeface="Monotype Sorts" pitchFamily="2" charset="2"/>
              </a:rPr>
              <a:t>    electromagnetic forces. From lights, motors, and batteries,</a:t>
            </a:r>
          </a:p>
          <a:p>
            <a:pPr eaLnBrk="0" hangingPunct="0"/>
            <a:r>
              <a:rPr lang="en-US" altLang="zh-CN" sz="2400" smtClean="0">
                <a:solidFill>
                  <a:srgbClr val="000000"/>
                </a:solidFill>
                <a:latin typeface="Times New Roman" panose="02020603050405020304" pitchFamily="18" charset="0"/>
                <a:sym typeface="Monotype Sorts" pitchFamily="2" charset="2"/>
              </a:rPr>
              <a:t>    to communication and broadcasting systems, as well as</a:t>
            </a:r>
          </a:p>
          <a:p>
            <a:pPr eaLnBrk="0" hangingPunct="0"/>
            <a:r>
              <a:rPr lang="en-US" altLang="zh-CN" sz="2400" smtClean="0">
                <a:solidFill>
                  <a:srgbClr val="000000"/>
                </a:solidFill>
                <a:latin typeface="Times New Roman" panose="02020603050405020304" pitchFamily="18" charset="0"/>
                <a:sym typeface="Monotype Sorts" pitchFamily="2" charset="2"/>
              </a:rPr>
              <a:t>    microelectronic devices. </a:t>
            </a:r>
          </a:p>
          <a:p>
            <a:pPr eaLnBrk="0" hangingPunct="0"/>
            <a:r>
              <a:rPr lang="en-US" altLang="zh-CN" sz="2400" smtClean="0">
                <a:solidFill>
                  <a:srgbClr val="00279F"/>
                </a:solidFill>
                <a:latin typeface="Times New Roman" panose="02020603050405020304" pitchFamily="18" charset="0"/>
                <a:sym typeface="Monotype Sorts" pitchFamily="2" charset="2"/>
              </a:rPr>
              <a:t> Engineering</a:t>
            </a:r>
            <a:endParaRPr lang="en-US" altLang="zh-CN" sz="2400" smtClean="0">
              <a:solidFill>
                <a:srgbClr val="00279F"/>
              </a:solidFill>
              <a:latin typeface="Times New Roman" panose="02020603050405020304" pitchFamily="18" charset="0"/>
            </a:endParaRPr>
          </a:p>
        </p:txBody>
      </p:sp>
    </p:spTree>
    <p:extLst>
      <p:ext uri="{BB962C8B-B14F-4D97-AF65-F5344CB8AC3E}">
        <p14:creationId xmlns:p14="http://schemas.microsoft.com/office/powerpoint/2010/main" xmlns="" val="2072900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
          <p:cNvSpPr txBox="1">
            <a:spLocks noChangeArrowheads="1"/>
          </p:cNvSpPr>
          <p:nvPr/>
        </p:nvSpPr>
        <p:spPr bwMode="auto">
          <a:xfrm>
            <a:off x="571500" y="188640"/>
            <a:ext cx="36576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smtClean="0">
                <a:solidFill>
                  <a:srgbClr val="00B050"/>
                </a:solidFill>
                <a:latin typeface="黑体" pitchFamily="2" charset="-122"/>
                <a:ea typeface="黑体" pitchFamily="2" charset="-122"/>
              </a:rPr>
              <a:t>三 电场强度的计算</a:t>
            </a:r>
            <a:endParaRPr kumimoji="1" lang="zh-CN" altLang="en-US" sz="3200" b="1" dirty="0">
              <a:solidFill>
                <a:srgbClr val="00B050"/>
              </a:solidFill>
              <a:latin typeface="黑体" pitchFamily="2" charset="-122"/>
              <a:ea typeface="黑体" pitchFamily="2" charset="-122"/>
            </a:endParaRPr>
          </a:p>
        </p:txBody>
      </p:sp>
      <p:sp>
        <p:nvSpPr>
          <p:cNvPr id="3" name="矩形 2"/>
          <p:cNvSpPr/>
          <p:nvPr/>
        </p:nvSpPr>
        <p:spPr>
          <a:xfrm>
            <a:off x="19956" y="980728"/>
            <a:ext cx="9124043" cy="1475532"/>
          </a:xfrm>
          <a:prstGeom prst="rect">
            <a:avLst/>
          </a:prstGeom>
        </p:spPr>
        <p:txBody>
          <a:bodyPr wrap="square">
            <a:spAutoFit/>
          </a:bodyPr>
          <a:lstStyle/>
          <a:p>
            <a:pPr>
              <a:lnSpc>
                <a:spcPct val="110000"/>
              </a:lnSpc>
            </a:pP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5.2.4 </a:t>
            </a: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电荷均匀分布的圆盘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如</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图所</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示，电荷均匀分布在半径为</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R</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的薄圆盘上，电荷面密度为</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σ</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。计算圆盘轴线上距离</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中心点</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i="1" dirty="0" smtClean="0">
                <a:latin typeface="Times New Roman" panose="02020603050405020304" pitchFamily="18" charset="0"/>
                <a:ea typeface="黑体" panose="02010609060101010101" pitchFamily="49" charset="-122"/>
                <a:cs typeface="Times New Roman" panose="02020603050405020304" pitchFamily="18" charset="0"/>
              </a:rPr>
              <a:t>z </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处</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P</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点的电场强度。</a:t>
            </a:r>
          </a:p>
        </p:txBody>
      </p:sp>
      <p:pic>
        <p:nvPicPr>
          <p:cNvPr id="87042" name="Picture 2" descr="C:\Users\zhangru\Desktop\新教材ppt\上册整合后的图片\5.2.7.t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61627" y="2348880"/>
            <a:ext cx="3146877" cy="249235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矩形 3"/>
          <p:cNvSpPr/>
          <p:nvPr/>
        </p:nvSpPr>
        <p:spPr>
          <a:xfrm>
            <a:off x="35731" y="2420888"/>
            <a:ext cx="5925895" cy="954107"/>
          </a:xfrm>
          <a:prstGeom prst="rect">
            <a:avLst/>
          </a:prstGeom>
        </p:spPr>
        <p:txBody>
          <a:bodyPr wrap="square">
            <a:spAutoFit/>
          </a:bodyPr>
          <a:lstStyle/>
          <a:p>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解</a:t>
            </a:r>
            <a:r>
              <a:rPr lang="zh-CN"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将圆盘视为一系列同心</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圆环</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，取微元，</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由</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5.2.2</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结果可得：</a:t>
            </a:r>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xmlns="" val="2910936984"/>
              </p:ext>
            </p:extLst>
          </p:nvPr>
        </p:nvGraphicFramePr>
        <p:xfrm>
          <a:off x="1259632" y="3449991"/>
          <a:ext cx="3844195" cy="1203145"/>
        </p:xfrm>
        <a:graphic>
          <a:graphicData uri="http://schemas.openxmlformats.org/presentationml/2006/ole">
            <p:oleObj spid="_x0000_s16402" r:id="rId4" imgW="1231366" imgH="393529" progId="Equation.DSMT4">
              <p:embed/>
            </p:oleObj>
          </a:graphicData>
        </a:graphic>
      </p:graphicFrame>
      <p:sp>
        <p:nvSpPr>
          <p:cNvPr id="7" name="矩形 6"/>
          <p:cNvSpPr/>
          <p:nvPr/>
        </p:nvSpPr>
        <p:spPr>
          <a:xfrm>
            <a:off x="-36512" y="4779149"/>
            <a:ext cx="8352928" cy="523220"/>
          </a:xfrm>
          <a:prstGeom prst="rect">
            <a:avLst/>
          </a:prstGeom>
        </p:spPr>
        <p:txBody>
          <a:bodyPr wrap="square">
            <a:spAutoFit/>
          </a:bodyPr>
          <a:lstStyle/>
          <a:p>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圆环的面积为</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2π</a:t>
            </a:r>
            <a:r>
              <a:rPr lang="en-US" altLang="zh-CN" sz="2800" i="1" dirty="0" err="1">
                <a:latin typeface="Times New Roman" panose="02020603050405020304" pitchFamily="18" charset="0"/>
                <a:ea typeface="黑体" panose="02010609060101010101" pitchFamily="49" charset="-122"/>
                <a:cs typeface="Times New Roman" panose="02020603050405020304" pitchFamily="18" charset="0"/>
              </a:rPr>
              <a:t>rdr</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，则</a:t>
            </a:r>
            <a:r>
              <a:rPr lang="en-US" altLang="zh-CN" sz="2800" i="1" dirty="0" err="1" smtClean="0">
                <a:latin typeface="Times New Roman" panose="02020603050405020304" pitchFamily="18" charset="0"/>
                <a:ea typeface="黑体" panose="02010609060101010101" pitchFamily="49" charset="-122"/>
                <a:cs typeface="Times New Roman" panose="02020603050405020304" pitchFamily="18" charset="0"/>
              </a:rPr>
              <a:t>dq</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i="1" dirty="0" smtClean="0">
                <a:latin typeface="Times New Roman" panose="02020603050405020304" pitchFamily="18" charset="0"/>
                <a:ea typeface="黑体" panose="02010609060101010101" pitchFamily="49" charset="-122"/>
                <a:cs typeface="Times New Roman" panose="02020603050405020304" pitchFamily="18" charset="0"/>
              </a:rPr>
              <a:t>σ2π</a:t>
            </a:r>
            <a:r>
              <a:rPr lang="en-US" altLang="zh-CN" sz="2800" i="1" dirty="0" err="1" smtClean="0">
                <a:latin typeface="Times New Roman" panose="02020603050405020304" pitchFamily="18" charset="0"/>
                <a:ea typeface="黑体" panose="02010609060101010101" pitchFamily="49" charset="-122"/>
                <a:cs typeface="Times New Roman" panose="02020603050405020304" pitchFamily="18" charset="0"/>
              </a:rPr>
              <a:t>rdr</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，上</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式改写为：</a:t>
            </a:r>
          </a:p>
        </p:txBody>
      </p:sp>
      <p:sp>
        <p:nvSpPr>
          <p:cNvPr id="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xmlns="" val="1016880034"/>
              </p:ext>
            </p:extLst>
          </p:nvPr>
        </p:nvGraphicFramePr>
        <p:xfrm>
          <a:off x="1043608" y="5373216"/>
          <a:ext cx="6350754" cy="1152128"/>
        </p:xfrm>
        <a:graphic>
          <a:graphicData uri="http://schemas.openxmlformats.org/presentationml/2006/ole">
            <p:oleObj spid="_x0000_s16403" r:id="rId5" imgW="2159000" imgH="393700" progId="Equation.DSMT4">
              <p:embed/>
            </p:oleObj>
          </a:graphicData>
        </a:graphic>
      </p:graphicFrame>
    </p:spTree>
    <p:extLst>
      <p:ext uri="{BB962C8B-B14F-4D97-AF65-F5344CB8AC3E}">
        <p14:creationId xmlns:p14="http://schemas.microsoft.com/office/powerpoint/2010/main" xmlns="" val="1149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
          <p:cNvSpPr txBox="1">
            <a:spLocks noChangeArrowheads="1"/>
          </p:cNvSpPr>
          <p:nvPr/>
        </p:nvSpPr>
        <p:spPr bwMode="auto">
          <a:xfrm>
            <a:off x="571500" y="188640"/>
            <a:ext cx="36576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smtClean="0">
                <a:solidFill>
                  <a:srgbClr val="00B050"/>
                </a:solidFill>
                <a:latin typeface="黑体" pitchFamily="2" charset="-122"/>
                <a:ea typeface="黑体" pitchFamily="2" charset="-122"/>
              </a:rPr>
              <a:t>三 电场强度的计算</a:t>
            </a:r>
            <a:endParaRPr kumimoji="1" lang="zh-CN" altLang="en-US" sz="3200" b="1" dirty="0">
              <a:solidFill>
                <a:srgbClr val="00B050"/>
              </a:solidFill>
              <a:latin typeface="黑体" pitchFamily="2" charset="-122"/>
              <a:ea typeface="黑体" pitchFamily="2" charset="-122"/>
            </a:endParaRPr>
          </a:p>
        </p:txBody>
      </p:sp>
      <p:sp>
        <p:nvSpPr>
          <p:cNvPr id="3" name="矩形 2"/>
          <p:cNvSpPr/>
          <p:nvPr/>
        </p:nvSpPr>
        <p:spPr>
          <a:xfrm>
            <a:off x="140978" y="1124744"/>
            <a:ext cx="8313494" cy="523220"/>
          </a:xfrm>
          <a:prstGeom prst="rect">
            <a:avLst/>
          </a:prstGeom>
        </p:spPr>
        <p:txBody>
          <a:bodyPr wrap="none">
            <a:spAutoFit/>
          </a:bodyPr>
          <a:lstStyle/>
          <a:p>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每个圆环产生的</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电场强度</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i="1" dirty="0" smtClean="0">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i="1"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均</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沿</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z</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轴方向</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积分得：</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xmlns="" val="3563064667"/>
              </p:ext>
            </p:extLst>
          </p:nvPr>
        </p:nvGraphicFramePr>
        <p:xfrm>
          <a:off x="179512" y="1706348"/>
          <a:ext cx="6509591" cy="2010685"/>
        </p:xfrm>
        <a:graphic>
          <a:graphicData uri="http://schemas.openxmlformats.org/presentationml/2006/ole">
            <p:oleObj spid="_x0000_s17434" r:id="rId3" imgW="2476500" imgH="774700" progId="Equation.DSMT4">
              <p:embed/>
            </p:oleObj>
          </a:graphicData>
        </a:graphic>
      </p:graphicFrame>
      <p:pic>
        <p:nvPicPr>
          <p:cNvPr id="6" name="Picture 2" descr="C:\Users\zhangru\Desktop\新教材ppt\上册整合后的图片\5.2.7.tif"/>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724128" y="2692765"/>
            <a:ext cx="3384376" cy="2680451"/>
          </a:xfrm>
          <a:prstGeom prst="rect">
            <a:avLst/>
          </a:prstGeom>
          <a:noFill/>
          <a:extLst>
            <a:ext uri="{909E8E84-426E-40DD-AFC4-6F175D3DCCD1}">
              <a14:hiddenFill xmlns:a14="http://schemas.microsoft.com/office/drawing/2010/main" xmlns="">
                <a:solidFill>
                  <a:srgbClr val="FFFFFF"/>
                </a:solidFill>
              </a14:hiddenFill>
            </a:ext>
          </a:extLst>
        </p:spPr>
      </p:pic>
      <p:sp>
        <p:nvSpPr>
          <p:cNvPr id="7" name="矩形 6"/>
          <p:cNvSpPr/>
          <p:nvPr/>
        </p:nvSpPr>
        <p:spPr>
          <a:xfrm>
            <a:off x="35496" y="3789040"/>
            <a:ext cx="5927978" cy="1475532"/>
          </a:xfrm>
          <a:prstGeom prst="rect">
            <a:avLst/>
          </a:prstGeom>
        </p:spPr>
        <p:txBody>
          <a:bodyPr wrap="square">
            <a:spAutoFit/>
          </a:bodyPr>
          <a:lstStyle/>
          <a:p>
            <a:pPr>
              <a:lnSpc>
                <a:spcPct val="110000"/>
              </a:lnSpc>
            </a:pP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讨论</a:t>
            </a:r>
            <a:r>
              <a:rPr lang="zh-CN"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10000"/>
              </a:lnSpc>
            </a:pP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）若</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P</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点到圆盘的距离远小于</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圆</a:t>
            </a:r>
            <a:endPar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endParaRPr>
          </a:p>
          <a:p>
            <a:pPr>
              <a:lnSpc>
                <a:spcPct val="110000"/>
              </a:lnSpc>
            </a:pP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盘的</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半径（</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z</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&lt;&lt;</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R</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），则上式近似为：</a:t>
            </a:r>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xmlns="" val="953606236"/>
              </p:ext>
            </p:extLst>
          </p:nvPr>
        </p:nvGraphicFramePr>
        <p:xfrm>
          <a:off x="2411760" y="5390900"/>
          <a:ext cx="1500708" cy="1206452"/>
        </p:xfrm>
        <a:graphic>
          <a:graphicData uri="http://schemas.openxmlformats.org/presentationml/2006/ole">
            <p:oleObj spid="_x0000_s17435" r:id="rId5" imgW="482391" imgH="393529" progId="Equation.DSMT4">
              <p:embed/>
            </p:oleObj>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xmlns="" val="4227547027"/>
              </p:ext>
            </p:extLst>
          </p:nvPr>
        </p:nvGraphicFramePr>
        <p:xfrm>
          <a:off x="4085208" y="1106512"/>
          <a:ext cx="558800" cy="522288"/>
        </p:xfrm>
        <a:graphic>
          <a:graphicData uri="http://schemas.openxmlformats.org/presentationml/2006/ole">
            <p:oleObj spid="_x0000_s17436" name="Equation" r:id="rId6" imgW="203112" imgH="190417" progId="Equation.DSMT4">
              <p:embed/>
            </p:oleObj>
          </a:graphicData>
        </a:graphic>
      </p:graphicFrame>
    </p:spTree>
    <p:extLst>
      <p:ext uri="{BB962C8B-B14F-4D97-AF65-F5344CB8AC3E}">
        <p14:creationId xmlns:p14="http://schemas.microsoft.com/office/powerpoint/2010/main" xmlns="" val="45700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
          <p:cNvSpPr txBox="1">
            <a:spLocks noChangeArrowheads="1"/>
          </p:cNvSpPr>
          <p:nvPr/>
        </p:nvSpPr>
        <p:spPr bwMode="auto">
          <a:xfrm>
            <a:off x="571500" y="188640"/>
            <a:ext cx="36576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smtClean="0">
                <a:solidFill>
                  <a:srgbClr val="00B050"/>
                </a:solidFill>
                <a:latin typeface="黑体" pitchFamily="2" charset="-122"/>
                <a:ea typeface="黑体" pitchFamily="2" charset="-122"/>
              </a:rPr>
              <a:t>三 电场强度的计算</a:t>
            </a:r>
            <a:endParaRPr kumimoji="1" lang="zh-CN" altLang="en-US" sz="3200" b="1" dirty="0">
              <a:solidFill>
                <a:srgbClr val="00B050"/>
              </a:solidFill>
              <a:latin typeface="黑体" pitchFamily="2" charset="-122"/>
              <a:ea typeface="黑体" pitchFamily="2" charset="-122"/>
            </a:endParaRPr>
          </a:p>
        </p:txBody>
      </p:sp>
      <p:sp>
        <p:nvSpPr>
          <p:cNvPr id="3" name="矩形 2"/>
          <p:cNvSpPr/>
          <p:nvPr/>
        </p:nvSpPr>
        <p:spPr>
          <a:xfrm>
            <a:off x="48986" y="3391833"/>
            <a:ext cx="8915502" cy="954107"/>
          </a:xfrm>
          <a:prstGeom prst="rect">
            <a:avLst/>
          </a:prstGeom>
        </p:spPr>
        <p:txBody>
          <a:bodyPr wrap="square">
            <a:spAutoFit/>
          </a:bodyPr>
          <a:lstStyle/>
          <a:p>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讨论：</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）若</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P</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点到圆盘的距离远大于圆盘的半径（</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z</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&gt;&gt;</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R</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），则式中第二项可按二项式定理进行级数展开：</a:t>
            </a:r>
          </a:p>
        </p:txBody>
      </p:sp>
      <p:pic>
        <p:nvPicPr>
          <p:cNvPr id="4" name="Picture 2" descr="C:\Users\zhangru\Desktop\新教材ppt\上册整合后的图片\5.2.7.t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40152" y="959270"/>
            <a:ext cx="2818470" cy="223225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xmlns="" val="2570307705"/>
              </p:ext>
            </p:extLst>
          </p:nvPr>
        </p:nvGraphicFramePr>
        <p:xfrm>
          <a:off x="1867914" y="4350329"/>
          <a:ext cx="5440390" cy="982293"/>
        </p:xfrm>
        <a:graphic>
          <a:graphicData uri="http://schemas.openxmlformats.org/presentationml/2006/ole">
            <p:oleObj spid="_x0000_s18458" r:id="rId4" imgW="2057400" imgH="368300" progId="Equation.DSMT4">
              <p:embed/>
            </p:oleObj>
          </a:graphicData>
        </a:graphic>
      </p:graphicFrame>
      <p:sp>
        <p:nvSpPr>
          <p:cNvPr id="7" name="矩形 6"/>
          <p:cNvSpPr/>
          <p:nvPr/>
        </p:nvSpPr>
        <p:spPr>
          <a:xfrm>
            <a:off x="-64305" y="5426060"/>
            <a:ext cx="6508513" cy="523220"/>
          </a:xfrm>
          <a:prstGeom prst="rect">
            <a:avLst/>
          </a:prstGeom>
        </p:spPr>
        <p:txBody>
          <a:bodyPr wrap="none">
            <a:spAutoFit/>
          </a:bodyPr>
          <a:lstStyle/>
          <a:p>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略去高阶小量，可得</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P</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点的电场强度为：</a:t>
            </a:r>
          </a:p>
        </p:txBody>
      </p:sp>
      <p:graphicFrame>
        <p:nvGraphicFramePr>
          <p:cNvPr id="8" name="对象 7"/>
          <p:cNvGraphicFramePr>
            <a:graphicFrameLocks noChangeAspect="1"/>
          </p:cNvGraphicFramePr>
          <p:nvPr>
            <p:extLst>
              <p:ext uri="{D42A27DB-BD31-4B8C-83A1-F6EECF244321}">
                <p14:modId xmlns:p14="http://schemas.microsoft.com/office/powerpoint/2010/main" xmlns="" val="1077039749"/>
              </p:ext>
            </p:extLst>
          </p:nvPr>
        </p:nvGraphicFramePr>
        <p:xfrm>
          <a:off x="107504" y="1106716"/>
          <a:ext cx="6352202" cy="1962244"/>
        </p:xfrm>
        <a:graphic>
          <a:graphicData uri="http://schemas.openxmlformats.org/presentationml/2006/ole">
            <p:oleObj spid="_x0000_s18459" r:id="rId5" imgW="2476500" imgH="774700" progId="Equation.DSMT4">
              <p:embed/>
            </p:oleObj>
          </a:graphicData>
        </a:graphic>
      </p:graphicFrame>
      <p:sp>
        <p:nvSpPr>
          <p:cNvPr id="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xmlns="" val="1792696458"/>
              </p:ext>
            </p:extLst>
          </p:nvPr>
        </p:nvGraphicFramePr>
        <p:xfrm>
          <a:off x="6156176" y="5235616"/>
          <a:ext cx="2838136" cy="1001695"/>
        </p:xfrm>
        <a:graphic>
          <a:graphicData uri="http://schemas.openxmlformats.org/presentationml/2006/ole">
            <p:oleObj spid="_x0000_s18460" r:id="rId6" imgW="1129810" imgH="406224" progId="Equation.DSMT4">
              <p:embed/>
            </p:oleObj>
          </a:graphicData>
        </a:graphic>
      </p:graphicFrame>
    </p:spTree>
    <p:extLst>
      <p:ext uri="{BB962C8B-B14F-4D97-AF65-F5344CB8AC3E}">
        <p14:creationId xmlns:p14="http://schemas.microsoft.com/office/powerpoint/2010/main" xmlns="" val="197716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
          <p:cNvSpPr txBox="1">
            <a:spLocks noChangeArrowheads="1"/>
          </p:cNvSpPr>
          <p:nvPr/>
        </p:nvSpPr>
        <p:spPr bwMode="auto">
          <a:xfrm>
            <a:off x="571500" y="188640"/>
            <a:ext cx="36576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smtClean="0">
                <a:solidFill>
                  <a:srgbClr val="00B050"/>
                </a:solidFill>
                <a:latin typeface="黑体" pitchFamily="2" charset="-122"/>
                <a:ea typeface="黑体" pitchFamily="2" charset="-122"/>
              </a:rPr>
              <a:t>三 电场强度的计算</a:t>
            </a:r>
            <a:endParaRPr kumimoji="1" lang="zh-CN" altLang="en-US" sz="3200" b="1" dirty="0">
              <a:solidFill>
                <a:srgbClr val="00B050"/>
              </a:solidFill>
              <a:latin typeface="黑体" pitchFamily="2" charset="-122"/>
              <a:ea typeface="黑体" pitchFamily="2" charset="-122"/>
            </a:endParaRPr>
          </a:p>
        </p:txBody>
      </p:sp>
      <p:sp>
        <p:nvSpPr>
          <p:cNvPr id="3" name="矩形 2"/>
          <p:cNvSpPr/>
          <p:nvPr/>
        </p:nvSpPr>
        <p:spPr>
          <a:xfrm>
            <a:off x="0" y="908720"/>
            <a:ext cx="9144000" cy="1384995"/>
          </a:xfrm>
          <a:prstGeom prst="rect">
            <a:avLst/>
          </a:prstGeom>
        </p:spPr>
        <p:txBody>
          <a:bodyPr wrap="square">
            <a:spAutoFit/>
          </a:bodyPr>
          <a:lstStyle/>
          <a:p>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5.2.5 </a:t>
            </a: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两个平行的带电极板 </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两</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个很薄的均匀带电极板互相平行，电荷面密度分别为</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σ</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σ</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，相隔距离为</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d</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d</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远小于它们的长度和宽度。求两极板间的电场强度。</a:t>
            </a:r>
          </a:p>
        </p:txBody>
      </p:sp>
      <p:pic>
        <p:nvPicPr>
          <p:cNvPr id="90114" name="Picture 2" descr="C:\Users\zhangru\Desktop\新教材ppt\上册整合后的图片\5.2.8.tif"/>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38693" y="2276872"/>
            <a:ext cx="6845675" cy="287353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xmlns="" val="3879226370"/>
              </p:ext>
            </p:extLst>
          </p:nvPr>
        </p:nvGraphicFramePr>
        <p:xfrm>
          <a:off x="4433253" y="5013176"/>
          <a:ext cx="4531235" cy="1080120"/>
        </p:xfrm>
        <a:graphic>
          <a:graphicData uri="http://schemas.openxmlformats.org/presentationml/2006/ole">
            <p:oleObj spid="_x0000_s19474" r:id="rId5" imgW="1637589" imgH="393529" progId="Equation.DSMT4">
              <p:embed/>
            </p:oleObj>
          </a:graphicData>
        </a:graphic>
      </p:graphicFrame>
      <p:sp>
        <p:nvSpPr>
          <p:cNvPr id="6" name="矩形 5"/>
          <p:cNvSpPr/>
          <p:nvPr/>
        </p:nvSpPr>
        <p:spPr>
          <a:xfrm>
            <a:off x="-36512" y="5085184"/>
            <a:ext cx="792088" cy="738664"/>
          </a:xfrm>
          <a:prstGeom prst="rect">
            <a:avLst/>
          </a:prstGeom>
        </p:spPr>
        <p:txBody>
          <a:bodyPr wrap="square">
            <a:spAutoFit/>
          </a:bodyPr>
          <a:lstStyle/>
          <a:p>
            <a:pPr>
              <a:lnSpc>
                <a:spcPct val="150000"/>
              </a:lnSpc>
            </a:pPr>
            <a:r>
              <a:rPr lang="zh-CN" altLang="en-US" sz="2800" b="1" dirty="0" smtClean="0">
                <a:solidFill>
                  <a:srgbClr val="FF0000"/>
                </a:solidFill>
                <a:latin typeface="黑体" panose="02010609060101010101" pitchFamily="49" charset="-122"/>
                <a:ea typeface="黑体" panose="02010609060101010101" pitchFamily="49" charset="-122"/>
              </a:rPr>
              <a:t>解：</a:t>
            </a:r>
            <a:endParaRPr lang="zh-CN" altLang="en-US" sz="2800" dirty="0">
              <a:latin typeface="黑体" panose="02010609060101010101" pitchFamily="49" charset="-122"/>
              <a:ea typeface="黑体" panose="02010609060101010101" pitchFamily="49" charset="-122"/>
            </a:endParaRPr>
          </a:p>
        </p:txBody>
      </p:sp>
      <p:sp>
        <p:nvSpPr>
          <p:cNvPr id="7" name="矩形 6"/>
          <p:cNvSpPr/>
          <p:nvPr/>
        </p:nvSpPr>
        <p:spPr>
          <a:xfrm>
            <a:off x="580583" y="6074132"/>
            <a:ext cx="3775393" cy="523220"/>
          </a:xfrm>
          <a:prstGeom prst="rect">
            <a:avLst/>
          </a:prstGeom>
        </p:spPr>
        <p:txBody>
          <a:bodyPr wrap="none">
            <a:spAutoFit/>
          </a:bodyPr>
          <a:lstStyle/>
          <a:p>
            <a:r>
              <a:rPr lang="zh-CN" altLang="zh-CN" sz="2800" dirty="0">
                <a:latin typeface="黑体" panose="02010609060101010101" pitchFamily="49" charset="-122"/>
                <a:ea typeface="黑体" panose="02010609060101010101" pitchFamily="49" charset="-122"/>
              </a:rPr>
              <a:t>在两带电极板的外侧：</a:t>
            </a:r>
          </a:p>
        </p:txBody>
      </p:sp>
      <p:sp>
        <p:nvSpPr>
          <p:cNvPr id="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xmlns="" val="3857127473"/>
              </p:ext>
            </p:extLst>
          </p:nvPr>
        </p:nvGraphicFramePr>
        <p:xfrm>
          <a:off x="4067944" y="5949280"/>
          <a:ext cx="3938444" cy="984611"/>
        </p:xfrm>
        <a:graphic>
          <a:graphicData uri="http://schemas.openxmlformats.org/presentationml/2006/ole">
            <p:oleObj spid="_x0000_s19475" r:id="rId6" imgW="1562100" imgH="393700" progId="Equation.DSMT4">
              <p:embed/>
            </p:oleObj>
          </a:graphicData>
        </a:graphic>
      </p:graphicFrame>
      <p:sp>
        <p:nvSpPr>
          <p:cNvPr id="11" name="矩形 10"/>
          <p:cNvSpPr/>
          <p:nvPr/>
        </p:nvSpPr>
        <p:spPr>
          <a:xfrm>
            <a:off x="581551" y="5210036"/>
            <a:ext cx="4134465" cy="52322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中</a:t>
            </a:r>
            <a:r>
              <a:rPr lang="zh-CN" altLang="zh-CN" sz="2800" dirty="0" smtClean="0">
                <a:latin typeface="黑体" panose="02010609060101010101" pitchFamily="49" charset="-122"/>
                <a:ea typeface="黑体" panose="02010609060101010101" pitchFamily="49" charset="-122"/>
              </a:rPr>
              <a:t>间</a:t>
            </a:r>
            <a:r>
              <a:rPr lang="zh-CN" altLang="zh-CN" sz="2800" dirty="0">
                <a:latin typeface="黑体" panose="02010609060101010101" pitchFamily="49" charset="-122"/>
                <a:ea typeface="黑体" panose="02010609060101010101" pitchFamily="49" charset="-122"/>
              </a:rPr>
              <a:t>区域的电场强度为：</a:t>
            </a:r>
            <a:endParaRPr lang="zh-CN" altLang="en-US"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xmlns="" val="193355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 Box 3"/>
          <p:cNvSpPr txBox="1">
            <a:spLocks noChangeArrowheads="1"/>
          </p:cNvSpPr>
          <p:nvPr/>
        </p:nvSpPr>
        <p:spPr bwMode="auto">
          <a:xfrm>
            <a:off x="739775" y="2160588"/>
            <a:ext cx="7718425" cy="1801812"/>
          </a:xfrm>
          <a:prstGeom prst="rect">
            <a:avLst/>
          </a:prstGeom>
          <a:noFill/>
          <a:ln w="9525">
            <a:noFill/>
            <a:miter lim="800000"/>
            <a:headEnd/>
            <a:tailEnd/>
          </a:ln>
          <a:effectLst/>
        </p:spPr>
        <p:txBody>
          <a:bodyPr>
            <a:spAutoFit/>
          </a:bodyPr>
          <a:lstStyle/>
          <a:p>
            <a:pPr>
              <a:spcBef>
                <a:spcPct val="50000"/>
              </a:spcBef>
            </a:pPr>
            <a:r>
              <a:rPr kumimoji="1" lang="en-US" altLang="zh-CN" sz="2800" dirty="0">
                <a:solidFill>
                  <a:srgbClr val="CC0000"/>
                </a:solidFill>
                <a:latin typeface="黑体" pitchFamily="2" charset="-122"/>
                <a:ea typeface="黑体" pitchFamily="2" charset="-122"/>
              </a:rPr>
              <a:t>1</a:t>
            </a:r>
            <a:r>
              <a:rPr kumimoji="1" lang="zh-CN" altLang="en-US" sz="2800" dirty="0">
                <a:solidFill>
                  <a:srgbClr val="CC0000"/>
                </a:solidFill>
                <a:latin typeface="黑体" pitchFamily="2" charset="-122"/>
                <a:ea typeface="黑体" pitchFamily="2" charset="-122"/>
              </a:rPr>
              <a:t>）</a:t>
            </a:r>
            <a:r>
              <a:rPr kumimoji="1" lang="zh-CN" altLang="en-US" sz="2800" dirty="0">
                <a:solidFill>
                  <a:srgbClr val="A50021"/>
                </a:solidFill>
                <a:latin typeface="黑体" pitchFamily="2" charset="-122"/>
                <a:ea typeface="黑体" pitchFamily="2" charset="-122"/>
              </a:rPr>
              <a:t> </a:t>
            </a:r>
            <a:r>
              <a:rPr kumimoji="1" lang="zh-CN" altLang="en-US" sz="2800" dirty="0">
                <a:solidFill>
                  <a:srgbClr val="000000"/>
                </a:solidFill>
                <a:latin typeface="黑体" pitchFamily="2" charset="-122"/>
                <a:ea typeface="黑体" pitchFamily="2" charset="-122"/>
              </a:rPr>
              <a:t>曲线上每一点</a:t>
            </a:r>
            <a:r>
              <a:rPr kumimoji="1" lang="zh-CN" altLang="en-US" sz="2800" dirty="0">
                <a:solidFill>
                  <a:srgbClr val="FF0000"/>
                </a:solidFill>
                <a:latin typeface="黑体" pitchFamily="2" charset="-122"/>
                <a:ea typeface="黑体" pitchFamily="2" charset="-122"/>
              </a:rPr>
              <a:t>切线</a:t>
            </a:r>
            <a:r>
              <a:rPr kumimoji="1" lang="zh-CN" altLang="en-US" sz="2800" dirty="0">
                <a:solidFill>
                  <a:srgbClr val="000000"/>
                </a:solidFill>
                <a:latin typeface="黑体" pitchFamily="2" charset="-122"/>
                <a:ea typeface="黑体" pitchFamily="2" charset="-122"/>
              </a:rPr>
              <a:t>方向为该点电场方向</a:t>
            </a:r>
            <a:r>
              <a:rPr kumimoji="1" lang="en-US" altLang="zh-CN" sz="2800" dirty="0">
                <a:solidFill>
                  <a:srgbClr val="000000"/>
                </a:solidFill>
                <a:latin typeface="黑体" pitchFamily="2" charset="-122"/>
                <a:ea typeface="黑体" pitchFamily="2" charset="-122"/>
              </a:rPr>
              <a:t>,</a:t>
            </a:r>
          </a:p>
          <a:p>
            <a:pPr>
              <a:spcBef>
                <a:spcPct val="50000"/>
              </a:spcBef>
            </a:pPr>
            <a:r>
              <a:rPr kumimoji="1" lang="en-US" altLang="zh-CN" sz="2800" dirty="0">
                <a:solidFill>
                  <a:srgbClr val="CC0000"/>
                </a:solidFill>
                <a:latin typeface="黑体" pitchFamily="2" charset="-122"/>
                <a:ea typeface="黑体" pitchFamily="2" charset="-122"/>
              </a:rPr>
              <a:t>2</a:t>
            </a:r>
            <a:r>
              <a:rPr kumimoji="1" lang="zh-CN" altLang="en-US" sz="2800" dirty="0">
                <a:solidFill>
                  <a:srgbClr val="CC0000"/>
                </a:solidFill>
                <a:latin typeface="黑体" pitchFamily="2" charset="-122"/>
                <a:ea typeface="黑体" pitchFamily="2" charset="-122"/>
              </a:rPr>
              <a:t>）</a:t>
            </a:r>
            <a:r>
              <a:rPr kumimoji="1" lang="zh-CN" altLang="en-US" sz="2800" dirty="0">
                <a:solidFill>
                  <a:srgbClr val="000000"/>
                </a:solidFill>
                <a:latin typeface="黑体" pitchFamily="2" charset="-122"/>
                <a:ea typeface="黑体" pitchFamily="2" charset="-122"/>
              </a:rPr>
              <a:t> 通过垂直于电场方向单位面积电场线数为</a:t>
            </a:r>
          </a:p>
          <a:p>
            <a:pPr>
              <a:spcBef>
                <a:spcPct val="50000"/>
              </a:spcBef>
            </a:pPr>
            <a:r>
              <a:rPr kumimoji="1" lang="zh-CN" altLang="en-US" sz="2800" dirty="0">
                <a:solidFill>
                  <a:srgbClr val="000000"/>
                </a:solidFill>
                <a:latin typeface="黑体" pitchFamily="2" charset="-122"/>
                <a:ea typeface="黑体" pitchFamily="2" charset="-122"/>
              </a:rPr>
              <a:t>该点电场强度的大小</a:t>
            </a:r>
            <a:r>
              <a:rPr kumimoji="1" lang="en-US" altLang="zh-CN" sz="2800" dirty="0">
                <a:solidFill>
                  <a:srgbClr val="000000"/>
                </a:solidFill>
                <a:latin typeface="黑体" pitchFamily="2" charset="-122"/>
                <a:ea typeface="黑体" pitchFamily="2" charset="-122"/>
              </a:rPr>
              <a:t>.</a:t>
            </a:r>
          </a:p>
        </p:txBody>
      </p:sp>
      <p:graphicFrame>
        <p:nvGraphicFramePr>
          <p:cNvPr id="31748" name="Object 4"/>
          <p:cNvGraphicFramePr>
            <a:graphicFrameLocks noChangeAspect="1"/>
          </p:cNvGraphicFramePr>
          <p:nvPr>
            <p:extLst>
              <p:ext uri="{D42A27DB-BD31-4B8C-83A1-F6EECF244321}">
                <p14:modId xmlns:p14="http://schemas.microsoft.com/office/powerpoint/2010/main" xmlns="" val="3545157538"/>
              </p:ext>
            </p:extLst>
          </p:nvPr>
        </p:nvGraphicFramePr>
        <p:xfrm>
          <a:off x="4343400" y="3429000"/>
          <a:ext cx="3036912" cy="607933"/>
        </p:xfrm>
        <a:graphic>
          <a:graphicData uri="http://schemas.openxmlformats.org/presentationml/2006/ole">
            <p:oleObj spid="_x0000_s20506" name="Equation" r:id="rId3" imgW="2032000" imgH="431800" progId="Equation.3">
              <p:embed/>
            </p:oleObj>
          </a:graphicData>
        </a:graphic>
      </p:graphicFrame>
      <p:sp>
        <p:nvSpPr>
          <p:cNvPr id="31749" name="Rectangle 5"/>
          <p:cNvSpPr>
            <a:spLocks noChangeArrowheads="1"/>
          </p:cNvSpPr>
          <p:nvPr/>
        </p:nvSpPr>
        <p:spPr bwMode="auto">
          <a:xfrm>
            <a:off x="500034" y="1428736"/>
            <a:ext cx="1800212" cy="523220"/>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type="none" w="sm" len="lg"/>
          </a:ln>
          <a:effectLst/>
        </p:spPr>
        <p:txBody>
          <a:bodyPr wrap="square">
            <a:spAutoFit/>
          </a:bodyPr>
          <a:lstStyle/>
          <a:p>
            <a:pPr algn="ctr">
              <a:spcBef>
                <a:spcPct val="50000"/>
              </a:spcBef>
            </a:pPr>
            <a:r>
              <a:rPr kumimoji="1" lang="en-US" altLang="zh-CN" sz="2800" dirty="0" smtClean="0">
                <a:solidFill>
                  <a:srgbClr val="CC0000"/>
                </a:solidFill>
                <a:latin typeface="黑体" pitchFamily="2" charset="-122"/>
                <a:ea typeface="黑体" pitchFamily="2" charset="-122"/>
              </a:rPr>
              <a:t> </a:t>
            </a:r>
            <a:r>
              <a:rPr kumimoji="1" lang="zh-CN" altLang="en-US" sz="2800" dirty="0" smtClean="0">
                <a:solidFill>
                  <a:srgbClr val="FF0000"/>
                </a:solidFill>
                <a:latin typeface="黑体" pitchFamily="2" charset="-122"/>
                <a:ea typeface="黑体" pitchFamily="2" charset="-122"/>
              </a:rPr>
              <a:t>规 </a:t>
            </a:r>
            <a:r>
              <a:rPr kumimoji="1" lang="zh-CN" altLang="en-US" sz="2800" dirty="0">
                <a:solidFill>
                  <a:srgbClr val="FF0000"/>
                </a:solidFill>
                <a:latin typeface="黑体" pitchFamily="2" charset="-122"/>
                <a:ea typeface="黑体" pitchFamily="2" charset="-122"/>
              </a:rPr>
              <a:t>定</a:t>
            </a:r>
          </a:p>
        </p:txBody>
      </p:sp>
      <p:grpSp>
        <p:nvGrpSpPr>
          <p:cNvPr id="2" name="Group 6"/>
          <p:cNvGrpSpPr>
            <a:grpSpLocks/>
          </p:cNvGrpSpPr>
          <p:nvPr/>
        </p:nvGrpSpPr>
        <p:grpSpPr bwMode="auto">
          <a:xfrm>
            <a:off x="2286000" y="4343400"/>
            <a:ext cx="3962400" cy="2057400"/>
            <a:chOff x="1714" y="2688"/>
            <a:chExt cx="2496" cy="1296"/>
          </a:xfrm>
        </p:grpSpPr>
        <p:sp>
          <p:nvSpPr>
            <p:cNvPr id="31751" name="Rectangle 7"/>
            <p:cNvSpPr>
              <a:spLocks noChangeArrowheads="1"/>
            </p:cNvSpPr>
            <p:nvPr/>
          </p:nvSpPr>
          <p:spPr bwMode="auto">
            <a:xfrm>
              <a:off x="1714" y="2688"/>
              <a:ext cx="2496" cy="1296"/>
            </a:xfrm>
            <a:prstGeom prst="rect">
              <a:avLst/>
            </a:prstGeom>
            <a:solidFill>
              <a:schemeClr val="bg1"/>
            </a:solidFill>
            <a:ln w="9525">
              <a:solidFill>
                <a:srgbClr val="006666"/>
              </a:solidFill>
              <a:miter lim="800000"/>
              <a:headEnd/>
              <a:tailEnd/>
            </a:ln>
            <a:effectLst/>
          </p:spPr>
          <p:txBody>
            <a:bodyPr wrap="none" anchor="ctr"/>
            <a:lstStyle/>
            <a:p>
              <a:endParaRPr lang="zh-CN" altLang="en-US"/>
            </a:p>
          </p:txBody>
        </p:sp>
        <p:grpSp>
          <p:nvGrpSpPr>
            <p:cNvPr id="3" name="Group 8"/>
            <p:cNvGrpSpPr>
              <a:grpSpLocks/>
            </p:cNvGrpSpPr>
            <p:nvPr/>
          </p:nvGrpSpPr>
          <p:grpSpPr bwMode="auto">
            <a:xfrm>
              <a:off x="1810" y="2975"/>
              <a:ext cx="2352" cy="768"/>
              <a:chOff x="3264" y="1631"/>
              <a:chExt cx="2352" cy="768"/>
            </a:xfrm>
          </p:grpSpPr>
          <p:sp>
            <p:nvSpPr>
              <p:cNvPr id="31753" name="Line 9"/>
              <p:cNvSpPr>
                <a:spLocks noChangeShapeType="1"/>
              </p:cNvSpPr>
              <p:nvPr/>
            </p:nvSpPr>
            <p:spPr bwMode="auto">
              <a:xfrm>
                <a:off x="3744" y="1631"/>
                <a:ext cx="1872" cy="0"/>
              </a:xfrm>
              <a:prstGeom prst="line">
                <a:avLst/>
              </a:prstGeom>
              <a:noFill/>
              <a:ln w="19050">
                <a:solidFill>
                  <a:srgbClr val="FF6600"/>
                </a:solidFill>
                <a:round/>
                <a:headEnd/>
                <a:tailEnd type="triangle" w="sm" len="lg"/>
              </a:ln>
              <a:effectLst/>
            </p:spPr>
            <p:txBody>
              <a:bodyPr wrap="none" anchor="ctr"/>
              <a:lstStyle/>
              <a:p>
                <a:endParaRPr lang="zh-CN" altLang="en-US"/>
              </a:p>
            </p:txBody>
          </p:sp>
          <p:sp>
            <p:nvSpPr>
              <p:cNvPr id="31754" name="Line 10"/>
              <p:cNvSpPr>
                <a:spLocks noChangeShapeType="1"/>
              </p:cNvSpPr>
              <p:nvPr/>
            </p:nvSpPr>
            <p:spPr bwMode="auto">
              <a:xfrm>
                <a:off x="3600" y="1727"/>
                <a:ext cx="1872" cy="0"/>
              </a:xfrm>
              <a:prstGeom prst="line">
                <a:avLst/>
              </a:prstGeom>
              <a:noFill/>
              <a:ln w="19050">
                <a:solidFill>
                  <a:srgbClr val="FF6600"/>
                </a:solidFill>
                <a:round/>
                <a:headEnd/>
                <a:tailEnd type="triangle" w="sm" len="lg"/>
              </a:ln>
              <a:effectLst/>
            </p:spPr>
            <p:txBody>
              <a:bodyPr wrap="none" anchor="ctr"/>
              <a:lstStyle/>
              <a:p>
                <a:endParaRPr lang="zh-CN" altLang="en-US"/>
              </a:p>
            </p:txBody>
          </p:sp>
          <p:sp>
            <p:nvSpPr>
              <p:cNvPr id="31755" name="Line 11"/>
              <p:cNvSpPr>
                <a:spLocks noChangeShapeType="1"/>
              </p:cNvSpPr>
              <p:nvPr/>
            </p:nvSpPr>
            <p:spPr bwMode="auto">
              <a:xfrm>
                <a:off x="3504" y="1823"/>
                <a:ext cx="1872" cy="0"/>
              </a:xfrm>
              <a:prstGeom prst="line">
                <a:avLst/>
              </a:prstGeom>
              <a:noFill/>
              <a:ln w="19050">
                <a:solidFill>
                  <a:srgbClr val="FF6600"/>
                </a:solidFill>
                <a:round/>
                <a:headEnd/>
                <a:tailEnd type="triangle" w="sm" len="lg"/>
              </a:ln>
              <a:effectLst/>
            </p:spPr>
            <p:txBody>
              <a:bodyPr wrap="none" anchor="ctr"/>
              <a:lstStyle/>
              <a:p>
                <a:endParaRPr lang="zh-CN" altLang="en-US"/>
              </a:p>
            </p:txBody>
          </p:sp>
          <p:sp>
            <p:nvSpPr>
              <p:cNvPr id="31756" name="Line 12"/>
              <p:cNvSpPr>
                <a:spLocks noChangeShapeType="1"/>
              </p:cNvSpPr>
              <p:nvPr/>
            </p:nvSpPr>
            <p:spPr bwMode="auto">
              <a:xfrm>
                <a:off x="3744" y="1919"/>
                <a:ext cx="1872" cy="0"/>
              </a:xfrm>
              <a:prstGeom prst="line">
                <a:avLst/>
              </a:prstGeom>
              <a:noFill/>
              <a:ln w="19050">
                <a:solidFill>
                  <a:srgbClr val="FF6600"/>
                </a:solidFill>
                <a:round/>
                <a:headEnd/>
                <a:tailEnd type="triangle" w="sm" len="lg"/>
              </a:ln>
              <a:effectLst/>
            </p:spPr>
            <p:txBody>
              <a:bodyPr wrap="none" anchor="ctr"/>
              <a:lstStyle/>
              <a:p>
                <a:endParaRPr lang="zh-CN" altLang="en-US"/>
              </a:p>
            </p:txBody>
          </p:sp>
          <p:sp>
            <p:nvSpPr>
              <p:cNvPr id="31757" name="Line 13"/>
              <p:cNvSpPr>
                <a:spLocks noChangeShapeType="1"/>
              </p:cNvSpPr>
              <p:nvPr/>
            </p:nvSpPr>
            <p:spPr bwMode="auto">
              <a:xfrm>
                <a:off x="3552" y="2015"/>
                <a:ext cx="1872" cy="0"/>
              </a:xfrm>
              <a:prstGeom prst="line">
                <a:avLst/>
              </a:prstGeom>
              <a:noFill/>
              <a:ln w="19050">
                <a:solidFill>
                  <a:srgbClr val="FF6600"/>
                </a:solidFill>
                <a:round/>
                <a:headEnd/>
                <a:tailEnd type="triangle" w="sm" len="lg"/>
              </a:ln>
              <a:effectLst/>
            </p:spPr>
            <p:txBody>
              <a:bodyPr wrap="none" anchor="ctr"/>
              <a:lstStyle/>
              <a:p>
                <a:endParaRPr lang="zh-CN" altLang="en-US"/>
              </a:p>
            </p:txBody>
          </p:sp>
          <p:sp>
            <p:nvSpPr>
              <p:cNvPr id="31758" name="Line 14"/>
              <p:cNvSpPr>
                <a:spLocks noChangeShapeType="1"/>
              </p:cNvSpPr>
              <p:nvPr/>
            </p:nvSpPr>
            <p:spPr bwMode="auto">
              <a:xfrm>
                <a:off x="3408" y="2111"/>
                <a:ext cx="1872" cy="0"/>
              </a:xfrm>
              <a:prstGeom prst="line">
                <a:avLst/>
              </a:prstGeom>
              <a:noFill/>
              <a:ln w="19050">
                <a:solidFill>
                  <a:srgbClr val="FF6600"/>
                </a:solidFill>
                <a:round/>
                <a:headEnd/>
                <a:tailEnd type="triangle" w="sm" len="lg"/>
              </a:ln>
              <a:effectLst/>
            </p:spPr>
            <p:txBody>
              <a:bodyPr wrap="none" anchor="ctr"/>
              <a:lstStyle/>
              <a:p>
                <a:endParaRPr lang="zh-CN" altLang="en-US"/>
              </a:p>
            </p:txBody>
          </p:sp>
          <p:sp>
            <p:nvSpPr>
              <p:cNvPr id="31759" name="Line 15"/>
              <p:cNvSpPr>
                <a:spLocks noChangeShapeType="1"/>
              </p:cNvSpPr>
              <p:nvPr/>
            </p:nvSpPr>
            <p:spPr bwMode="auto">
              <a:xfrm>
                <a:off x="3648" y="2207"/>
                <a:ext cx="1872" cy="0"/>
              </a:xfrm>
              <a:prstGeom prst="line">
                <a:avLst/>
              </a:prstGeom>
              <a:noFill/>
              <a:ln w="19050">
                <a:solidFill>
                  <a:srgbClr val="FF6600"/>
                </a:solidFill>
                <a:round/>
                <a:headEnd/>
                <a:tailEnd type="triangle" w="sm" len="lg"/>
              </a:ln>
              <a:effectLst/>
            </p:spPr>
            <p:txBody>
              <a:bodyPr wrap="none" anchor="ctr"/>
              <a:lstStyle/>
              <a:p>
                <a:endParaRPr lang="zh-CN" altLang="en-US"/>
              </a:p>
            </p:txBody>
          </p:sp>
          <p:sp>
            <p:nvSpPr>
              <p:cNvPr id="31760" name="Line 16"/>
              <p:cNvSpPr>
                <a:spLocks noChangeShapeType="1"/>
              </p:cNvSpPr>
              <p:nvPr/>
            </p:nvSpPr>
            <p:spPr bwMode="auto">
              <a:xfrm>
                <a:off x="3456" y="2303"/>
                <a:ext cx="1872" cy="0"/>
              </a:xfrm>
              <a:prstGeom prst="line">
                <a:avLst/>
              </a:prstGeom>
              <a:noFill/>
              <a:ln w="19050">
                <a:solidFill>
                  <a:srgbClr val="FF6600"/>
                </a:solidFill>
                <a:round/>
                <a:headEnd/>
                <a:tailEnd type="triangle" w="sm" len="lg"/>
              </a:ln>
              <a:effectLst/>
            </p:spPr>
            <p:txBody>
              <a:bodyPr wrap="none" anchor="ctr"/>
              <a:lstStyle/>
              <a:p>
                <a:endParaRPr lang="zh-CN" altLang="en-US"/>
              </a:p>
            </p:txBody>
          </p:sp>
          <p:sp>
            <p:nvSpPr>
              <p:cNvPr id="31761" name="Line 17"/>
              <p:cNvSpPr>
                <a:spLocks noChangeShapeType="1"/>
              </p:cNvSpPr>
              <p:nvPr/>
            </p:nvSpPr>
            <p:spPr bwMode="auto">
              <a:xfrm>
                <a:off x="3264" y="2399"/>
                <a:ext cx="1872" cy="0"/>
              </a:xfrm>
              <a:prstGeom prst="line">
                <a:avLst/>
              </a:prstGeom>
              <a:noFill/>
              <a:ln w="19050">
                <a:solidFill>
                  <a:srgbClr val="FF6600"/>
                </a:solidFill>
                <a:round/>
                <a:headEnd/>
                <a:tailEnd type="triangle" w="sm" len="lg"/>
              </a:ln>
              <a:effectLst/>
            </p:spPr>
            <p:txBody>
              <a:bodyPr wrap="none" anchor="ctr"/>
              <a:lstStyle/>
              <a:p>
                <a:endParaRPr lang="zh-CN" altLang="en-US"/>
              </a:p>
            </p:txBody>
          </p:sp>
          <p:sp>
            <p:nvSpPr>
              <p:cNvPr id="31762" name="AutoShape 18"/>
              <p:cNvSpPr>
                <a:spLocks noChangeArrowheads="1"/>
              </p:cNvSpPr>
              <p:nvPr/>
            </p:nvSpPr>
            <p:spPr bwMode="auto">
              <a:xfrm rot="9725049">
                <a:off x="4126" y="1668"/>
                <a:ext cx="751" cy="580"/>
              </a:xfrm>
              <a:prstGeom prst="parallelogram">
                <a:avLst>
                  <a:gd name="adj" fmla="val 32371"/>
                </a:avLst>
              </a:prstGeom>
              <a:solidFill>
                <a:schemeClr val="accent1"/>
              </a:solidFill>
              <a:ln w="19050">
                <a:solidFill>
                  <a:schemeClr val="tx1"/>
                </a:solidFill>
                <a:miter lim="800000"/>
                <a:headEnd/>
                <a:tailEnd/>
              </a:ln>
              <a:effectLst/>
            </p:spPr>
            <p:txBody>
              <a:bodyPr wrap="none" anchor="ctr"/>
              <a:lstStyle/>
              <a:p>
                <a:endParaRPr lang="zh-CN" altLang="en-US"/>
              </a:p>
            </p:txBody>
          </p:sp>
          <p:sp>
            <p:nvSpPr>
              <p:cNvPr id="31763" name="Line 19"/>
              <p:cNvSpPr>
                <a:spLocks noChangeShapeType="1"/>
              </p:cNvSpPr>
              <p:nvPr/>
            </p:nvSpPr>
            <p:spPr bwMode="auto">
              <a:xfrm flipH="1">
                <a:off x="4656" y="1919"/>
                <a:ext cx="144" cy="0"/>
              </a:xfrm>
              <a:prstGeom prst="line">
                <a:avLst/>
              </a:prstGeom>
              <a:noFill/>
              <a:ln w="19050">
                <a:solidFill>
                  <a:srgbClr val="FF6600"/>
                </a:solidFill>
                <a:round/>
                <a:headEnd/>
                <a:tailEnd type="none" w="sm" len="lg"/>
              </a:ln>
              <a:effectLst/>
            </p:spPr>
            <p:txBody>
              <a:bodyPr wrap="none" anchor="ctr"/>
              <a:lstStyle/>
              <a:p>
                <a:endParaRPr lang="zh-CN" altLang="en-US"/>
              </a:p>
            </p:txBody>
          </p:sp>
          <p:sp>
            <p:nvSpPr>
              <p:cNvPr id="31764" name="Line 20"/>
              <p:cNvSpPr>
                <a:spLocks noChangeShapeType="1"/>
              </p:cNvSpPr>
              <p:nvPr/>
            </p:nvSpPr>
            <p:spPr bwMode="auto">
              <a:xfrm flipH="1">
                <a:off x="4464" y="2015"/>
                <a:ext cx="384" cy="0"/>
              </a:xfrm>
              <a:prstGeom prst="line">
                <a:avLst/>
              </a:prstGeom>
              <a:noFill/>
              <a:ln w="19050">
                <a:solidFill>
                  <a:srgbClr val="FF6600"/>
                </a:solidFill>
                <a:round/>
                <a:headEnd/>
                <a:tailEnd type="none" w="sm" len="lg"/>
              </a:ln>
              <a:effectLst/>
            </p:spPr>
            <p:txBody>
              <a:bodyPr wrap="none" anchor="ctr"/>
              <a:lstStyle/>
              <a:p>
                <a:endParaRPr lang="zh-CN" altLang="en-US"/>
              </a:p>
            </p:txBody>
          </p:sp>
          <p:sp>
            <p:nvSpPr>
              <p:cNvPr id="31765" name="Line 21"/>
              <p:cNvSpPr>
                <a:spLocks noChangeShapeType="1"/>
              </p:cNvSpPr>
              <p:nvPr/>
            </p:nvSpPr>
            <p:spPr bwMode="auto">
              <a:xfrm flipH="1">
                <a:off x="4320" y="2111"/>
                <a:ext cx="528" cy="0"/>
              </a:xfrm>
              <a:prstGeom prst="line">
                <a:avLst/>
              </a:prstGeom>
              <a:noFill/>
              <a:ln w="19050">
                <a:solidFill>
                  <a:srgbClr val="FF6600"/>
                </a:solidFill>
                <a:round/>
                <a:headEnd/>
                <a:tailEnd type="none" w="sm" len="lg"/>
              </a:ln>
              <a:effectLst/>
            </p:spPr>
            <p:txBody>
              <a:bodyPr wrap="none" anchor="ctr"/>
              <a:lstStyle/>
              <a:p>
                <a:endParaRPr lang="zh-CN" altLang="en-US"/>
              </a:p>
            </p:txBody>
          </p:sp>
          <p:sp>
            <p:nvSpPr>
              <p:cNvPr id="31766" name="Line 22"/>
              <p:cNvSpPr>
                <a:spLocks noChangeShapeType="1"/>
              </p:cNvSpPr>
              <p:nvPr/>
            </p:nvSpPr>
            <p:spPr bwMode="auto">
              <a:xfrm flipH="1">
                <a:off x="4656" y="2207"/>
                <a:ext cx="96" cy="0"/>
              </a:xfrm>
              <a:prstGeom prst="line">
                <a:avLst/>
              </a:prstGeom>
              <a:noFill/>
              <a:ln w="19050">
                <a:solidFill>
                  <a:srgbClr val="FF6600"/>
                </a:solidFill>
                <a:round/>
                <a:headEnd/>
                <a:tailEnd type="none" w="sm" len="lg"/>
              </a:ln>
              <a:effectLst/>
            </p:spPr>
            <p:txBody>
              <a:bodyPr wrap="none" anchor="ctr"/>
              <a:lstStyle/>
              <a:p>
                <a:endParaRPr lang="zh-CN" altLang="en-US"/>
              </a:p>
            </p:txBody>
          </p:sp>
          <p:sp>
            <p:nvSpPr>
              <p:cNvPr id="31767" name="Line 23"/>
              <p:cNvSpPr>
                <a:spLocks noChangeShapeType="1"/>
              </p:cNvSpPr>
              <p:nvPr/>
            </p:nvSpPr>
            <p:spPr bwMode="auto">
              <a:xfrm flipH="1">
                <a:off x="4368" y="2303"/>
                <a:ext cx="96" cy="0"/>
              </a:xfrm>
              <a:prstGeom prst="line">
                <a:avLst/>
              </a:prstGeom>
              <a:noFill/>
              <a:ln w="19050">
                <a:solidFill>
                  <a:srgbClr val="FF6600"/>
                </a:solidFill>
                <a:round/>
                <a:headEnd/>
                <a:tailEnd type="none" w="sm" len="lg"/>
              </a:ln>
              <a:effectLst/>
            </p:spPr>
            <p:txBody>
              <a:bodyPr wrap="none" anchor="ctr"/>
              <a:lstStyle/>
              <a:p>
                <a:endParaRPr lang="zh-CN" altLang="en-US"/>
              </a:p>
            </p:txBody>
          </p:sp>
          <p:sp>
            <p:nvSpPr>
              <p:cNvPr id="31768" name="Line 24"/>
              <p:cNvSpPr>
                <a:spLocks noChangeShapeType="1"/>
              </p:cNvSpPr>
              <p:nvPr/>
            </p:nvSpPr>
            <p:spPr bwMode="auto">
              <a:xfrm flipH="1">
                <a:off x="4368" y="1823"/>
                <a:ext cx="480" cy="0"/>
              </a:xfrm>
              <a:prstGeom prst="line">
                <a:avLst/>
              </a:prstGeom>
              <a:noFill/>
              <a:ln w="19050">
                <a:solidFill>
                  <a:srgbClr val="FF6600"/>
                </a:solidFill>
                <a:round/>
                <a:headEnd/>
                <a:tailEnd type="none" w="sm" len="lg"/>
              </a:ln>
              <a:effectLst/>
            </p:spPr>
            <p:txBody>
              <a:bodyPr wrap="none" anchor="ctr"/>
              <a:lstStyle/>
              <a:p>
                <a:endParaRPr lang="zh-CN" altLang="en-US"/>
              </a:p>
            </p:txBody>
          </p:sp>
          <p:sp>
            <p:nvSpPr>
              <p:cNvPr id="31769" name="Line 25"/>
              <p:cNvSpPr>
                <a:spLocks noChangeShapeType="1"/>
              </p:cNvSpPr>
              <p:nvPr/>
            </p:nvSpPr>
            <p:spPr bwMode="auto">
              <a:xfrm flipH="1">
                <a:off x="4560" y="1727"/>
                <a:ext cx="240" cy="0"/>
              </a:xfrm>
              <a:prstGeom prst="line">
                <a:avLst/>
              </a:prstGeom>
              <a:noFill/>
              <a:ln w="19050">
                <a:solidFill>
                  <a:srgbClr val="FF6600"/>
                </a:solidFill>
                <a:round/>
                <a:headEnd/>
                <a:tailEnd type="none" w="sm" len="lg"/>
              </a:ln>
              <a:effectLst/>
            </p:spPr>
            <p:txBody>
              <a:bodyPr wrap="none" anchor="ctr"/>
              <a:lstStyle/>
              <a:p>
                <a:endParaRPr lang="zh-CN" altLang="en-US"/>
              </a:p>
            </p:txBody>
          </p:sp>
          <p:graphicFrame>
            <p:nvGraphicFramePr>
              <p:cNvPr id="31770" name="Object 26"/>
              <p:cNvGraphicFramePr>
                <a:graphicFrameLocks noChangeAspect="1"/>
              </p:cNvGraphicFramePr>
              <p:nvPr/>
            </p:nvGraphicFramePr>
            <p:xfrm>
              <a:off x="4992" y="1823"/>
              <a:ext cx="267" cy="337"/>
            </p:xfrm>
            <a:graphic>
              <a:graphicData uri="http://schemas.openxmlformats.org/presentationml/2006/ole">
                <p:oleObj spid="_x0000_s20507" name="公式" r:id="rId4" imgW="152334" imgH="190417" progId="Equation.3">
                  <p:embed/>
                </p:oleObj>
              </a:graphicData>
            </a:graphic>
          </p:graphicFrame>
        </p:grpSp>
        <p:graphicFrame>
          <p:nvGraphicFramePr>
            <p:cNvPr id="31771" name="Object 27"/>
            <p:cNvGraphicFramePr>
              <a:graphicFrameLocks noChangeAspect="1"/>
            </p:cNvGraphicFramePr>
            <p:nvPr/>
          </p:nvGraphicFramePr>
          <p:xfrm>
            <a:off x="2770" y="3312"/>
            <a:ext cx="227" cy="288"/>
          </p:xfrm>
          <a:graphic>
            <a:graphicData uri="http://schemas.openxmlformats.org/presentationml/2006/ole">
              <p:oleObj spid="_x0000_s20508" name="Equation" r:id="rId5" imgW="139579" imgH="177646" progId="Equation.3">
                <p:embed/>
              </p:oleObj>
            </a:graphicData>
          </a:graphic>
        </p:graphicFrame>
      </p:grpSp>
      <p:sp>
        <p:nvSpPr>
          <p:cNvPr id="28" name="矩形 27"/>
          <p:cNvSpPr/>
          <p:nvPr/>
        </p:nvSpPr>
        <p:spPr>
          <a:xfrm>
            <a:off x="899591" y="184666"/>
            <a:ext cx="2039341"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四 电场线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749"/>
                                        </p:tgtEl>
                                        <p:attrNameLst>
                                          <p:attrName>style.visibility</p:attrName>
                                        </p:attrNameLst>
                                      </p:cBhvr>
                                      <p:to>
                                        <p:strVal val="visible"/>
                                      </p:to>
                                    </p:set>
                                    <p:animEffect transition="in" filter="blinds(horizontal)">
                                      <p:cBhvr>
                                        <p:cTn id="7" dur="500"/>
                                        <p:tgtEl>
                                          <p:spTgt spid="3174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1747"/>
                                        </p:tgtEl>
                                        <p:attrNameLst>
                                          <p:attrName>style.visibility</p:attrName>
                                        </p:attrNameLst>
                                      </p:cBhvr>
                                      <p:to>
                                        <p:strVal val="visible"/>
                                      </p:to>
                                    </p:set>
                                    <p:animEffect transition="in" filter="blinds(vertical)">
                                      <p:cBhvr>
                                        <p:cTn id="12" dur="500"/>
                                        <p:tgtEl>
                                          <p:spTgt spid="3174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1748"/>
                                        </p:tgtEl>
                                        <p:attrNameLst>
                                          <p:attrName>style.visibility</p:attrName>
                                        </p:attrNameLst>
                                      </p:cBhvr>
                                      <p:to>
                                        <p:strVal val="visible"/>
                                      </p:to>
                                    </p:set>
                                    <p:animEffect transition="in" filter="blinds(horizontal)">
                                      <p:cBhvr>
                                        <p:cTn id="17" dur="500"/>
                                        <p:tgtEl>
                                          <p:spTgt spid="3174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ox(ou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autoUpdateAnimBg="0"/>
      <p:bldP spid="31749"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04800" y="1052736"/>
            <a:ext cx="8534400" cy="5486400"/>
            <a:chOff x="192" y="576"/>
            <a:chExt cx="5376" cy="3456"/>
          </a:xfrm>
        </p:grpSpPr>
        <p:sp>
          <p:nvSpPr>
            <p:cNvPr id="32771" name="Rectangle 3"/>
            <p:cNvSpPr>
              <a:spLocks noChangeArrowheads="1"/>
            </p:cNvSpPr>
            <p:nvPr/>
          </p:nvSpPr>
          <p:spPr bwMode="auto">
            <a:xfrm>
              <a:off x="192" y="576"/>
              <a:ext cx="5376" cy="3456"/>
            </a:xfrm>
            <a:prstGeom prst="rect">
              <a:avLst/>
            </a:prstGeom>
            <a:solidFill>
              <a:schemeClr val="bg1"/>
            </a:solidFill>
            <a:ln w="9525">
              <a:solidFill>
                <a:srgbClr val="006666"/>
              </a:solidFill>
              <a:miter lim="800000"/>
              <a:headEnd/>
              <a:tailEnd/>
            </a:ln>
            <a:effectLst/>
          </p:spPr>
          <p:txBody>
            <a:bodyPr wrap="none" anchor="ctr"/>
            <a:lstStyle/>
            <a:p>
              <a:endParaRPr lang="zh-CN" altLang="en-US"/>
            </a:p>
          </p:txBody>
        </p:sp>
        <p:sp>
          <p:nvSpPr>
            <p:cNvPr id="32772" name="Rectangle 4"/>
            <p:cNvSpPr>
              <a:spLocks noChangeArrowheads="1"/>
            </p:cNvSpPr>
            <p:nvPr/>
          </p:nvSpPr>
          <p:spPr bwMode="auto">
            <a:xfrm>
              <a:off x="1968" y="682"/>
              <a:ext cx="2208" cy="271"/>
            </a:xfrm>
            <a:prstGeom prst="rect">
              <a:avLst/>
            </a:prstGeom>
            <a:noFill/>
            <a:ln w="9525">
              <a:noFill/>
              <a:miter lim="800000"/>
              <a:headEnd/>
              <a:tailEnd/>
            </a:ln>
          </p:spPr>
          <p:txBody>
            <a:bodyPr lIns="0" tIns="0" rIns="0" bIns="0">
              <a:spAutoFit/>
            </a:bodyPr>
            <a:lstStyle/>
            <a:p>
              <a:r>
                <a:rPr kumimoji="1" lang="zh-CN" altLang="en-US" sz="2800" dirty="0">
                  <a:solidFill>
                    <a:srgbClr val="FF0000"/>
                  </a:solidFill>
                  <a:effectLst>
                    <a:outerShdw blurRad="38100" dist="38100" dir="2700000" algn="tl">
                      <a:srgbClr val="C0C0C0"/>
                    </a:outerShdw>
                  </a:effectLst>
                  <a:latin typeface="黑体" pitchFamily="49" charset="-122"/>
                  <a:ea typeface="黑体" pitchFamily="49" charset="-122"/>
                </a:rPr>
                <a:t>点电荷的电场线</a:t>
              </a:r>
            </a:p>
          </p:txBody>
        </p:sp>
      </p:grpSp>
      <p:grpSp>
        <p:nvGrpSpPr>
          <p:cNvPr id="3" name="Group 5"/>
          <p:cNvGrpSpPr>
            <a:grpSpLocks/>
          </p:cNvGrpSpPr>
          <p:nvPr/>
        </p:nvGrpSpPr>
        <p:grpSpPr bwMode="auto">
          <a:xfrm>
            <a:off x="914400" y="1905000"/>
            <a:ext cx="3581400" cy="4081463"/>
            <a:chOff x="576" y="1200"/>
            <a:chExt cx="2256" cy="2571"/>
          </a:xfrm>
        </p:grpSpPr>
        <p:sp>
          <p:nvSpPr>
            <p:cNvPr id="32774" name="Rectangle 6"/>
            <p:cNvSpPr>
              <a:spLocks noChangeArrowheads="1"/>
            </p:cNvSpPr>
            <p:nvPr/>
          </p:nvSpPr>
          <p:spPr bwMode="auto">
            <a:xfrm>
              <a:off x="1079" y="1200"/>
              <a:ext cx="982" cy="405"/>
            </a:xfrm>
            <a:prstGeom prst="rect">
              <a:avLst/>
            </a:prstGeom>
            <a:noFill/>
            <a:ln w="9525">
              <a:noFill/>
              <a:miter lim="800000"/>
              <a:headEnd/>
              <a:tailEnd/>
            </a:ln>
          </p:spPr>
          <p:txBody>
            <a:bodyPr/>
            <a:lstStyle/>
            <a:p>
              <a:endParaRPr lang="zh-CN" altLang="en-US"/>
            </a:p>
          </p:txBody>
        </p:sp>
        <p:sp>
          <p:nvSpPr>
            <p:cNvPr id="32775" name="Rectangle 7"/>
            <p:cNvSpPr>
              <a:spLocks noChangeArrowheads="1"/>
            </p:cNvSpPr>
            <p:nvPr/>
          </p:nvSpPr>
          <p:spPr bwMode="auto">
            <a:xfrm>
              <a:off x="920" y="1275"/>
              <a:ext cx="1912" cy="269"/>
            </a:xfrm>
            <a:prstGeom prst="rect">
              <a:avLst/>
            </a:prstGeom>
            <a:noFill/>
            <a:ln w="9525">
              <a:noFill/>
              <a:miter lim="800000"/>
              <a:headEnd/>
              <a:tailEnd/>
            </a:ln>
          </p:spPr>
          <p:txBody>
            <a:bodyPr lIns="0" tIns="0" rIns="0" bIns="0">
              <a:spAutoFit/>
            </a:bodyPr>
            <a:lstStyle/>
            <a:p>
              <a:r>
                <a:rPr kumimoji="1" lang="zh-CN" altLang="en-US" sz="2800" dirty="0">
                  <a:solidFill>
                    <a:srgbClr val="FF0000"/>
                  </a:solidFill>
                  <a:effectLst>
                    <a:outerShdw blurRad="38100" dist="38100" dir="2700000" algn="tl">
                      <a:srgbClr val="C0C0C0"/>
                    </a:outerShdw>
                  </a:effectLst>
                  <a:latin typeface="黑体" pitchFamily="49" charset="-122"/>
                  <a:ea typeface="黑体" pitchFamily="49" charset="-122"/>
                </a:rPr>
                <a:t>正 点 电 荷</a:t>
              </a:r>
            </a:p>
          </p:txBody>
        </p:sp>
        <p:grpSp>
          <p:nvGrpSpPr>
            <p:cNvPr id="4" name="Group 8"/>
            <p:cNvGrpSpPr>
              <a:grpSpLocks/>
            </p:cNvGrpSpPr>
            <p:nvPr/>
          </p:nvGrpSpPr>
          <p:grpSpPr bwMode="auto">
            <a:xfrm>
              <a:off x="576" y="1611"/>
              <a:ext cx="2103" cy="2160"/>
              <a:chOff x="3264" y="1872"/>
              <a:chExt cx="2103" cy="2160"/>
            </a:xfrm>
          </p:grpSpPr>
          <p:sp>
            <p:nvSpPr>
              <p:cNvPr id="32777" name="Line 9"/>
              <p:cNvSpPr>
                <a:spLocks noChangeShapeType="1"/>
              </p:cNvSpPr>
              <p:nvPr/>
            </p:nvSpPr>
            <p:spPr bwMode="auto">
              <a:xfrm flipH="1">
                <a:off x="3321" y="2993"/>
                <a:ext cx="1989" cy="1"/>
              </a:xfrm>
              <a:prstGeom prst="line">
                <a:avLst/>
              </a:prstGeom>
              <a:noFill/>
              <a:ln w="28575">
                <a:solidFill>
                  <a:srgbClr val="FF0000"/>
                </a:solidFill>
                <a:round/>
                <a:headEnd/>
                <a:tailEnd/>
              </a:ln>
            </p:spPr>
            <p:txBody>
              <a:bodyPr/>
              <a:lstStyle/>
              <a:p>
                <a:endParaRPr lang="zh-CN" altLang="en-US"/>
              </a:p>
            </p:txBody>
          </p:sp>
          <p:sp>
            <p:nvSpPr>
              <p:cNvPr id="32778" name="Freeform 10"/>
              <p:cNvSpPr>
                <a:spLocks/>
              </p:cNvSpPr>
              <p:nvPr/>
            </p:nvSpPr>
            <p:spPr bwMode="auto">
              <a:xfrm>
                <a:off x="5282" y="2964"/>
                <a:ext cx="85" cy="59"/>
              </a:xfrm>
              <a:custGeom>
                <a:avLst/>
                <a:gdLst/>
                <a:ahLst/>
                <a:cxnLst>
                  <a:cxn ang="0">
                    <a:pos x="0" y="67"/>
                  </a:cxn>
                  <a:cxn ang="0">
                    <a:pos x="99" y="33"/>
                  </a:cxn>
                  <a:cxn ang="0">
                    <a:pos x="0" y="0"/>
                  </a:cxn>
                  <a:cxn ang="0">
                    <a:pos x="31" y="33"/>
                  </a:cxn>
                  <a:cxn ang="0">
                    <a:pos x="0" y="67"/>
                  </a:cxn>
                </a:cxnLst>
                <a:rect l="0" t="0" r="r" b="b"/>
                <a:pathLst>
                  <a:path w="99" h="67">
                    <a:moveTo>
                      <a:pt x="0" y="67"/>
                    </a:moveTo>
                    <a:lnTo>
                      <a:pt x="99" y="33"/>
                    </a:lnTo>
                    <a:lnTo>
                      <a:pt x="0" y="0"/>
                    </a:lnTo>
                    <a:lnTo>
                      <a:pt x="31" y="33"/>
                    </a:lnTo>
                    <a:lnTo>
                      <a:pt x="0" y="67"/>
                    </a:lnTo>
                    <a:close/>
                  </a:path>
                </a:pathLst>
              </a:custGeom>
              <a:solidFill>
                <a:srgbClr val="FF0000"/>
              </a:solidFill>
              <a:ln w="28575" cmpd="sng">
                <a:solidFill>
                  <a:srgbClr val="FF0000"/>
                </a:solidFill>
                <a:round/>
                <a:headEnd/>
                <a:tailEnd/>
              </a:ln>
            </p:spPr>
            <p:txBody>
              <a:bodyPr/>
              <a:lstStyle/>
              <a:p>
                <a:endParaRPr lang="zh-CN" altLang="en-US"/>
              </a:p>
            </p:txBody>
          </p:sp>
          <p:sp>
            <p:nvSpPr>
              <p:cNvPr id="32779" name="Freeform 11"/>
              <p:cNvSpPr>
                <a:spLocks/>
              </p:cNvSpPr>
              <p:nvPr/>
            </p:nvSpPr>
            <p:spPr bwMode="auto">
              <a:xfrm>
                <a:off x="3264" y="2963"/>
                <a:ext cx="85" cy="59"/>
              </a:xfrm>
              <a:custGeom>
                <a:avLst/>
                <a:gdLst/>
                <a:ahLst/>
                <a:cxnLst>
                  <a:cxn ang="0">
                    <a:pos x="99" y="0"/>
                  </a:cxn>
                  <a:cxn ang="0">
                    <a:pos x="0" y="34"/>
                  </a:cxn>
                  <a:cxn ang="0">
                    <a:pos x="99" y="67"/>
                  </a:cxn>
                  <a:cxn ang="0">
                    <a:pos x="68" y="34"/>
                  </a:cxn>
                  <a:cxn ang="0">
                    <a:pos x="99" y="0"/>
                  </a:cxn>
                </a:cxnLst>
                <a:rect l="0" t="0" r="r" b="b"/>
                <a:pathLst>
                  <a:path w="99" h="67">
                    <a:moveTo>
                      <a:pt x="99" y="0"/>
                    </a:moveTo>
                    <a:lnTo>
                      <a:pt x="0" y="34"/>
                    </a:lnTo>
                    <a:lnTo>
                      <a:pt x="99" y="67"/>
                    </a:lnTo>
                    <a:lnTo>
                      <a:pt x="68" y="34"/>
                    </a:lnTo>
                    <a:lnTo>
                      <a:pt x="99" y="0"/>
                    </a:lnTo>
                    <a:close/>
                  </a:path>
                </a:pathLst>
              </a:custGeom>
              <a:solidFill>
                <a:srgbClr val="FF0000"/>
              </a:solidFill>
              <a:ln w="28575" cmpd="sng">
                <a:solidFill>
                  <a:srgbClr val="FF0000"/>
                </a:solidFill>
                <a:round/>
                <a:headEnd/>
                <a:tailEnd/>
              </a:ln>
            </p:spPr>
            <p:txBody>
              <a:bodyPr/>
              <a:lstStyle/>
              <a:p>
                <a:endParaRPr lang="zh-CN" altLang="en-US"/>
              </a:p>
            </p:txBody>
          </p:sp>
          <p:sp>
            <p:nvSpPr>
              <p:cNvPr id="32780" name="Line 12"/>
              <p:cNvSpPr>
                <a:spLocks noChangeShapeType="1"/>
              </p:cNvSpPr>
              <p:nvPr/>
            </p:nvSpPr>
            <p:spPr bwMode="auto">
              <a:xfrm flipH="1" flipV="1">
                <a:off x="3341" y="2613"/>
                <a:ext cx="1846" cy="766"/>
              </a:xfrm>
              <a:prstGeom prst="line">
                <a:avLst/>
              </a:prstGeom>
              <a:noFill/>
              <a:ln w="28575">
                <a:solidFill>
                  <a:srgbClr val="FF0000"/>
                </a:solidFill>
                <a:round/>
                <a:headEnd/>
                <a:tailEnd/>
              </a:ln>
            </p:spPr>
            <p:txBody>
              <a:bodyPr/>
              <a:lstStyle/>
              <a:p>
                <a:endParaRPr lang="zh-CN" altLang="en-US"/>
              </a:p>
            </p:txBody>
          </p:sp>
          <p:sp>
            <p:nvSpPr>
              <p:cNvPr id="32781" name="Freeform 13"/>
              <p:cNvSpPr>
                <a:spLocks/>
              </p:cNvSpPr>
              <p:nvPr/>
            </p:nvSpPr>
            <p:spPr bwMode="auto">
              <a:xfrm>
                <a:off x="5172" y="3343"/>
                <a:ext cx="90" cy="59"/>
              </a:xfrm>
              <a:custGeom>
                <a:avLst/>
                <a:gdLst/>
                <a:ahLst/>
                <a:cxnLst>
                  <a:cxn ang="0">
                    <a:pos x="0" y="62"/>
                  </a:cxn>
                  <a:cxn ang="0">
                    <a:pos x="105" y="67"/>
                  </a:cxn>
                  <a:cxn ang="0">
                    <a:pos x="25" y="0"/>
                  </a:cxn>
                  <a:cxn ang="0">
                    <a:pos x="42" y="42"/>
                  </a:cxn>
                  <a:cxn ang="0">
                    <a:pos x="0" y="62"/>
                  </a:cxn>
                </a:cxnLst>
                <a:rect l="0" t="0" r="r" b="b"/>
                <a:pathLst>
                  <a:path w="105" h="67">
                    <a:moveTo>
                      <a:pt x="0" y="62"/>
                    </a:moveTo>
                    <a:lnTo>
                      <a:pt x="105" y="67"/>
                    </a:lnTo>
                    <a:lnTo>
                      <a:pt x="25" y="0"/>
                    </a:lnTo>
                    <a:lnTo>
                      <a:pt x="42" y="42"/>
                    </a:lnTo>
                    <a:lnTo>
                      <a:pt x="0" y="62"/>
                    </a:lnTo>
                    <a:close/>
                  </a:path>
                </a:pathLst>
              </a:custGeom>
              <a:solidFill>
                <a:srgbClr val="FF0000"/>
              </a:solidFill>
              <a:ln w="28575" cmpd="sng">
                <a:solidFill>
                  <a:srgbClr val="FF0000"/>
                </a:solidFill>
                <a:round/>
                <a:headEnd/>
                <a:tailEnd/>
              </a:ln>
            </p:spPr>
            <p:txBody>
              <a:bodyPr/>
              <a:lstStyle/>
              <a:p>
                <a:endParaRPr lang="zh-CN" altLang="en-US"/>
              </a:p>
            </p:txBody>
          </p:sp>
          <p:sp>
            <p:nvSpPr>
              <p:cNvPr id="32782" name="Freeform 14"/>
              <p:cNvSpPr>
                <a:spLocks/>
              </p:cNvSpPr>
              <p:nvPr/>
            </p:nvSpPr>
            <p:spPr bwMode="auto">
              <a:xfrm>
                <a:off x="3312" y="2592"/>
                <a:ext cx="90" cy="59"/>
              </a:xfrm>
              <a:custGeom>
                <a:avLst/>
                <a:gdLst/>
                <a:ahLst/>
                <a:cxnLst>
                  <a:cxn ang="0">
                    <a:pos x="105" y="5"/>
                  </a:cxn>
                  <a:cxn ang="0">
                    <a:pos x="0" y="0"/>
                  </a:cxn>
                  <a:cxn ang="0">
                    <a:pos x="80" y="67"/>
                  </a:cxn>
                  <a:cxn ang="0">
                    <a:pos x="63" y="25"/>
                  </a:cxn>
                  <a:cxn ang="0">
                    <a:pos x="105" y="5"/>
                  </a:cxn>
                </a:cxnLst>
                <a:rect l="0" t="0" r="r" b="b"/>
                <a:pathLst>
                  <a:path w="105" h="67">
                    <a:moveTo>
                      <a:pt x="105" y="5"/>
                    </a:moveTo>
                    <a:lnTo>
                      <a:pt x="0" y="0"/>
                    </a:lnTo>
                    <a:lnTo>
                      <a:pt x="80" y="67"/>
                    </a:lnTo>
                    <a:lnTo>
                      <a:pt x="63" y="25"/>
                    </a:lnTo>
                    <a:lnTo>
                      <a:pt x="105" y="5"/>
                    </a:lnTo>
                    <a:close/>
                  </a:path>
                </a:pathLst>
              </a:custGeom>
              <a:solidFill>
                <a:srgbClr val="FF0000"/>
              </a:solidFill>
              <a:ln w="28575" cmpd="sng">
                <a:solidFill>
                  <a:srgbClr val="FF0000"/>
                </a:solidFill>
                <a:round/>
                <a:headEnd/>
                <a:tailEnd/>
              </a:ln>
            </p:spPr>
            <p:txBody>
              <a:bodyPr/>
              <a:lstStyle/>
              <a:p>
                <a:endParaRPr lang="zh-CN" altLang="en-US"/>
              </a:p>
            </p:txBody>
          </p:sp>
          <p:sp>
            <p:nvSpPr>
              <p:cNvPr id="32783" name="Line 15"/>
              <p:cNvSpPr>
                <a:spLocks noChangeShapeType="1"/>
              </p:cNvSpPr>
              <p:nvPr/>
            </p:nvSpPr>
            <p:spPr bwMode="auto">
              <a:xfrm flipH="1" flipV="1">
                <a:off x="3544" y="2296"/>
                <a:ext cx="1460" cy="1411"/>
              </a:xfrm>
              <a:prstGeom prst="line">
                <a:avLst/>
              </a:prstGeom>
              <a:noFill/>
              <a:ln w="28575">
                <a:solidFill>
                  <a:srgbClr val="FF0000"/>
                </a:solidFill>
                <a:round/>
                <a:headEnd/>
                <a:tailEnd/>
              </a:ln>
            </p:spPr>
            <p:txBody>
              <a:bodyPr/>
              <a:lstStyle/>
              <a:p>
                <a:endParaRPr lang="zh-CN" altLang="en-US"/>
              </a:p>
            </p:txBody>
          </p:sp>
          <p:sp>
            <p:nvSpPr>
              <p:cNvPr id="32784" name="Freeform 16"/>
              <p:cNvSpPr>
                <a:spLocks/>
              </p:cNvSpPr>
              <p:nvPr/>
            </p:nvSpPr>
            <p:spPr bwMode="auto">
              <a:xfrm>
                <a:off x="4962" y="3666"/>
                <a:ext cx="82" cy="81"/>
              </a:xfrm>
              <a:custGeom>
                <a:avLst/>
                <a:gdLst/>
                <a:ahLst/>
                <a:cxnLst>
                  <a:cxn ang="0">
                    <a:pos x="0" y="48"/>
                  </a:cxn>
                  <a:cxn ang="0">
                    <a:pos x="95" y="92"/>
                  </a:cxn>
                  <a:cxn ang="0">
                    <a:pos x="46" y="0"/>
                  </a:cxn>
                  <a:cxn ang="0">
                    <a:pos x="46" y="45"/>
                  </a:cxn>
                  <a:cxn ang="0">
                    <a:pos x="0" y="48"/>
                  </a:cxn>
                </a:cxnLst>
                <a:rect l="0" t="0" r="r" b="b"/>
                <a:pathLst>
                  <a:path w="95" h="92">
                    <a:moveTo>
                      <a:pt x="0" y="48"/>
                    </a:moveTo>
                    <a:lnTo>
                      <a:pt x="95" y="92"/>
                    </a:lnTo>
                    <a:lnTo>
                      <a:pt x="46" y="0"/>
                    </a:lnTo>
                    <a:lnTo>
                      <a:pt x="46" y="45"/>
                    </a:lnTo>
                    <a:lnTo>
                      <a:pt x="0" y="48"/>
                    </a:lnTo>
                    <a:close/>
                  </a:path>
                </a:pathLst>
              </a:custGeom>
              <a:solidFill>
                <a:srgbClr val="FF0000"/>
              </a:solidFill>
              <a:ln w="28575" cmpd="sng">
                <a:solidFill>
                  <a:srgbClr val="FF0000"/>
                </a:solidFill>
                <a:round/>
                <a:headEnd/>
                <a:tailEnd/>
              </a:ln>
            </p:spPr>
            <p:txBody>
              <a:bodyPr/>
              <a:lstStyle/>
              <a:p>
                <a:endParaRPr lang="zh-CN" altLang="en-US"/>
              </a:p>
            </p:txBody>
          </p:sp>
          <p:sp>
            <p:nvSpPr>
              <p:cNvPr id="32785" name="Freeform 17"/>
              <p:cNvSpPr>
                <a:spLocks/>
              </p:cNvSpPr>
              <p:nvPr/>
            </p:nvSpPr>
            <p:spPr bwMode="auto">
              <a:xfrm>
                <a:off x="3504" y="2256"/>
                <a:ext cx="82" cy="81"/>
              </a:xfrm>
              <a:custGeom>
                <a:avLst/>
                <a:gdLst/>
                <a:ahLst/>
                <a:cxnLst>
                  <a:cxn ang="0">
                    <a:pos x="95" y="44"/>
                  </a:cxn>
                  <a:cxn ang="0">
                    <a:pos x="0" y="0"/>
                  </a:cxn>
                  <a:cxn ang="0">
                    <a:pos x="49" y="92"/>
                  </a:cxn>
                  <a:cxn ang="0">
                    <a:pos x="49" y="47"/>
                  </a:cxn>
                  <a:cxn ang="0">
                    <a:pos x="95" y="44"/>
                  </a:cxn>
                </a:cxnLst>
                <a:rect l="0" t="0" r="r" b="b"/>
                <a:pathLst>
                  <a:path w="95" h="92">
                    <a:moveTo>
                      <a:pt x="95" y="44"/>
                    </a:moveTo>
                    <a:lnTo>
                      <a:pt x="0" y="0"/>
                    </a:lnTo>
                    <a:lnTo>
                      <a:pt x="49" y="92"/>
                    </a:lnTo>
                    <a:lnTo>
                      <a:pt x="49" y="47"/>
                    </a:lnTo>
                    <a:lnTo>
                      <a:pt x="95" y="44"/>
                    </a:lnTo>
                    <a:close/>
                  </a:path>
                </a:pathLst>
              </a:custGeom>
              <a:solidFill>
                <a:srgbClr val="FF0000"/>
              </a:solidFill>
              <a:ln w="28575" cmpd="sng">
                <a:solidFill>
                  <a:srgbClr val="FF0000"/>
                </a:solidFill>
                <a:round/>
                <a:headEnd/>
                <a:tailEnd/>
              </a:ln>
            </p:spPr>
            <p:txBody>
              <a:bodyPr/>
              <a:lstStyle/>
              <a:p>
                <a:endParaRPr lang="zh-CN" altLang="en-US"/>
              </a:p>
            </p:txBody>
          </p:sp>
          <p:sp>
            <p:nvSpPr>
              <p:cNvPr id="32786" name="Line 18"/>
              <p:cNvSpPr>
                <a:spLocks noChangeShapeType="1"/>
              </p:cNvSpPr>
              <p:nvPr/>
            </p:nvSpPr>
            <p:spPr bwMode="auto">
              <a:xfrm flipH="1">
                <a:off x="3911" y="2027"/>
                <a:ext cx="785" cy="1858"/>
              </a:xfrm>
              <a:prstGeom prst="line">
                <a:avLst/>
              </a:prstGeom>
              <a:noFill/>
              <a:ln w="28575">
                <a:solidFill>
                  <a:srgbClr val="FF0000"/>
                </a:solidFill>
                <a:round/>
                <a:headEnd/>
                <a:tailEnd/>
              </a:ln>
            </p:spPr>
            <p:txBody>
              <a:bodyPr/>
              <a:lstStyle/>
              <a:p>
                <a:endParaRPr lang="zh-CN" altLang="en-US"/>
              </a:p>
            </p:txBody>
          </p:sp>
          <p:sp>
            <p:nvSpPr>
              <p:cNvPr id="32787" name="Freeform 19"/>
              <p:cNvSpPr>
                <a:spLocks/>
              </p:cNvSpPr>
              <p:nvPr/>
            </p:nvSpPr>
            <p:spPr bwMode="auto">
              <a:xfrm>
                <a:off x="4659" y="1974"/>
                <a:ext cx="60" cy="92"/>
              </a:xfrm>
              <a:custGeom>
                <a:avLst/>
                <a:gdLst/>
                <a:ahLst/>
                <a:cxnLst>
                  <a:cxn ang="0">
                    <a:pos x="62" y="104"/>
                  </a:cxn>
                  <a:cxn ang="0">
                    <a:pos x="70" y="0"/>
                  </a:cxn>
                  <a:cxn ang="0">
                    <a:pos x="0" y="78"/>
                  </a:cxn>
                  <a:cxn ang="0">
                    <a:pos x="43" y="62"/>
                  </a:cxn>
                  <a:cxn ang="0">
                    <a:pos x="62" y="104"/>
                  </a:cxn>
                </a:cxnLst>
                <a:rect l="0" t="0" r="r" b="b"/>
                <a:pathLst>
                  <a:path w="70" h="104">
                    <a:moveTo>
                      <a:pt x="62" y="104"/>
                    </a:moveTo>
                    <a:lnTo>
                      <a:pt x="70" y="0"/>
                    </a:lnTo>
                    <a:lnTo>
                      <a:pt x="0" y="78"/>
                    </a:lnTo>
                    <a:lnTo>
                      <a:pt x="43" y="62"/>
                    </a:lnTo>
                    <a:lnTo>
                      <a:pt x="62" y="104"/>
                    </a:lnTo>
                    <a:close/>
                  </a:path>
                </a:pathLst>
              </a:custGeom>
              <a:solidFill>
                <a:srgbClr val="FF0000"/>
              </a:solidFill>
              <a:ln w="28575" cmpd="sng">
                <a:solidFill>
                  <a:srgbClr val="FF0000"/>
                </a:solidFill>
                <a:round/>
                <a:headEnd/>
                <a:tailEnd/>
              </a:ln>
            </p:spPr>
            <p:txBody>
              <a:bodyPr/>
              <a:lstStyle/>
              <a:p>
                <a:endParaRPr lang="zh-CN" altLang="en-US"/>
              </a:p>
            </p:txBody>
          </p:sp>
          <p:sp>
            <p:nvSpPr>
              <p:cNvPr id="32788" name="Freeform 20"/>
              <p:cNvSpPr>
                <a:spLocks/>
              </p:cNvSpPr>
              <p:nvPr/>
            </p:nvSpPr>
            <p:spPr bwMode="auto">
              <a:xfrm>
                <a:off x="3888" y="3846"/>
                <a:ext cx="60" cy="92"/>
              </a:xfrm>
              <a:custGeom>
                <a:avLst/>
                <a:gdLst/>
                <a:ahLst/>
                <a:cxnLst>
                  <a:cxn ang="0">
                    <a:pos x="8" y="0"/>
                  </a:cxn>
                  <a:cxn ang="0">
                    <a:pos x="0" y="104"/>
                  </a:cxn>
                  <a:cxn ang="0">
                    <a:pos x="70" y="26"/>
                  </a:cxn>
                  <a:cxn ang="0">
                    <a:pos x="27" y="42"/>
                  </a:cxn>
                  <a:cxn ang="0">
                    <a:pos x="8" y="0"/>
                  </a:cxn>
                </a:cxnLst>
                <a:rect l="0" t="0" r="r" b="b"/>
                <a:pathLst>
                  <a:path w="70" h="104">
                    <a:moveTo>
                      <a:pt x="8" y="0"/>
                    </a:moveTo>
                    <a:lnTo>
                      <a:pt x="0" y="104"/>
                    </a:lnTo>
                    <a:lnTo>
                      <a:pt x="70" y="26"/>
                    </a:lnTo>
                    <a:lnTo>
                      <a:pt x="27" y="42"/>
                    </a:lnTo>
                    <a:lnTo>
                      <a:pt x="8" y="0"/>
                    </a:lnTo>
                    <a:close/>
                  </a:path>
                </a:pathLst>
              </a:custGeom>
              <a:solidFill>
                <a:srgbClr val="FF0000"/>
              </a:solidFill>
              <a:ln w="28575" cmpd="sng">
                <a:solidFill>
                  <a:srgbClr val="FF0000"/>
                </a:solidFill>
                <a:round/>
                <a:headEnd/>
                <a:tailEnd/>
              </a:ln>
            </p:spPr>
            <p:txBody>
              <a:bodyPr/>
              <a:lstStyle/>
              <a:p>
                <a:endParaRPr lang="zh-CN" altLang="en-US"/>
              </a:p>
            </p:txBody>
          </p:sp>
          <p:sp>
            <p:nvSpPr>
              <p:cNvPr id="32789" name="Line 21"/>
              <p:cNvSpPr>
                <a:spLocks noChangeShapeType="1"/>
              </p:cNvSpPr>
              <p:nvPr/>
            </p:nvSpPr>
            <p:spPr bwMode="auto">
              <a:xfrm flipH="1">
                <a:off x="3381" y="2645"/>
                <a:ext cx="1870" cy="697"/>
              </a:xfrm>
              <a:prstGeom prst="line">
                <a:avLst/>
              </a:prstGeom>
              <a:noFill/>
              <a:ln w="28575">
                <a:solidFill>
                  <a:srgbClr val="FF0000"/>
                </a:solidFill>
                <a:round/>
                <a:headEnd/>
                <a:tailEnd/>
              </a:ln>
            </p:spPr>
            <p:txBody>
              <a:bodyPr/>
              <a:lstStyle/>
              <a:p>
                <a:endParaRPr lang="zh-CN" altLang="en-US"/>
              </a:p>
            </p:txBody>
          </p:sp>
          <p:sp>
            <p:nvSpPr>
              <p:cNvPr id="32790" name="Freeform 22"/>
              <p:cNvSpPr>
                <a:spLocks/>
              </p:cNvSpPr>
              <p:nvPr/>
            </p:nvSpPr>
            <p:spPr bwMode="auto">
              <a:xfrm>
                <a:off x="5215" y="2625"/>
                <a:ext cx="89" cy="57"/>
              </a:xfrm>
              <a:custGeom>
                <a:avLst/>
                <a:gdLst/>
                <a:ahLst/>
                <a:cxnLst>
                  <a:cxn ang="0">
                    <a:pos x="22" y="65"/>
                  </a:cxn>
                  <a:cxn ang="0">
                    <a:pos x="104" y="0"/>
                  </a:cxn>
                  <a:cxn ang="0">
                    <a:pos x="0" y="2"/>
                  </a:cxn>
                  <a:cxn ang="0">
                    <a:pos x="40" y="23"/>
                  </a:cxn>
                  <a:cxn ang="0">
                    <a:pos x="22" y="65"/>
                  </a:cxn>
                </a:cxnLst>
                <a:rect l="0" t="0" r="r" b="b"/>
                <a:pathLst>
                  <a:path w="104" h="65">
                    <a:moveTo>
                      <a:pt x="22" y="65"/>
                    </a:moveTo>
                    <a:lnTo>
                      <a:pt x="104" y="0"/>
                    </a:lnTo>
                    <a:lnTo>
                      <a:pt x="0" y="2"/>
                    </a:lnTo>
                    <a:lnTo>
                      <a:pt x="40" y="23"/>
                    </a:lnTo>
                    <a:lnTo>
                      <a:pt x="22" y="65"/>
                    </a:lnTo>
                    <a:close/>
                  </a:path>
                </a:pathLst>
              </a:custGeom>
              <a:solidFill>
                <a:srgbClr val="FF0000"/>
              </a:solidFill>
              <a:ln w="28575" cmpd="sng">
                <a:solidFill>
                  <a:srgbClr val="FF0000"/>
                </a:solidFill>
                <a:round/>
                <a:headEnd/>
                <a:tailEnd/>
              </a:ln>
            </p:spPr>
            <p:txBody>
              <a:bodyPr/>
              <a:lstStyle/>
              <a:p>
                <a:endParaRPr lang="zh-CN" altLang="en-US"/>
              </a:p>
            </p:txBody>
          </p:sp>
          <p:sp>
            <p:nvSpPr>
              <p:cNvPr id="32791" name="Freeform 23"/>
              <p:cNvSpPr>
                <a:spLocks/>
              </p:cNvSpPr>
              <p:nvPr/>
            </p:nvSpPr>
            <p:spPr bwMode="auto">
              <a:xfrm>
                <a:off x="3328" y="3305"/>
                <a:ext cx="89" cy="57"/>
              </a:xfrm>
              <a:custGeom>
                <a:avLst/>
                <a:gdLst/>
                <a:ahLst/>
                <a:cxnLst>
                  <a:cxn ang="0">
                    <a:pos x="82" y="0"/>
                  </a:cxn>
                  <a:cxn ang="0">
                    <a:pos x="0" y="65"/>
                  </a:cxn>
                  <a:cxn ang="0">
                    <a:pos x="104" y="63"/>
                  </a:cxn>
                  <a:cxn ang="0">
                    <a:pos x="64" y="42"/>
                  </a:cxn>
                  <a:cxn ang="0">
                    <a:pos x="82" y="0"/>
                  </a:cxn>
                </a:cxnLst>
                <a:rect l="0" t="0" r="r" b="b"/>
                <a:pathLst>
                  <a:path w="104" h="65">
                    <a:moveTo>
                      <a:pt x="82" y="0"/>
                    </a:moveTo>
                    <a:lnTo>
                      <a:pt x="0" y="65"/>
                    </a:lnTo>
                    <a:lnTo>
                      <a:pt x="104" y="63"/>
                    </a:lnTo>
                    <a:lnTo>
                      <a:pt x="64" y="42"/>
                    </a:lnTo>
                    <a:lnTo>
                      <a:pt x="82" y="0"/>
                    </a:lnTo>
                    <a:close/>
                  </a:path>
                </a:pathLst>
              </a:custGeom>
              <a:solidFill>
                <a:srgbClr val="FF0000"/>
              </a:solidFill>
              <a:ln w="28575" cmpd="sng">
                <a:solidFill>
                  <a:srgbClr val="FF0000"/>
                </a:solidFill>
                <a:round/>
                <a:headEnd/>
                <a:tailEnd/>
              </a:ln>
            </p:spPr>
            <p:txBody>
              <a:bodyPr/>
              <a:lstStyle/>
              <a:p>
                <a:endParaRPr lang="zh-CN" altLang="en-US"/>
              </a:p>
            </p:txBody>
          </p:sp>
          <p:sp>
            <p:nvSpPr>
              <p:cNvPr id="32792" name="Line 24"/>
              <p:cNvSpPr>
                <a:spLocks noChangeShapeType="1"/>
              </p:cNvSpPr>
              <p:nvPr/>
            </p:nvSpPr>
            <p:spPr bwMode="auto">
              <a:xfrm flipV="1">
                <a:off x="3600" y="2241"/>
                <a:ext cx="1433" cy="1420"/>
              </a:xfrm>
              <a:prstGeom prst="line">
                <a:avLst/>
              </a:prstGeom>
              <a:noFill/>
              <a:ln w="28575">
                <a:solidFill>
                  <a:srgbClr val="FF0000"/>
                </a:solidFill>
                <a:round/>
                <a:headEnd/>
                <a:tailEnd/>
              </a:ln>
            </p:spPr>
            <p:txBody>
              <a:bodyPr/>
              <a:lstStyle/>
              <a:p>
                <a:endParaRPr lang="zh-CN" altLang="en-US"/>
              </a:p>
            </p:txBody>
          </p:sp>
          <p:sp>
            <p:nvSpPr>
              <p:cNvPr id="32793" name="Freeform 25"/>
              <p:cNvSpPr>
                <a:spLocks/>
              </p:cNvSpPr>
              <p:nvPr/>
            </p:nvSpPr>
            <p:spPr bwMode="auto">
              <a:xfrm>
                <a:off x="3560" y="3619"/>
                <a:ext cx="81" cy="82"/>
              </a:xfrm>
              <a:custGeom>
                <a:avLst/>
                <a:gdLst/>
                <a:ahLst/>
                <a:cxnLst>
                  <a:cxn ang="0">
                    <a:pos x="48" y="0"/>
                  </a:cxn>
                  <a:cxn ang="0">
                    <a:pos x="0" y="93"/>
                  </a:cxn>
                  <a:cxn ang="0">
                    <a:pos x="94" y="48"/>
                  </a:cxn>
                  <a:cxn ang="0">
                    <a:pos x="49" y="46"/>
                  </a:cxn>
                  <a:cxn ang="0">
                    <a:pos x="48" y="0"/>
                  </a:cxn>
                </a:cxnLst>
                <a:rect l="0" t="0" r="r" b="b"/>
                <a:pathLst>
                  <a:path w="94" h="93">
                    <a:moveTo>
                      <a:pt x="48" y="0"/>
                    </a:moveTo>
                    <a:lnTo>
                      <a:pt x="0" y="93"/>
                    </a:lnTo>
                    <a:lnTo>
                      <a:pt x="94" y="48"/>
                    </a:lnTo>
                    <a:lnTo>
                      <a:pt x="49" y="46"/>
                    </a:lnTo>
                    <a:lnTo>
                      <a:pt x="48" y="0"/>
                    </a:lnTo>
                    <a:close/>
                  </a:path>
                </a:pathLst>
              </a:custGeom>
              <a:solidFill>
                <a:srgbClr val="FF0000"/>
              </a:solidFill>
              <a:ln w="28575" cmpd="sng">
                <a:solidFill>
                  <a:srgbClr val="FF0000"/>
                </a:solidFill>
                <a:round/>
                <a:headEnd/>
                <a:tailEnd/>
              </a:ln>
            </p:spPr>
            <p:txBody>
              <a:bodyPr/>
              <a:lstStyle/>
              <a:p>
                <a:endParaRPr lang="zh-CN" altLang="en-US"/>
              </a:p>
            </p:txBody>
          </p:sp>
          <p:sp>
            <p:nvSpPr>
              <p:cNvPr id="32794" name="Freeform 26"/>
              <p:cNvSpPr>
                <a:spLocks/>
              </p:cNvSpPr>
              <p:nvPr/>
            </p:nvSpPr>
            <p:spPr bwMode="auto">
              <a:xfrm>
                <a:off x="4992" y="2201"/>
                <a:ext cx="81" cy="82"/>
              </a:xfrm>
              <a:custGeom>
                <a:avLst/>
                <a:gdLst/>
                <a:ahLst/>
                <a:cxnLst>
                  <a:cxn ang="0">
                    <a:pos x="46" y="93"/>
                  </a:cxn>
                  <a:cxn ang="0">
                    <a:pos x="94" y="0"/>
                  </a:cxn>
                  <a:cxn ang="0">
                    <a:pos x="0" y="45"/>
                  </a:cxn>
                  <a:cxn ang="0">
                    <a:pos x="45" y="47"/>
                  </a:cxn>
                  <a:cxn ang="0">
                    <a:pos x="46" y="93"/>
                  </a:cxn>
                </a:cxnLst>
                <a:rect l="0" t="0" r="r" b="b"/>
                <a:pathLst>
                  <a:path w="94" h="93">
                    <a:moveTo>
                      <a:pt x="46" y="93"/>
                    </a:moveTo>
                    <a:lnTo>
                      <a:pt x="94" y="0"/>
                    </a:lnTo>
                    <a:lnTo>
                      <a:pt x="0" y="45"/>
                    </a:lnTo>
                    <a:lnTo>
                      <a:pt x="45" y="47"/>
                    </a:lnTo>
                    <a:lnTo>
                      <a:pt x="46" y="93"/>
                    </a:lnTo>
                    <a:close/>
                  </a:path>
                </a:pathLst>
              </a:custGeom>
              <a:solidFill>
                <a:srgbClr val="FF0000"/>
              </a:solidFill>
              <a:ln w="28575" cmpd="sng">
                <a:solidFill>
                  <a:srgbClr val="FF0000"/>
                </a:solidFill>
                <a:round/>
                <a:headEnd/>
                <a:tailEnd/>
              </a:ln>
            </p:spPr>
            <p:txBody>
              <a:bodyPr/>
              <a:lstStyle/>
              <a:p>
                <a:endParaRPr lang="zh-CN" altLang="en-US"/>
              </a:p>
            </p:txBody>
          </p:sp>
          <p:sp>
            <p:nvSpPr>
              <p:cNvPr id="32795" name="Line 27"/>
              <p:cNvSpPr>
                <a:spLocks noChangeShapeType="1"/>
              </p:cNvSpPr>
              <p:nvPr/>
            </p:nvSpPr>
            <p:spPr bwMode="auto">
              <a:xfrm flipV="1">
                <a:off x="4274" y="1930"/>
                <a:ext cx="1" cy="2044"/>
              </a:xfrm>
              <a:prstGeom prst="line">
                <a:avLst/>
              </a:prstGeom>
              <a:noFill/>
              <a:ln w="28575">
                <a:solidFill>
                  <a:srgbClr val="FF0000"/>
                </a:solidFill>
                <a:round/>
                <a:headEnd/>
                <a:tailEnd/>
              </a:ln>
            </p:spPr>
            <p:txBody>
              <a:bodyPr/>
              <a:lstStyle/>
              <a:p>
                <a:endParaRPr lang="zh-CN" altLang="en-US"/>
              </a:p>
            </p:txBody>
          </p:sp>
          <p:sp>
            <p:nvSpPr>
              <p:cNvPr id="32796" name="Freeform 28"/>
              <p:cNvSpPr>
                <a:spLocks/>
              </p:cNvSpPr>
              <p:nvPr/>
            </p:nvSpPr>
            <p:spPr bwMode="auto">
              <a:xfrm>
                <a:off x="4245" y="3945"/>
                <a:ext cx="57" cy="87"/>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FF0000"/>
              </a:solidFill>
              <a:ln w="28575" cmpd="sng">
                <a:solidFill>
                  <a:srgbClr val="FF0000"/>
                </a:solidFill>
                <a:round/>
                <a:headEnd/>
                <a:tailEnd/>
              </a:ln>
            </p:spPr>
            <p:txBody>
              <a:bodyPr/>
              <a:lstStyle/>
              <a:p>
                <a:endParaRPr lang="zh-CN" altLang="en-US"/>
              </a:p>
            </p:txBody>
          </p:sp>
          <p:sp>
            <p:nvSpPr>
              <p:cNvPr id="32797" name="Freeform 29"/>
              <p:cNvSpPr>
                <a:spLocks/>
              </p:cNvSpPr>
              <p:nvPr/>
            </p:nvSpPr>
            <p:spPr bwMode="auto">
              <a:xfrm>
                <a:off x="4246" y="1872"/>
                <a:ext cx="57" cy="87"/>
              </a:xfrm>
              <a:custGeom>
                <a:avLst/>
                <a:gdLst/>
                <a:ahLst/>
                <a:cxnLst>
                  <a:cxn ang="0">
                    <a:pos x="67" y="99"/>
                  </a:cxn>
                  <a:cxn ang="0">
                    <a:pos x="33" y="0"/>
                  </a:cxn>
                  <a:cxn ang="0">
                    <a:pos x="0" y="99"/>
                  </a:cxn>
                  <a:cxn ang="0">
                    <a:pos x="33" y="68"/>
                  </a:cxn>
                  <a:cxn ang="0">
                    <a:pos x="67" y="99"/>
                  </a:cxn>
                </a:cxnLst>
                <a:rect l="0" t="0" r="r" b="b"/>
                <a:pathLst>
                  <a:path w="67" h="99">
                    <a:moveTo>
                      <a:pt x="67" y="99"/>
                    </a:moveTo>
                    <a:lnTo>
                      <a:pt x="33" y="0"/>
                    </a:lnTo>
                    <a:lnTo>
                      <a:pt x="0" y="99"/>
                    </a:lnTo>
                    <a:lnTo>
                      <a:pt x="33" y="68"/>
                    </a:lnTo>
                    <a:lnTo>
                      <a:pt x="67" y="99"/>
                    </a:lnTo>
                    <a:close/>
                  </a:path>
                </a:pathLst>
              </a:custGeom>
              <a:solidFill>
                <a:srgbClr val="FF0000"/>
              </a:solidFill>
              <a:ln w="28575" cmpd="sng">
                <a:solidFill>
                  <a:srgbClr val="FF0000"/>
                </a:solidFill>
                <a:round/>
                <a:headEnd/>
                <a:tailEnd/>
              </a:ln>
            </p:spPr>
            <p:txBody>
              <a:bodyPr/>
              <a:lstStyle/>
              <a:p>
                <a:endParaRPr lang="zh-CN" altLang="en-US"/>
              </a:p>
            </p:txBody>
          </p:sp>
          <p:sp>
            <p:nvSpPr>
              <p:cNvPr id="32798" name="Line 30"/>
              <p:cNvSpPr>
                <a:spLocks noChangeShapeType="1"/>
              </p:cNvSpPr>
              <p:nvPr/>
            </p:nvSpPr>
            <p:spPr bwMode="auto">
              <a:xfrm flipH="1" flipV="1">
                <a:off x="3871" y="2018"/>
                <a:ext cx="808" cy="1867"/>
              </a:xfrm>
              <a:prstGeom prst="line">
                <a:avLst/>
              </a:prstGeom>
              <a:noFill/>
              <a:ln w="28575">
                <a:solidFill>
                  <a:srgbClr val="FF0000"/>
                </a:solidFill>
                <a:round/>
                <a:headEnd/>
                <a:tailEnd/>
              </a:ln>
            </p:spPr>
            <p:txBody>
              <a:bodyPr/>
              <a:lstStyle/>
              <a:p>
                <a:endParaRPr lang="zh-CN" altLang="en-US"/>
              </a:p>
            </p:txBody>
          </p:sp>
          <p:sp>
            <p:nvSpPr>
              <p:cNvPr id="32799" name="Freeform 31"/>
              <p:cNvSpPr>
                <a:spLocks/>
              </p:cNvSpPr>
              <p:nvPr/>
            </p:nvSpPr>
            <p:spPr bwMode="auto">
              <a:xfrm>
                <a:off x="4641" y="3846"/>
                <a:ext cx="62" cy="92"/>
              </a:xfrm>
              <a:custGeom>
                <a:avLst/>
                <a:gdLst/>
                <a:ahLst/>
                <a:cxnLst>
                  <a:cxn ang="0">
                    <a:pos x="0" y="28"/>
                  </a:cxn>
                  <a:cxn ang="0">
                    <a:pos x="72" y="104"/>
                  </a:cxn>
                  <a:cxn ang="0">
                    <a:pos x="61" y="0"/>
                  </a:cxn>
                  <a:cxn ang="0">
                    <a:pos x="44" y="42"/>
                  </a:cxn>
                  <a:cxn ang="0">
                    <a:pos x="0" y="28"/>
                  </a:cxn>
                </a:cxnLst>
                <a:rect l="0" t="0" r="r" b="b"/>
                <a:pathLst>
                  <a:path w="72" h="104">
                    <a:moveTo>
                      <a:pt x="0" y="28"/>
                    </a:moveTo>
                    <a:lnTo>
                      <a:pt x="72" y="104"/>
                    </a:lnTo>
                    <a:lnTo>
                      <a:pt x="61" y="0"/>
                    </a:lnTo>
                    <a:lnTo>
                      <a:pt x="44" y="42"/>
                    </a:lnTo>
                    <a:lnTo>
                      <a:pt x="0" y="28"/>
                    </a:lnTo>
                    <a:close/>
                  </a:path>
                </a:pathLst>
              </a:custGeom>
              <a:solidFill>
                <a:srgbClr val="FF0000"/>
              </a:solidFill>
              <a:ln w="28575" cmpd="sng">
                <a:solidFill>
                  <a:srgbClr val="FF0000"/>
                </a:solidFill>
                <a:round/>
                <a:headEnd/>
                <a:tailEnd/>
              </a:ln>
            </p:spPr>
            <p:txBody>
              <a:bodyPr/>
              <a:lstStyle/>
              <a:p>
                <a:endParaRPr lang="zh-CN" altLang="en-US"/>
              </a:p>
            </p:txBody>
          </p:sp>
          <p:sp>
            <p:nvSpPr>
              <p:cNvPr id="32800" name="Freeform 32"/>
              <p:cNvSpPr>
                <a:spLocks/>
              </p:cNvSpPr>
              <p:nvPr/>
            </p:nvSpPr>
            <p:spPr bwMode="auto">
              <a:xfrm>
                <a:off x="3847" y="1965"/>
                <a:ext cx="62" cy="92"/>
              </a:xfrm>
              <a:custGeom>
                <a:avLst/>
                <a:gdLst/>
                <a:ahLst/>
                <a:cxnLst>
                  <a:cxn ang="0">
                    <a:pos x="72" y="76"/>
                  </a:cxn>
                  <a:cxn ang="0">
                    <a:pos x="0" y="0"/>
                  </a:cxn>
                  <a:cxn ang="0">
                    <a:pos x="11" y="104"/>
                  </a:cxn>
                  <a:cxn ang="0">
                    <a:pos x="28" y="62"/>
                  </a:cxn>
                  <a:cxn ang="0">
                    <a:pos x="72" y="76"/>
                  </a:cxn>
                </a:cxnLst>
                <a:rect l="0" t="0" r="r" b="b"/>
                <a:pathLst>
                  <a:path w="72" h="104">
                    <a:moveTo>
                      <a:pt x="72" y="76"/>
                    </a:moveTo>
                    <a:lnTo>
                      <a:pt x="0" y="0"/>
                    </a:lnTo>
                    <a:lnTo>
                      <a:pt x="11" y="104"/>
                    </a:lnTo>
                    <a:lnTo>
                      <a:pt x="28" y="62"/>
                    </a:lnTo>
                    <a:lnTo>
                      <a:pt x="72" y="76"/>
                    </a:lnTo>
                    <a:close/>
                  </a:path>
                </a:pathLst>
              </a:custGeom>
              <a:solidFill>
                <a:srgbClr val="FF0000"/>
              </a:solidFill>
              <a:ln w="28575" cmpd="sng">
                <a:solidFill>
                  <a:srgbClr val="FF0000"/>
                </a:solidFill>
                <a:round/>
                <a:headEnd/>
                <a:tailEnd/>
              </a:ln>
            </p:spPr>
            <p:txBody>
              <a:bodyPr/>
              <a:lstStyle/>
              <a:p>
                <a:endParaRPr lang="zh-CN" altLang="en-US"/>
              </a:p>
            </p:txBody>
          </p:sp>
        </p:grpSp>
        <p:grpSp>
          <p:nvGrpSpPr>
            <p:cNvPr id="5" name="Group 33"/>
            <p:cNvGrpSpPr>
              <a:grpSpLocks/>
            </p:cNvGrpSpPr>
            <p:nvPr/>
          </p:nvGrpSpPr>
          <p:grpSpPr bwMode="auto">
            <a:xfrm>
              <a:off x="1462" y="2561"/>
              <a:ext cx="242" cy="346"/>
              <a:chOff x="4176" y="528"/>
              <a:chExt cx="242" cy="346"/>
            </a:xfrm>
          </p:grpSpPr>
          <p:sp>
            <p:nvSpPr>
              <p:cNvPr id="32802" name="Oval 34"/>
              <p:cNvSpPr>
                <a:spLocks noChangeArrowheads="1"/>
              </p:cNvSpPr>
              <p:nvPr/>
            </p:nvSpPr>
            <p:spPr bwMode="auto">
              <a:xfrm>
                <a:off x="4176" y="575"/>
                <a:ext cx="242" cy="248"/>
              </a:xfrm>
              <a:prstGeom prst="ellipse">
                <a:avLst/>
              </a:prstGeom>
              <a:solidFill>
                <a:schemeClr val="folHlink"/>
              </a:solidFill>
              <a:ln w="28575">
                <a:solidFill>
                  <a:srgbClr val="FF0000"/>
                </a:solidFill>
                <a:round/>
                <a:headEnd/>
                <a:tailEnd/>
              </a:ln>
            </p:spPr>
            <p:txBody>
              <a:bodyPr/>
              <a:lstStyle/>
              <a:p>
                <a:endParaRPr lang="zh-CN" altLang="en-US"/>
              </a:p>
            </p:txBody>
          </p:sp>
          <p:sp>
            <p:nvSpPr>
              <p:cNvPr id="32803" name="Rectangle 35"/>
              <p:cNvSpPr>
                <a:spLocks noChangeArrowheads="1"/>
              </p:cNvSpPr>
              <p:nvPr/>
            </p:nvSpPr>
            <p:spPr bwMode="auto">
              <a:xfrm>
                <a:off x="4212" y="528"/>
                <a:ext cx="173" cy="346"/>
              </a:xfrm>
              <a:prstGeom prst="rect">
                <a:avLst/>
              </a:prstGeom>
              <a:noFill/>
              <a:ln w="9525">
                <a:noFill/>
                <a:miter lim="800000"/>
                <a:headEnd/>
                <a:tailEnd/>
              </a:ln>
            </p:spPr>
            <p:txBody>
              <a:bodyPr wrap="none" lIns="0" tIns="0" rIns="0" bIns="0">
                <a:spAutoFit/>
              </a:bodyPr>
              <a:lstStyle/>
              <a:p>
                <a:r>
                  <a:rPr kumimoji="1" lang="en-US" altLang="zh-CN" sz="3600" b="1">
                    <a:solidFill>
                      <a:srgbClr val="CC0000"/>
                    </a:solidFill>
                    <a:latin typeface="Bookman Old Style" pitchFamily="18" charset="0"/>
                  </a:rPr>
                  <a:t>+</a:t>
                </a:r>
                <a:endParaRPr kumimoji="1" lang="en-US" altLang="zh-CN" sz="2400">
                  <a:latin typeface="Times New Roman" pitchFamily="18" charset="0"/>
                </a:endParaRPr>
              </a:p>
            </p:txBody>
          </p:sp>
        </p:grpSp>
      </p:grpSp>
      <p:grpSp>
        <p:nvGrpSpPr>
          <p:cNvPr id="6" name="Group 36"/>
          <p:cNvGrpSpPr>
            <a:grpSpLocks/>
          </p:cNvGrpSpPr>
          <p:nvPr/>
        </p:nvGrpSpPr>
        <p:grpSpPr bwMode="auto">
          <a:xfrm>
            <a:off x="5105400" y="1981200"/>
            <a:ext cx="3338513" cy="3946525"/>
            <a:chOff x="528" y="1488"/>
            <a:chExt cx="2103" cy="2486"/>
          </a:xfrm>
        </p:grpSpPr>
        <p:sp>
          <p:nvSpPr>
            <p:cNvPr id="32805" name="Rectangle 37"/>
            <p:cNvSpPr>
              <a:spLocks noChangeArrowheads="1"/>
            </p:cNvSpPr>
            <p:nvPr/>
          </p:nvSpPr>
          <p:spPr bwMode="auto">
            <a:xfrm>
              <a:off x="863" y="1488"/>
              <a:ext cx="1768" cy="269"/>
            </a:xfrm>
            <a:prstGeom prst="rect">
              <a:avLst/>
            </a:prstGeom>
            <a:noFill/>
            <a:ln w="9525">
              <a:noFill/>
              <a:miter lim="800000"/>
              <a:headEnd/>
              <a:tailEnd/>
            </a:ln>
          </p:spPr>
          <p:txBody>
            <a:bodyPr lIns="0" tIns="0" rIns="0" bIns="0">
              <a:spAutoFit/>
            </a:bodyPr>
            <a:lstStyle/>
            <a:p>
              <a:r>
                <a:rPr kumimoji="1" lang="zh-CN" altLang="en-US" sz="2800" b="1" dirty="0">
                  <a:solidFill>
                    <a:srgbClr val="0000FF"/>
                  </a:solidFill>
                  <a:effectLst>
                    <a:outerShdw blurRad="38100" dist="38100" dir="2700000" algn="tl">
                      <a:srgbClr val="C0C0C0"/>
                    </a:outerShdw>
                  </a:effectLst>
                  <a:latin typeface="黑体" pitchFamily="49" charset="-122"/>
                  <a:ea typeface="黑体" pitchFamily="49" charset="-122"/>
                </a:rPr>
                <a:t>负 点 电 荷</a:t>
              </a:r>
            </a:p>
          </p:txBody>
        </p:sp>
        <p:grpSp>
          <p:nvGrpSpPr>
            <p:cNvPr id="7" name="Group 38"/>
            <p:cNvGrpSpPr>
              <a:grpSpLocks/>
            </p:cNvGrpSpPr>
            <p:nvPr/>
          </p:nvGrpSpPr>
          <p:grpSpPr bwMode="auto">
            <a:xfrm>
              <a:off x="528" y="1930"/>
              <a:ext cx="1989" cy="2044"/>
              <a:chOff x="777" y="1930"/>
              <a:chExt cx="1989" cy="2044"/>
            </a:xfrm>
          </p:grpSpPr>
          <p:sp>
            <p:nvSpPr>
              <p:cNvPr id="32807" name="Line 39"/>
              <p:cNvSpPr>
                <a:spLocks noChangeShapeType="1"/>
              </p:cNvSpPr>
              <p:nvPr/>
            </p:nvSpPr>
            <p:spPr bwMode="auto">
              <a:xfrm flipH="1">
                <a:off x="777" y="2993"/>
                <a:ext cx="1989" cy="1"/>
              </a:xfrm>
              <a:prstGeom prst="line">
                <a:avLst/>
              </a:prstGeom>
              <a:noFill/>
              <a:ln w="28575">
                <a:solidFill>
                  <a:srgbClr val="0000FF"/>
                </a:solidFill>
                <a:round/>
                <a:headEnd/>
                <a:tailEnd/>
              </a:ln>
            </p:spPr>
            <p:txBody>
              <a:bodyPr/>
              <a:lstStyle/>
              <a:p>
                <a:endParaRPr lang="zh-CN" altLang="en-US"/>
              </a:p>
            </p:txBody>
          </p:sp>
          <p:sp>
            <p:nvSpPr>
              <p:cNvPr id="32808" name="Freeform 40"/>
              <p:cNvSpPr>
                <a:spLocks/>
              </p:cNvSpPr>
              <p:nvPr/>
            </p:nvSpPr>
            <p:spPr bwMode="auto">
              <a:xfrm>
                <a:off x="1019" y="2965"/>
                <a:ext cx="85" cy="59"/>
              </a:xfrm>
              <a:custGeom>
                <a:avLst/>
                <a:gdLst/>
                <a:ahLst/>
                <a:cxnLst>
                  <a:cxn ang="0">
                    <a:pos x="0" y="67"/>
                  </a:cxn>
                  <a:cxn ang="0">
                    <a:pos x="99" y="33"/>
                  </a:cxn>
                  <a:cxn ang="0">
                    <a:pos x="0" y="0"/>
                  </a:cxn>
                  <a:cxn ang="0">
                    <a:pos x="31" y="33"/>
                  </a:cxn>
                  <a:cxn ang="0">
                    <a:pos x="0" y="67"/>
                  </a:cxn>
                </a:cxnLst>
                <a:rect l="0" t="0" r="r" b="b"/>
                <a:pathLst>
                  <a:path w="99" h="67">
                    <a:moveTo>
                      <a:pt x="0" y="67"/>
                    </a:moveTo>
                    <a:lnTo>
                      <a:pt x="99" y="33"/>
                    </a:lnTo>
                    <a:lnTo>
                      <a:pt x="0" y="0"/>
                    </a:lnTo>
                    <a:lnTo>
                      <a:pt x="31" y="33"/>
                    </a:lnTo>
                    <a:lnTo>
                      <a:pt x="0" y="67"/>
                    </a:lnTo>
                    <a:close/>
                  </a:path>
                </a:pathLst>
              </a:custGeom>
              <a:solidFill>
                <a:srgbClr val="FF0000"/>
              </a:solidFill>
              <a:ln w="28575" cmpd="sng">
                <a:solidFill>
                  <a:srgbClr val="0000FF"/>
                </a:solidFill>
                <a:round/>
                <a:headEnd/>
                <a:tailEnd/>
              </a:ln>
            </p:spPr>
            <p:txBody>
              <a:bodyPr/>
              <a:lstStyle/>
              <a:p>
                <a:endParaRPr lang="zh-CN" altLang="en-US"/>
              </a:p>
            </p:txBody>
          </p:sp>
          <p:sp>
            <p:nvSpPr>
              <p:cNvPr id="32809" name="Freeform 41"/>
              <p:cNvSpPr>
                <a:spLocks/>
              </p:cNvSpPr>
              <p:nvPr/>
            </p:nvSpPr>
            <p:spPr bwMode="auto">
              <a:xfrm>
                <a:off x="2352" y="2965"/>
                <a:ext cx="85" cy="59"/>
              </a:xfrm>
              <a:custGeom>
                <a:avLst/>
                <a:gdLst/>
                <a:ahLst/>
                <a:cxnLst>
                  <a:cxn ang="0">
                    <a:pos x="99" y="0"/>
                  </a:cxn>
                  <a:cxn ang="0">
                    <a:pos x="0" y="34"/>
                  </a:cxn>
                  <a:cxn ang="0">
                    <a:pos x="99" y="67"/>
                  </a:cxn>
                  <a:cxn ang="0">
                    <a:pos x="68" y="34"/>
                  </a:cxn>
                  <a:cxn ang="0">
                    <a:pos x="99" y="0"/>
                  </a:cxn>
                </a:cxnLst>
                <a:rect l="0" t="0" r="r" b="b"/>
                <a:pathLst>
                  <a:path w="99" h="67">
                    <a:moveTo>
                      <a:pt x="99" y="0"/>
                    </a:moveTo>
                    <a:lnTo>
                      <a:pt x="0" y="34"/>
                    </a:lnTo>
                    <a:lnTo>
                      <a:pt x="99" y="67"/>
                    </a:lnTo>
                    <a:lnTo>
                      <a:pt x="68" y="34"/>
                    </a:lnTo>
                    <a:lnTo>
                      <a:pt x="99" y="0"/>
                    </a:lnTo>
                    <a:close/>
                  </a:path>
                </a:pathLst>
              </a:custGeom>
              <a:solidFill>
                <a:srgbClr val="FF0000"/>
              </a:solidFill>
              <a:ln w="28575" cmpd="sng">
                <a:solidFill>
                  <a:srgbClr val="0000FF"/>
                </a:solidFill>
                <a:round/>
                <a:headEnd/>
                <a:tailEnd/>
              </a:ln>
            </p:spPr>
            <p:txBody>
              <a:bodyPr/>
              <a:lstStyle/>
              <a:p>
                <a:endParaRPr lang="zh-CN" altLang="en-US"/>
              </a:p>
            </p:txBody>
          </p:sp>
          <p:sp>
            <p:nvSpPr>
              <p:cNvPr id="32810" name="Line 42"/>
              <p:cNvSpPr>
                <a:spLocks noChangeShapeType="1"/>
              </p:cNvSpPr>
              <p:nvPr/>
            </p:nvSpPr>
            <p:spPr bwMode="auto">
              <a:xfrm flipH="1" flipV="1">
                <a:off x="797" y="2613"/>
                <a:ext cx="1846" cy="766"/>
              </a:xfrm>
              <a:prstGeom prst="line">
                <a:avLst/>
              </a:prstGeom>
              <a:noFill/>
              <a:ln w="28575">
                <a:solidFill>
                  <a:srgbClr val="0000FF"/>
                </a:solidFill>
                <a:round/>
                <a:headEnd/>
                <a:tailEnd/>
              </a:ln>
            </p:spPr>
            <p:txBody>
              <a:bodyPr/>
              <a:lstStyle/>
              <a:p>
                <a:endParaRPr lang="zh-CN" altLang="en-US"/>
              </a:p>
            </p:txBody>
          </p:sp>
          <p:sp>
            <p:nvSpPr>
              <p:cNvPr id="32811" name="Freeform 43"/>
              <p:cNvSpPr>
                <a:spLocks/>
              </p:cNvSpPr>
              <p:nvPr/>
            </p:nvSpPr>
            <p:spPr bwMode="auto">
              <a:xfrm>
                <a:off x="1056" y="2688"/>
                <a:ext cx="90" cy="59"/>
              </a:xfrm>
              <a:custGeom>
                <a:avLst/>
                <a:gdLst/>
                <a:ahLst/>
                <a:cxnLst>
                  <a:cxn ang="0">
                    <a:pos x="0" y="62"/>
                  </a:cxn>
                  <a:cxn ang="0">
                    <a:pos x="105" y="67"/>
                  </a:cxn>
                  <a:cxn ang="0">
                    <a:pos x="25" y="0"/>
                  </a:cxn>
                  <a:cxn ang="0">
                    <a:pos x="42" y="42"/>
                  </a:cxn>
                  <a:cxn ang="0">
                    <a:pos x="0" y="62"/>
                  </a:cxn>
                </a:cxnLst>
                <a:rect l="0" t="0" r="r" b="b"/>
                <a:pathLst>
                  <a:path w="105" h="67">
                    <a:moveTo>
                      <a:pt x="0" y="62"/>
                    </a:moveTo>
                    <a:lnTo>
                      <a:pt x="105" y="67"/>
                    </a:lnTo>
                    <a:lnTo>
                      <a:pt x="25" y="0"/>
                    </a:lnTo>
                    <a:lnTo>
                      <a:pt x="42" y="42"/>
                    </a:lnTo>
                    <a:lnTo>
                      <a:pt x="0" y="62"/>
                    </a:lnTo>
                    <a:close/>
                  </a:path>
                </a:pathLst>
              </a:custGeom>
              <a:solidFill>
                <a:srgbClr val="FF0000"/>
              </a:solidFill>
              <a:ln w="28575" cmpd="sng">
                <a:solidFill>
                  <a:srgbClr val="0000FF"/>
                </a:solidFill>
                <a:round/>
                <a:headEnd/>
                <a:tailEnd/>
              </a:ln>
            </p:spPr>
            <p:txBody>
              <a:bodyPr/>
              <a:lstStyle/>
              <a:p>
                <a:endParaRPr lang="zh-CN" altLang="en-US"/>
              </a:p>
            </p:txBody>
          </p:sp>
          <p:sp>
            <p:nvSpPr>
              <p:cNvPr id="32812" name="Freeform 44"/>
              <p:cNvSpPr>
                <a:spLocks/>
              </p:cNvSpPr>
              <p:nvPr/>
            </p:nvSpPr>
            <p:spPr bwMode="auto">
              <a:xfrm>
                <a:off x="2256" y="3216"/>
                <a:ext cx="90" cy="59"/>
              </a:xfrm>
              <a:custGeom>
                <a:avLst/>
                <a:gdLst/>
                <a:ahLst/>
                <a:cxnLst>
                  <a:cxn ang="0">
                    <a:pos x="105" y="5"/>
                  </a:cxn>
                  <a:cxn ang="0">
                    <a:pos x="0" y="0"/>
                  </a:cxn>
                  <a:cxn ang="0">
                    <a:pos x="80" y="67"/>
                  </a:cxn>
                  <a:cxn ang="0">
                    <a:pos x="63" y="25"/>
                  </a:cxn>
                  <a:cxn ang="0">
                    <a:pos x="105" y="5"/>
                  </a:cxn>
                </a:cxnLst>
                <a:rect l="0" t="0" r="r" b="b"/>
                <a:pathLst>
                  <a:path w="105" h="67">
                    <a:moveTo>
                      <a:pt x="105" y="5"/>
                    </a:moveTo>
                    <a:lnTo>
                      <a:pt x="0" y="0"/>
                    </a:lnTo>
                    <a:lnTo>
                      <a:pt x="80" y="67"/>
                    </a:lnTo>
                    <a:lnTo>
                      <a:pt x="63" y="25"/>
                    </a:lnTo>
                    <a:lnTo>
                      <a:pt x="105" y="5"/>
                    </a:lnTo>
                    <a:close/>
                  </a:path>
                </a:pathLst>
              </a:custGeom>
              <a:solidFill>
                <a:srgbClr val="FF0000"/>
              </a:solidFill>
              <a:ln w="28575" cmpd="sng">
                <a:solidFill>
                  <a:srgbClr val="0000FF"/>
                </a:solidFill>
                <a:round/>
                <a:headEnd/>
                <a:tailEnd/>
              </a:ln>
            </p:spPr>
            <p:txBody>
              <a:bodyPr/>
              <a:lstStyle/>
              <a:p>
                <a:endParaRPr lang="zh-CN" altLang="en-US"/>
              </a:p>
            </p:txBody>
          </p:sp>
          <p:sp>
            <p:nvSpPr>
              <p:cNvPr id="32813" name="Line 45"/>
              <p:cNvSpPr>
                <a:spLocks noChangeShapeType="1"/>
              </p:cNvSpPr>
              <p:nvPr/>
            </p:nvSpPr>
            <p:spPr bwMode="auto">
              <a:xfrm flipH="1" flipV="1">
                <a:off x="1000" y="2296"/>
                <a:ext cx="1460" cy="1411"/>
              </a:xfrm>
              <a:prstGeom prst="line">
                <a:avLst/>
              </a:prstGeom>
              <a:noFill/>
              <a:ln w="28575">
                <a:solidFill>
                  <a:srgbClr val="0000FF"/>
                </a:solidFill>
                <a:round/>
                <a:headEnd/>
                <a:tailEnd/>
              </a:ln>
            </p:spPr>
            <p:txBody>
              <a:bodyPr/>
              <a:lstStyle/>
              <a:p>
                <a:endParaRPr lang="zh-CN" altLang="en-US"/>
              </a:p>
            </p:txBody>
          </p:sp>
          <p:sp>
            <p:nvSpPr>
              <p:cNvPr id="32814" name="Freeform 46"/>
              <p:cNvSpPr>
                <a:spLocks/>
              </p:cNvSpPr>
              <p:nvPr/>
            </p:nvSpPr>
            <p:spPr bwMode="auto">
              <a:xfrm>
                <a:off x="1152" y="2448"/>
                <a:ext cx="82" cy="81"/>
              </a:xfrm>
              <a:custGeom>
                <a:avLst/>
                <a:gdLst/>
                <a:ahLst/>
                <a:cxnLst>
                  <a:cxn ang="0">
                    <a:pos x="0" y="48"/>
                  </a:cxn>
                  <a:cxn ang="0">
                    <a:pos x="95" y="92"/>
                  </a:cxn>
                  <a:cxn ang="0">
                    <a:pos x="46" y="0"/>
                  </a:cxn>
                  <a:cxn ang="0">
                    <a:pos x="46" y="45"/>
                  </a:cxn>
                  <a:cxn ang="0">
                    <a:pos x="0" y="48"/>
                  </a:cxn>
                </a:cxnLst>
                <a:rect l="0" t="0" r="r" b="b"/>
                <a:pathLst>
                  <a:path w="95" h="92">
                    <a:moveTo>
                      <a:pt x="0" y="48"/>
                    </a:moveTo>
                    <a:lnTo>
                      <a:pt x="95" y="92"/>
                    </a:lnTo>
                    <a:lnTo>
                      <a:pt x="46" y="0"/>
                    </a:lnTo>
                    <a:lnTo>
                      <a:pt x="46" y="45"/>
                    </a:lnTo>
                    <a:lnTo>
                      <a:pt x="0" y="48"/>
                    </a:lnTo>
                    <a:close/>
                  </a:path>
                </a:pathLst>
              </a:custGeom>
              <a:solidFill>
                <a:srgbClr val="FF0000"/>
              </a:solidFill>
              <a:ln w="28575" cmpd="sng">
                <a:solidFill>
                  <a:srgbClr val="0000FF"/>
                </a:solidFill>
                <a:round/>
                <a:headEnd/>
                <a:tailEnd/>
              </a:ln>
            </p:spPr>
            <p:txBody>
              <a:bodyPr/>
              <a:lstStyle/>
              <a:p>
                <a:endParaRPr lang="zh-CN" altLang="en-US"/>
              </a:p>
            </p:txBody>
          </p:sp>
          <p:sp>
            <p:nvSpPr>
              <p:cNvPr id="32815" name="Freeform 47"/>
              <p:cNvSpPr>
                <a:spLocks/>
              </p:cNvSpPr>
              <p:nvPr/>
            </p:nvSpPr>
            <p:spPr bwMode="auto">
              <a:xfrm>
                <a:off x="2160" y="3408"/>
                <a:ext cx="82" cy="81"/>
              </a:xfrm>
              <a:custGeom>
                <a:avLst/>
                <a:gdLst/>
                <a:ahLst/>
                <a:cxnLst>
                  <a:cxn ang="0">
                    <a:pos x="95" y="44"/>
                  </a:cxn>
                  <a:cxn ang="0">
                    <a:pos x="0" y="0"/>
                  </a:cxn>
                  <a:cxn ang="0">
                    <a:pos x="49" y="92"/>
                  </a:cxn>
                  <a:cxn ang="0">
                    <a:pos x="49" y="47"/>
                  </a:cxn>
                  <a:cxn ang="0">
                    <a:pos x="95" y="44"/>
                  </a:cxn>
                </a:cxnLst>
                <a:rect l="0" t="0" r="r" b="b"/>
                <a:pathLst>
                  <a:path w="95" h="92">
                    <a:moveTo>
                      <a:pt x="95" y="44"/>
                    </a:moveTo>
                    <a:lnTo>
                      <a:pt x="0" y="0"/>
                    </a:lnTo>
                    <a:lnTo>
                      <a:pt x="49" y="92"/>
                    </a:lnTo>
                    <a:lnTo>
                      <a:pt x="49" y="47"/>
                    </a:lnTo>
                    <a:lnTo>
                      <a:pt x="95" y="44"/>
                    </a:lnTo>
                    <a:close/>
                  </a:path>
                </a:pathLst>
              </a:custGeom>
              <a:solidFill>
                <a:srgbClr val="FF0000"/>
              </a:solidFill>
              <a:ln w="28575" cmpd="sng">
                <a:solidFill>
                  <a:srgbClr val="0000FF"/>
                </a:solidFill>
                <a:round/>
                <a:headEnd/>
                <a:tailEnd/>
              </a:ln>
            </p:spPr>
            <p:txBody>
              <a:bodyPr/>
              <a:lstStyle/>
              <a:p>
                <a:endParaRPr lang="zh-CN" altLang="en-US"/>
              </a:p>
            </p:txBody>
          </p:sp>
          <p:sp>
            <p:nvSpPr>
              <p:cNvPr id="32816" name="Line 48"/>
              <p:cNvSpPr>
                <a:spLocks noChangeShapeType="1"/>
              </p:cNvSpPr>
              <p:nvPr/>
            </p:nvSpPr>
            <p:spPr bwMode="auto">
              <a:xfrm flipH="1">
                <a:off x="1367" y="2027"/>
                <a:ext cx="785" cy="1858"/>
              </a:xfrm>
              <a:prstGeom prst="line">
                <a:avLst/>
              </a:prstGeom>
              <a:noFill/>
              <a:ln w="28575">
                <a:solidFill>
                  <a:srgbClr val="0000FF"/>
                </a:solidFill>
                <a:round/>
                <a:headEnd/>
                <a:tailEnd/>
              </a:ln>
            </p:spPr>
            <p:txBody>
              <a:bodyPr/>
              <a:lstStyle/>
              <a:p>
                <a:endParaRPr lang="zh-CN" altLang="en-US"/>
              </a:p>
            </p:txBody>
          </p:sp>
          <p:sp>
            <p:nvSpPr>
              <p:cNvPr id="32817" name="Freeform 49"/>
              <p:cNvSpPr>
                <a:spLocks/>
              </p:cNvSpPr>
              <p:nvPr/>
            </p:nvSpPr>
            <p:spPr bwMode="auto">
              <a:xfrm>
                <a:off x="1476" y="3504"/>
                <a:ext cx="60" cy="92"/>
              </a:xfrm>
              <a:custGeom>
                <a:avLst/>
                <a:gdLst/>
                <a:ahLst/>
                <a:cxnLst>
                  <a:cxn ang="0">
                    <a:pos x="62" y="104"/>
                  </a:cxn>
                  <a:cxn ang="0">
                    <a:pos x="70" y="0"/>
                  </a:cxn>
                  <a:cxn ang="0">
                    <a:pos x="0" y="78"/>
                  </a:cxn>
                  <a:cxn ang="0">
                    <a:pos x="43" y="62"/>
                  </a:cxn>
                  <a:cxn ang="0">
                    <a:pos x="62" y="104"/>
                  </a:cxn>
                </a:cxnLst>
                <a:rect l="0" t="0" r="r" b="b"/>
                <a:pathLst>
                  <a:path w="70" h="104">
                    <a:moveTo>
                      <a:pt x="62" y="104"/>
                    </a:moveTo>
                    <a:lnTo>
                      <a:pt x="70" y="0"/>
                    </a:lnTo>
                    <a:lnTo>
                      <a:pt x="0" y="78"/>
                    </a:lnTo>
                    <a:lnTo>
                      <a:pt x="43" y="62"/>
                    </a:lnTo>
                    <a:lnTo>
                      <a:pt x="62" y="104"/>
                    </a:lnTo>
                    <a:close/>
                  </a:path>
                </a:pathLst>
              </a:custGeom>
              <a:solidFill>
                <a:srgbClr val="FF0000"/>
              </a:solidFill>
              <a:ln w="28575" cmpd="sng">
                <a:solidFill>
                  <a:srgbClr val="0000FF"/>
                </a:solidFill>
                <a:round/>
                <a:headEnd/>
                <a:tailEnd/>
              </a:ln>
            </p:spPr>
            <p:txBody>
              <a:bodyPr/>
              <a:lstStyle/>
              <a:p>
                <a:endParaRPr lang="zh-CN" altLang="en-US"/>
              </a:p>
            </p:txBody>
          </p:sp>
          <p:sp>
            <p:nvSpPr>
              <p:cNvPr id="32818" name="Freeform 50"/>
              <p:cNvSpPr>
                <a:spLocks/>
              </p:cNvSpPr>
              <p:nvPr/>
            </p:nvSpPr>
            <p:spPr bwMode="auto">
              <a:xfrm>
                <a:off x="2016" y="2260"/>
                <a:ext cx="60" cy="92"/>
              </a:xfrm>
              <a:custGeom>
                <a:avLst/>
                <a:gdLst/>
                <a:ahLst/>
                <a:cxnLst>
                  <a:cxn ang="0">
                    <a:pos x="8" y="0"/>
                  </a:cxn>
                  <a:cxn ang="0">
                    <a:pos x="0" y="104"/>
                  </a:cxn>
                  <a:cxn ang="0">
                    <a:pos x="70" y="26"/>
                  </a:cxn>
                  <a:cxn ang="0">
                    <a:pos x="27" y="42"/>
                  </a:cxn>
                  <a:cxn ang="0">
                    <a:pos x="8" y="0"/>
                  </a:cxn>
                </a:cxnLst>
                <a:rect l="0" t="0" r="r" b="b"/>
                <a:pathLst>
                  <a:path w="70" h="104">
                    <a:moveTo>
                      <a:pt x="8" y="0"/>
                    </a:moveTo>
                    <a:lnTo>
                      <a:pt x="0" y="104"/>
                    </a:lnTo>
                    <a:lnTo>
                      <a:pt x="70" y="26"/>
                    </a:lnTo>
                    <a:lnTo>
                      <a:pt x="27" y="42"/>
                    </a:lnTo>
                    <a:lnTo>
                      <a:pt x="8" y="0"/>
                    </a:lnTo>
                    <a:close/>
                  </a:path>
                </a:pathLst>
              </a:custGeom>
              <a:solidFill>
                <a:srgbClr val="FF0000"/>
              </a:solidFill>
              <a:ln w="28575" cmpd="sng">
                <a:solidFill>
                  <a:srgbClr val="0000FF"/>
                </a:solidFill>
                <a:round/>
                <a:headEnd/>
                <a:tailEnd/>
              </a:ln>
            </p:spPr>
            <p:txBody>
              <a:bodyPr/>
              <a:lstStyle/>
              <a:p>
                <a:endParaRPr lang="zh-CN" altLang="en-US"/>
              </a:p>
            </p:txBody>
          </p:sp>
          <p:sp>
            <p:nvSpPr>
              <p:cNvPr id="32819" name="Line 51"/>
              <p:cNvSpPr>
                <a:spLocks noChangeShapeType="1"/>
              </p:cNvSpPr>
              <p:nvPr/>
            </p:nvSpPr>
            <p:spPr bwMode="auto">
              <a:xfrm flipH="1">
                <a:off x="837" y="2645"/>
                <a:ext cx="1870" cy="697"/>
              </a:xfrm>
              <a:prstGeom prst="line">
                <a:avLst/>
              </a:prstGeom>
              <a:noFill/>
              <a:ln w="28575">
                <a:solidFill>
                  <a:srgbClr val="0000FF"/>
                </a:solidFill>
                <a:round/>
                <a:headEnd/>
                <a:tailEnd/>
              </a:ln>
            </p:spPr>
            <p:txBody>
              <a:bodyPr/>
              <a:lstStyle/>
              <a:p>
                <a:endParaRPr lang="zh-CN" altLang="en-US"/>
              </a:p>
            </p:txBody>
          </p:sp>
          <p:sp>
            <p:nvSpPr>
              <p:cNvPr id="32820" name="Freeform 52"/>
              <p:cNvSpPr>
                <a:spLocks/>
              </p:cNvSpPr>
              <p:nvPr/>
            </p:nvSpPr>
            <p:spPr bwMode="auto">
              <a:xfrm>
                <a:off x="1104" y="3207"/>
                <a:ext cx="89" cy="57"/>
              </a:xfrm>
              <a:custGeom>
                <a:avLst/>
                <a:gdLst/>
                <a:ahLst/>
                <a:cxnLst>
                  <a:cxn ang="0">
                    <a:pos x="22" y="65"/>
                  </a:cxn>
                  <a:cxn ang="0">
                    <a:pos x="104" y="0"/>
                  </a:cxn>
                  <a:cxn ang="0">
                    <a:pos x="0" y="2"/>
                  </a:cxn>
                  <a:cxn ang="0">
                    <a:pos x="40" y="23"/>
                  </a:cxn>
                  <a:cxn ang="0">
                    <a:pos x="22" y="65"/>
                  </a:cxn>
                </a:cxnLst>
                <a:rect l="0" t="0" r="r" b="b"/>
                <a:pathLst>
                  <a:path w="104" h="65">
                    <a:moveTo>
                      <a:pt x="22" y="65"/>
                    </a:moveTo>
                    <a:lnTo>
                      <a:pt x="104" y="0"/>
                    </a:lnTo>
                    <a:lnTo>
                      <a:pt x="0" y="2"/>
                    </a:lnTo>
                    <a:lnTo>
                      <a:pt x="40" y="23"/>
                    </a:lnTo>
                    <a:lnTo>
                      <a:pt x="22" y="65"/>
                    </a:lnTo>
                    <a:close/>
                  </a:path>
                </a:pathLst>
              </a:custGeom>
              <a:solidFill>
                <a:srgbClr val="FF0000"/>
              </a:solidFill>
              <a:ln w="28575" cmpd="sng">
                <a:solidFill>
                  <a:srgbClr val="0000FF"/>
                </a:solidFill>
                <a:round/>
                <a:headEnd/>
                <a:tailEnd/>
              </a:ln>
            </p:spPr>
            <p:txBody>
              <a:bodyPr/>
              <a:lstStyle/>
              <a:p>
                <a:endParaRPr lang="zh-CN" altLang="en-US"/>
              </a:p>
            </p:txBody>
          </p:sp>
          <p:sp>
            <p:nvSpPr>
              <p:cNvPr id="32821" name="Freeform 53"/>
              <p:cNvSpPr>
                <a:spLocks/>
              </p:cNvSpPr>
              <p:nvPr/>
            </p:nvSpPr>
            <p:spPr bwMode="auto">
              <a:xfrm>
                <a:off x="2352" y="2727"/>
                <a:ext cx="89" cy="57"/>
              </a:xfrm>
              <a:custGeom>
                <a:avLst/>
                <a:gdLst/>
                <a:ahLst/>
                <a:cxnLst>
                  <a:cxn ang="0">
                    <a:pos x="82" y="0"/>
                  </a:cxn>
                  <a:cxn ang="0">
                    <a:pos x="0" y="65"/>
                  </a:cxn>
                  <a:cxn ang="0">
                    <a:pos x="104" y="63"/>
                  </a:cxn>
                  <a:cxn ang="0">
                    <a:pos x="64" y="42"/>
                  </a:cxn>
                  <a:cxn ang="0">
                    <a:pos x="82" y="0"/>
                  </a:cxn>
                </a:cxnLst>
                <a:rect l="0" t="0" r="r" b="b"/>
                <a:pathLst>
                  <a:path w="104" h="65">
                    <a:moveTo>
                      <a:pt x="82" y="0"/>
                    </a:moveTo>
                    <a:lnTo>
                      <a:pt x="0" y="65"/>
                    </a:lnTo>
                    <a:lnTo>
                      <a:pt x="104" y="63"/>
                    </a:lnTo>
                    <a:lnTo>
                      <a:pt x="64" y="42"/>
                    </a:lnTo>
                    <a:lnTo>
                      <a:pt x="82" y="0"/>
                    </a:lnTo>
                    <a:close/>
                  </a:path>
                </a:pathLst>
              </a:custGeom>
              <a:solidFill>
                <a:srgbClr val="FF0000"/>
              </a:solidFill>
              <a:ln w="28575" cmpd="sng">
                <a:solidFill>
                  <a:srgbClr val="0000FF"/>
                </a:solidFill>
                <a:round/>
                <a:headEnd/>
                <a:tailEnd/>
              </a:ln>
            </p:spPr>
            <p:txBody>
              <a:bodyPr/>
              <a:lstStyle/>
              <a:p>
                <a:endParaRPr lang="zh-CN" altLang="en-US"/>
              </a:p>
            </p:txBody>
          </p:sp>
          <p:sp>
            <p:nvSpPr>
              <p:cNvPr id="32822" name="Line 54"/>
              <p:cNvSpPr>
                <a:spLocks noChangeShapeType="1"/>
              </p:cNvSpPr>
              <p:nvPr/>
            </p:nvSpPr>
            <p:spPr bwMode="auto">
              <a:xfrm flipV="1">
                <a:off x="1056" y="2234"/>
                <a:ext cx="1440" cy="1427"/>
              </a:xfrm>
              <a:prstGeom prst="line">
                <a:avLst/>
              </a:prstGeom>
              <a:noFill/>
              <a:ln w="28575">
                <a:solidFill>
                  <a:srgbClr val="0000FF"/>
                </a:solidFill>
                <a:round/>
                <a:headEnd/>
                <a:tailEnd/>
              </a:ln>
            </p:spPr>
            <p:txBody>
              <a:bodyPr/>
              <a:lstStyle/>
              <a:p>
                <a:endParaRPr lang="zh-CN" altLang="en-US"/>
              </a:p>
            </p:txBody>
          </p:sp>
          <p:sp>
            <p:nvSpPr>
              <p:cNvPr id="32823" name="Freeform 55"/>
              <p:cNvSpPr>
                <a:spLocks/>
              </p:cNvSpPr>
              <p:nvPr/>
            </p:nvSpPr>
            <p:spPr bwMode="auto">
              <a:xfrm>
                <a:off x="2208" y="2448"/>
                <a:ext cx="81" cy="82"/>
              </a:xfrm>
              <a:custGeom>
                <a:avLst/>
                <a:gdLst/>
                <a:ahLst/>
                <a:cxnLst>
                  <a:cxn ang="0">
                    <a:pos x="48" y="0"/>
                  </a:cxn>
                  <a:cxn ang="0">
                    <a:pos x="0" y="93"/>
                  </a:cxn>
                  <a:cxn ang="0">
                    <a:pos x="94" y="48"/>
                  </a:cxn>
                  <a:cxn ang="0">
                    <a:pos x="49" y="46"/>
                  </a:cxn>
                  <a:cxn ang="0">
                    <a:pos x="48" y="0"/>
                  </a:cxn>
                </a:cxnLst>
                <a:rect l="0" t="0" r="r" b="b"/>
                <a:pathLst>
                  <a:path w="94" h="93">
                    <a:moveTo>
                      <a:pt x="48" y="0"/>
                    </a:moveTo>
                    <a:lnTo>
                      <a:pt x="0" y="93"/>
                    </a:lnTo>
                    <a:lnTo>
                      <a:pt x="94" y="48"/>
                    </a:lnTo>
                    <a:lnTo>
                      <a:pt x="49" y="46"/>
                    </a:lnTo>
                    <a:lnTo>
                      <a:pt x="48" y="0"/>
                    </a:lnTo>
                    <a:close/>
                  </a:path>
                </a:pathLst>
              </a:custGeom>
              <a:solidFill>
                <a:srgbClr val="FF0000"/>
              </a:solidFill>
              <a:ln w="28575" cmpd="sng">
                <a:solidFill>
                  <a:srgbClr val="0000FF"/>
                </a:solidFill>
                <a:round/>
                <a:headEnd/>
                <a:tailEnd/>
              </a:ln>
            </p:spPr>
            <p:txBody>
              <a:bodyPr/>
              <a:lstStyle/>
              <a:p>
                <a:endParaRPr lang="zh-CN" altLang="en-US"/>
              </a:p>
            </p:txBody>
          </p:sp>
          <p:sp>
            <p:nvSpPr>
              <p:cNvPr id="32824" name="Freeform 56"/>
              <p:cNvSpPr>
                <a:spLocks/>
              </p:cNvSpPr>
              <p:nvPr/>
            </p:nvSpPr>
            <p:spPr bwMode="auto">
              <a:xfrm>
                <a:off x="1237" y="3395"/>
                <a:ext cx="81" cy="82"/>
              </a:xfrm>
              <a:custGeom>
                <a:avLst/>
                <a:gdLst/>
                <a:ahLst/>
                <a:cxnLst>
                  <a:cxn ang="0">
                    <a:pos x="46" y="93"/>
                  </a:cxn>
                  <a:cxn ang="0">
                    <a:pos x="94" y="0"/>
                  </a:cxn>
                  <a:cxn ang="0">
                    <a:pos x="0" y="45"/>
                  </a:cxn>
                  <a:cxn ang="0">
                    <a:pos x="45" y="47"/>
                  </a:cxn>
                  <a:cxn ang="0">
                    <a:pos x="46" y="93"/>
                  </a:cxn>
                </a:cxnLst>
                <a:rect l="0" t="0" r="r" b="b"/>
                <a:pathLst>
                  <a:path w="94" h="93">
                    <a:moveTo>
                      <a:pt x="46" y="93"/>
                    </a:moveTo>
                    <a:lnTo>
                      <a:pt x="94" y="0"/>
                    </a:lnTo>
                    <a:lnTo>
                      <a:pt x="0" y="45"/>
                    </a:lnTo>
                    <a:lnTo>
                      <a:pt x="45" y="47"/>
                    </a:lnTo>
                    <a:lnTo>
                      <a:pt x="46" y="93"/>
                    </a:lnTo>
                    <a:close/>
                  </a:path>
                </a:pathLst>
              </a:custGeom>
              <a:solidFill>
                <a:srgbClr val="FF0000"/>
              </a:solidFill>
              <a:ln w="28575" cmpd="sng">
                <a:solidFill>
                  <a:srgbClr val="0000FF"/>
                </a:solidFill>
                <a:round/>
                <a:headEnd/>
                <a:tailEnd/>
              </a:ln>
            </p:spPr>
            <p:txBody>
              <a:bodyPr/>
              <a:lstStyle/>
              <a:p>
                <a:endParaRPr lang="zh-CN" altLang="en-US"/>
              </a:p>
            </p:txBody>
          </p:sp>
          <p:sp>
            <p:nvSpPr>
              <p:cNvPr id="32825" name="Line 57"/>
              <p:cNvSpPr>
                <a:spLocks noChangeShapeType="1"/>
              </p:cNvSpPr>
              <p:nvPr/>
            </p:nvSpPr>
            <p:spPr bwMode="auto">
              <a:xfrm flipV="1">
                <a:off x="1730" y="1930"/>
                <a:ext cx="1" cy="2044"/>
              </a:xfrm>
              <a:prstGeom prst="line">
                <a:avLst/>
              </a:prstGeom>
              <a:noFill/>
              <a:ln w="28575">
                <a:solidFill>
                  <a:srgbClr val="0000FF"/>
                </a:solidFill>
                <a:round/>
                <a:headEnd/>
                <a:tailEnd/>
              </a:ln>
            </p:spPr>
            <p:txBody>
              <a:bodyPr/>
              <a:lstStyle/>
              <a:p>
                <a:endParaRPr lang="zh-CN" altLang="en-US"/>
              </a:p>
            </p:txBody>
          </p:sp>
          <p:sp>
            <p:nvSpPr>
              <p:cNvPr id="32826" name="Freeform 58"/>
              <p:cNvSpPr>
                <a:spLocks/>
              </p:cNvSpPr>
              <p:nvPr/>
            </p:nvSpPr>
            <p:spPr bwMode="auto">
              <a:xfrm>
                <a:off x="1695" y="2208"/>
                <a:ext cx="57" cy="87"/>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FF0000"/>
              </a:solidFill>
              <a:ln w="28575" cmpd="sng">
                <a:solidFill>
                  <a:srgbClr val="0000FF"/>
                </a:solidFill>
                <a:round/>
                <a:headEnd/>
                <a:tailEnd/>
              </a:ln>
            </p:spPr>
            <p:txBody>
              <a:bodyPr/>
              <a:lstStyle/>
              <a:p>
                <a:endParaRPr lang="zh-CN" altLang="en-US"/>
              </a:p>
            </p:txBody>
          </p:sp>
          <p:sp>
            <p:nvSpPr>
              <p:cNvPr id="32827" name="Freeform 59"/>
              <p:cNvSpPr>
                <a:spLocks/>
              </p:cNvSpPr>
              <p:nvPr/>
            </p:nvSpPr>
            <p:spPr bwMode="auto">
              <a:xfrm>
                <a:off x="1700" y="3575"/>
                <a:ext cx="57" cy="87"/>
              </a:xfrm>
              <a:custGeom>
                <a:avLst/>
                <a:gdLst/>
                <a:ahLst/>
                <a:cxnLst>
                  <a:cxn ang="0">
                    <a:pos x="67" y="99"/>
                  </a:cxn>
                  <a:cxn ang="0">
                    <a:pos x="33" y="0"/>
                  </a:cxn>
                  <a:cxn ang="0">
                    <a:pos x="0" y="99"/>
                  </a:cxn>
                  <a:cxn ang="0">
                    <a:pos x="33" y="68"/>
                  </a:cxn>
                  <a:cxn ang="0">
                    <a:pos x="67" y="99"/>
                  </a:cxn>
                </a:cxnLst>
                <a:rect l="0" t="0" r="r" b="b"/>
                <a:pathLst>
                  <a:path w="67" h="99">
                    <a:moveTo>
                      <a:pt x="67" y="99"/>
                    </a:moveTo>
                    <a:lnTo>
                      <a:pt x="33" y="0"/>
                    </a:lnTo>
                    <a:lnTo>
                      <a:pt x="0" y="99"/>
                    </a:lnTo>
                    <a:lnTo>
                      <a:pt x="33" y="68"/>
                    </a:lnTo>
                    <a:lnTo>
                      <a:pt x="67" y="99"/>
                    </a:lnTo>
                    <a:close/>
                  </a:path>
                </a:pathLst>
              </a:custGeom>
              <a:solidFill>
                <a:srgbClr val="FF0000"/>
              </a:solidFill>
              <a:ln w="28575" cmpd="sng">
                <a:solidFill>
                  <a:srgbClr val="0000FF"/>
                </a:solidFill>
                <a:round/>
                <a:headEnd/>
                <a:tailEnd/>
              </a:ln>
            </p:spPr>
            <p:txBody>
              <a:bodyPr/>
              <a:lstStyle/>
              <a:p>
                <a:endParaRPr lang="zh-CN" altLang="en-US"/>
              </a:p>
            </p:txBody>
          </p:sp>
          <p:sp>
            <p:nvSpPr>
              <p:cNvPr id="32828" name="Line 60"/>
              <p:cNvSpPr>
                <a:spLocks noChangeShapeType="1"/>
              </p:cNvSpPr>
              <p:nvPr/>
            </p:nvSpPr>
            <p:spPr bwMode="auto">
              <a:xfrm flipH="1" flipV="1">
                <a:off x="1327" y="2018"/>
                <a:ext cx="808" cy="1867"/>
              </a:xfrm>
              <a:prstGeom prst="line">
                <a:avLst/>
              </a:prstGeom>
              <a:noFill/>
              <a:ln w="28575">
                <a:solidFill>
                  <a:srgbClr val="0000FF"/>
                </a:solidFill>
                <a:round/>
                <a:headEnd/>
                <a:tailEnd/>
              </a:ln>
            </p:spPr>
            <p:txBody>
              <a:bodyPr/>
              <a:lstStyle/>
              <a:p>
                <a:endParaRPr lang="zh-CN" altLang="en-US"/>
              </a:p>
            </p:txBody>
          </p:sp>
          <p:sp>
            <p:nvSpPr>
              <p:cNvPr id="32829" name="Freeform 61"/>
              <p:cNvSpPr>
                <a:spLocks/>
              </p:cNvSpPr>
              <p:nvPr/>
            </p:nvSpPr>
            <p:spPr bwMode="auto">
              <a:xfrm>
                <a:off x="1403" y="2256"/>
                <a:ext cx="62" cy="92"/>
              </a:xfrm>
              <a:custGeom>
                <a:avLst/>
                <a:gdLst/>
                <a:ahLst/>
                <a:cxnLst>
                  <a:cxn ang="0">
                    <a:pos x="0" y="28"/>
                  </a:cxn>
                  <a:cxn ang="0">
                    <a:pos x="72" y="104"/>
                  </a:cxn>
                  <a:cxn ang="0">
                    <a:pos x="61" y="0"/>
                  </a:cxn>
                  <a:cxn ang="0">
                    <a:pos x="44" y="42"/>
                  </a:cxn>
                  <a:cxn ang="0">
                    <a:pos x="0" y="28"/>
                  </a:cxn>
                </a:cxnLst>
                <a:rect l="0" t="0" r="r" b="b"/>
                <a:pathLst>
                  <a:path w="72" h="104">
                    <a:moveTo>
                      <a:pt x="0" y="28"/>
                    </a:moveTo>
                    <a:lnTo>
                      <a:pt x="72" y="104"/>
                    </a:lnTo>
                    <a:lnTo>
                      <a:pt x="61" y="0"/>
                    </a:lnTo>
                    <a:lnTo>
                      <a:pt x="44" y="42"/>
                    </a:lnTo>
                    <a:lnTo>
                      <a:pt x="0" y="28"/>
                    </a:lnTo>
                    <a:close/>
                  </a:path>
                </a:pathLst>
              </a:custGeom>
              <a:solidFill>
                <a:srgbClr val="FF0000"/>
              </a:solidFill>
              <a:ln w="28575" cmpd="sng">
                <a:solidFill>
                  <a:srgbClr val="0000FF"/>
                </a:solidFill>
                <a:round/>
                <a:headEnd/>
                <a:tailEnd/>
              </a:ln>
            </p:spPr>
            <p:txBody>
              <a:bodyPr/>
              <a:lstStyle/>
              <a:p>
                <a:endParaRPr lang="zh-CN" altLang="en-US"/>
              </a:p>
            </p:txBody>
          </p:sp>
          <p:sp>
            <p:nvSpPr>
              <p:cNvPr id="32830" name="Freeform 62"/>
              <p:cNvSpPr>
                <a:spLocks/>
              </p:cNvSpPr>
              <p:nvPr/>
            </p:nvSpPr>
            <p:spPr bwMode="auto">
              <a:xfrm>
                <a:off x="1954" y="3508"/>
                <a:ext cx="62" cy="92"/>
              </a:xfrm>
              <a:custGeom>
                <a:avLst/>
                <a:gdLst/>
                <a:ahLst/>
                <a:cxnLst>
                  <a:cxn ang="0">
                    <a:pos x="72" y="76"/>
                  </a:cxn>
                  <a:cxn ang="0">
                    <a:pos x="0" y="0"/>
                  </a:cxn>
                  <a:cxn ang="0">
                    <a:pos x="11" y="104"/>
                  </a:cxn>
                  <a:cxn ang="0">
                    <a:pos x="28" y="62"/>
                  </a:cxn>
                  <a:cxn ang="0">
                    <a:pos x="72" y="76"/>
                  </a:cxn>
                </a:cxnLst>
                <a:rect l="0" t="0" r="r" b="b"/>
                <a:pathLst>
                  <a:path w="72" h="104">
                    <a:moveTo>
                      <a:pt x="72" y="76"/>
                    </a:moveTo>
                    <a:lnTo>
                      <a:pt x="0" y="0"/>
                    </a:lnTo>
                    <a:lnTo>
                      <a:pt x="11" y="104"/>
                    </a:lnTo>
                    <a:lnTo>
                      <a:pt x="28" y="62"/>
                    </a:lnTo>
                    <a:lnTo>
                      <a:pt x="72" y="76"/>
                    </a:lnTo>
                    <a:close/>
                  </a:path>
                </a:pathLst>
              </a:custGeom>
              <a:solidFill>
                <a:srgbClr val="FF0000"/>
              </a:solidFill>
              <a:ln w="28575" cmpd="sng">
                <a:solidFill>
                  <a:srgbClr val="0000FF"/>
                </a:solidFill>
                <a:round/>
                <a:headEnd/>
                <a:tailEnd/>
              </a:ln>
            </p:spPr>
            <p:txBody>
              <a:bodyPr/>
              <a:lstStyle/>
              <a:p>
                <a:endParaRPr lang="zh-CN" altLang="en-US"/>
              </a:p>
            </p:txBody>
          </p:sp>
        </p:grpSp>
        <p:grpSp>
          <p:nvGrpSpPr>
            <p:cNvPr id="8" name="Group 63"/>
            <p:cNvGrpSpPr>
              <a:grpSpLocks/>
            </p:cNvGrpSpPr>
            <p:nvPr/>
          </p:nvGrpSpPr>
          <p:grpSpPr bwMode="auto">
            <a:xfrm>
              <a:off x="1358" y="2854"/>
              <a:ext cx="255" cy="264"/>
              <a:chOff x="1440" y="2851"/>
              <a:chExt cx="255" cy="264"/>
            </a:xfrm>
          </p:grpSpPr>
          <p:sp>
            <p:nvSpPr>
              <p:cNvPr id="32832" name="Oval 64"/>
              <p:cNvSpPr>
                <a:spLocks noChangeArrowheads="1"/>
              </p:cNvSpPr>
              <p:nvPr/>
            </p:nvSpPr>
            <p:spPr bwMode="auto">
              <a:xfrm>
                <a:off x="1440" y="2851"/>
                <a:ext cx="255" cy="264"/>
              </a:xfrm>
              <a:prstGeom prst="ellipse">
                <a:avLst/>
              </a:prstGeom>
              <a:solidFill>
                <a:srgbClr val="CCFFFF"/>
              </a:solidFill>
              <a:ln w="28575">
                <a:solidFill>
                  <a:srgbClr val="0000FF"/>
                </a:solidFill>
                <a:round/>
                <a:headEnd/>
                <a:tailEnd/>
              </a:ln>
            </p:spPr>
            <p:txBody>
              <a:bodyPr/>
              <a:lstStyle/>
              <a:p>
                <a:endParaRPr lang="zh-CN" altLang="en-US"/>
              </a:p>
            </p:txBody>
          </p:sp>
          <p:sp>
            <p:nvSpPr>
              <p:cNvPr id="32833" name="Rectangle 65"/>
              <p:cNvSpPr>
                <a:spLocks noChangeArrowheads="1"/>
              </p:cNvSpPr>
              <p:nvPr/>
            </p:nvSpPr>
            <p:spPr bwMode="auto">
              <a:xfrm>
                <a:off x="1487" y="2967"/>
                <a:ext cx="155" cy="56"/>
              </a:xfrm>
              <a:prstGeom prst="rect">
                <a:avLst/>
              </a:prstGeom>
              <a:solidFill>
                <a:srgbClr val="0000FF"/>
              </a:solidFill>
              <a:ln w="9525">
                <a:noFill/>
                <a:miter lim="800000"/>
                <a:headEnd/>
                <a:tailEnd/>
              </a:ln>
            </p:spPr>
            <p:txBody>
              <a:bodyPr/>
              <a:lstStyle/>
              <a:p>
                <a:endParaRPr lang="zh-CN" altLang="en-US"/>
              </a:p>
            </p:txBody>
          </p:sp>
        </p:grpSp>
      </p:grpSp>
      <p:sp>
        <p:nvSpPr>
          <p:cNvPr id="66" name="矩形 65"/>
          <p:cNvSpPr/>
          <p:nvPr/>
        </p:nvSpPr>
        <p:spPr>
          <a:xfrm>
            <a:off x="899591" y="184666"/>
            <a:ext cx="2039341"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四 电场线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ChangeArrowheads="1"/>
          </p:cNvSpPr>
          <p:nvPr/>
        </p:nvSpPr>
        <p:spPr bwMode="auto">
          <a:xfrm>
            <a:off x="1922463" y="1107757"/>
            <a:ext cx="4809777" cy="430887"/>
          </a:xfrm>
          <a:prstGeom prst="rect">
            <a:avLst/>
          </a:prstGeom>
          <a:noFill/>
          <a:ln w="9525">
            <a:noFill/>
            <a:miter lim="800000"/>
            <a:headEnd/>
            <a:tailEnd/>
          </a:ln>
        </p:spPr>
        <p:txBody>
          <a:bodyPr wrap="square" lIns="0" tIns="0" rIns="0" bIns="0">
            <a:spAutoFit/>
          </a:bodyPr>
          <a:lstStyle/>
          <a:p>
            <a:r>
              <a:rPr kumimoji="1" lang="zh-CN" altLang="en-US" sz="2800" dirty="0">
                <a:solidFill>
                  <a:srgbClr val="FF0000"/>
                </a:solidFill>
                <a:latin typeface="黑体" pitchFamily="49" charset="-122"/>
                <a:ea typeface="黑体" pitchFamily="49" charset="-122"/>
              </a:rPr>
              <a:t>一对等量异号点电荷的电场线</a:t>
            </a:r>
          </a:p>
        </p:txBody>
      </p:sp>
      <p:grpSp>
        <p:nvGrpSpPr>
          <p:cNvPr id="2" name="Group 4"/>
          <p:cNvGrpSpPr>
            <a:grpSpLocks/>
          </p:cNvGrpSpPr>
          <p:nvPr/>
        </p:nvGrpSpPr>
        <p:grpSpPr bwMode="auto">
          <a:xfrm>
            <a:off x="990600" y="1768475"/>
            <a:ext cx="6934200" cy="4724400"/>
            <a:chOff x="624" y="912"/>
            <a:chExt cx="4368" cy="2976"/>
          </a:xfrm>
        </p:grpSpPr>
        <p:sp>
          <p:nvSpPr>
            <p:cNvPr id="33797" name="Freeform 5"/>
            <p:cNvSpPr>
              <a:spLocks/>
            </p:cNvSpPr>
            <p:nvPr/>
          </p:nvSpPr>
          <p:spPr bwMode="auto">
            <a:xfrm>
              <a:off x="2203" y="2415"/>
              <a:ext cx="1445" cy="1473"/>
            </a:xfrm>
            <a:custGeom>
              <a:avLst/>
              <a:gdLst/>
              <a:ahLst/>
              <a:cxnLst>
                <a:cxn ang="0">
                  <a:pos x="1620" y="16"/>
                </a:cxn>
                <a:cxn ang="0">
                  <a:pos x="1619" y="120"/>
                </a:cxn>
                <a:cxn ang="0">
                  <a:pos x="1610" y="294"/>
                </a:cxn>
                <a:cxn ang="0">
                  <a:pos x="1593" y="463"/>
                </a:cxn>
                <a:cxn ang="0">
                  <a:pos x="1568" y="625"/>
                </a:cxn>
                <a:cxn ang="0">
                  <a:pos x="1535" y="780"/>
                </a:cxn>
                <a:cxn ang="0">
                  <a:pos x="1495" y="927"/>
                </a:cxn>
                <a:cxn ang="0">
                  <a:pos x="1448" y="1065"/>
                </a:cxn>
                <a:cxn ang="0">
                  <a:pos x="1396" y="1193"/>
                </a:cxn>
                <a:cxn ang="0">
                  <a:pos x="1337" y="1310"/>
                </a:cxn>
                <a:cxn ang="0">
                  <a:pos x="1273" y="1416"/>
                </a:cxn>
                <a:cxn ang="0">
                  <a:pos x="1204" y="1509"/>
                </a:cxn>
                <a:cxn ang="0">
                  <a:pos x="1131" y="1589"/>
                </a:cxn>
                <a:cxn ang="0">
                  <a:pos x="1053" y="1654"/>
                </a:cxn>
                <a:cxn ang="0">
                  <a:pos x="972" y="1705"/>
                </a:cxn>
                <a:cxn ang="0">
                  <a:pos x="930" y="1724"/>
                </a:cxn>
                <a:cxn ang="0">
                  <a:pos x="888" y="1739"/>
                </a:cxn>
                <a:cxn ang="0">
                  <a:pos x="844" y="1750"/>
                </a:cxn>
                <a:cxn ang="0">
                  <a:pos x="800" y="1757"/>
                </a:cxn>
                <a:cxn ang="0">
                  <a:pos x="756" y="1759"/>
                </a:cxn>
                <a:cxn ang="0">
                  <a:pos x="697" y="1755"/>
                </a:cxn>
                <a:cxn ang="0">
                  <a:pos x="639" y="1743"/>
                </a:cxn>
                <a:cxn ang="0">
                  <a:pos x="582" y="1724"/>
                </a:cxn>
                <a:cxn ang="0">
                  <a:pos x="526" y="1697"/>
                </a:cxn>
                <a:cxn ang="0">
                  <a:pos x="472" y="1663"/>
                </a:cxn>
                <a:cxn ang="0">
                  <a:pos x="418" y="1622"/>
                </a:cxn>
                <a:cxn ang="0">
                  <a:pos x="366" y="1574"/>
                </a:cxn>
                <a:cxn ang="0">
                  <a:pos x="317" y="1519"/>
                </a:cxn>
                <a:cxn ang="0">
                  <a:pos x="268" y="1458"/>
                </a:cxn>
                <a:cxn ang="0">
                  <a:pos x="223" y="1391"/>
                </a:cxn>
                <a:cxn ang="0">
                  <a:pos x="179" y="1318"/>
                </a:cxn>
                <a:cxn ang="0">
                  <a:pos x="138" y="1239"/>
                </a:cxn>
                <a:cxn ang="0">
                  <a:pos x="99" y="1154"/>
                </a:cxn>
                <a:cxn ang="0">
                  <a:pos x="63" y="1064"/>
                </a:cxn>
                <a:cxn ang="0">
                  <a:pos x="30" y="969"/>
                </a:cxn>
                <a:cxn ang="0">
                  <a:pos x="0" y="869"/>
                </a:cxn>
              </a:cxnLst>
              <a:rect l="0" t="0" r="r" b="b"/>
              <a:pathLst>
                <a:path w="1620" h="1759">
                  <a:moveTo>
                    <a:pt x="1620" y="0"/>
                  </a:moveTo>
                  <a:lnTo>
                    <a:pt x="1620" y="16"/>
                  </a:lnTo>
                  <a:lnTo>
                    <a:pt x="1620" y="31"/>
                  </a:lnTo>
                  <a:lnTo>
                    <a:pt x="1619" y="120"/>
                  </a:lnTo>
                  <a:lnTo>
                    <a:pt x="1616" y="208"/>
                  </a:lnTo>
                  <a:lnTo>
                    <a:pt x="1610" y="294"/>
                  </a:lnTo>
                  <a:lnTo>
                    <a:pt x="1602" y="379"/>
                  </a:lnTo>
                  <a:lnTo>
                    <a:pt x="1593" y="463"/>
                  </a:lnTo>
                  <a:lnTo>
                    <a:pt x="1581" y="545"/>
                  </a:lnTo>
                  <a:lnTo>
                    <a:pt x="1568" y="625"/>
                  </a:lnTo>
                  <a:lnTo>
                    <a:pt x="1552" y="704"/>
                  </a:lnTo>
                  <a:lnTo>
                    <a:pt x="1535" y="780"/>
                  </a:lnTo>
                  <a:lnTo>
                    <a:pt x="1516" y="855"/>
                  </a:lnTo>
                  <a:lnTo>
                    <a:pt x="1495" y="927"/>
                  </a:lnTo>
                  <a:lnTo>
                    <a:pt x="1472" y="997"/>
                  </a:lnTo>
                  <a:lnTo>
                    <a:pt x="1448" y="1065"/>
                  </a:lnTo>
                  <a:lnTo>
                    <a:pt x="1423" y="1130"/>
                  </a:lnTo>
                  <a:lnTo>
                    <a:pt x="1396" y="1193"/>
                  </a:lnTo>
                  <a:lnTo>
                    <a:pt x="1367" y="1253"/>
                  </a:lnTo>
                  <a:lnTo>
                    <a:pt x="1337" y="1310"/>
                  </a:lnTo>
                  <a:lnTo>
                    <a:pt x="1306" y="1364"/>
                  </a:lnTo>
                  <a:lnTo>
                    <a:pt x="1273" y="1416"/>
                  </a:lnTo>
                  <a:lnTo>
                    <a:pt x="1239" y="1464"/>
                  </a:lnTo>
                  <a:lnTo>
                    <a:pt x="1204" y="1509"/>
                  </a:lnTo>
                  <a:lnTo>
                    <a:pt x="1168" y="1550"/>
                  </a:lnTo>
                  <a:lnTo>
                    <a:pt x="1131" y="1589"/>
                  </a:lnTo>
                  <a:lnTo>
                    <a:pt x="1092" y="1623"/>
                  </a:lnTo>
                  <a:lnTo>
                    <a:pt x="1053" y="1654"/>
                  </a:lnTo>
                  <a:lnTo>
                    <a:pt x="1013" y="1681"/>
                  </a:lnTo>
                  <a:lnTo>
                    <a:pt x="972" y="1705"/>
                  </a:lnTo>
                  <a:lnTo>
                    <a:pt x="951" y="1715"/>
                  </a:lnTo>
                  <a:lnTo>
                    <a:pt x="930" y="1724"/>
                  </a:lnTo>
                  <a:lnTo>
                    <a:pt x="909" y="1732"/>
                  </a:lnTo>
                  <a:lnTo>
                    <a:pt x="888" y="1739"/>
                  </a:lnTo>
                  <a:lnTo>
                    <a:pt x="866" y="1745"/>
                  </a:lnTo>
                  <a:lnTo>
                    <a:pt x="844" y="1750"/>
                  </a:lnTo>
                  <a:lnTo>
                    <a:pt x="822" y="1754"/>
                  </a:lnTo>
                  <a:lnTo>
                    <a:pt x="800" y="1757"/>
                  </a:lnTo>
                  <a:lnTo>
                    <a:pt x="778" y="1758"/>
                  </a:lnTo>
                  <a:lnTo>
                    <a:pt x="756" y="1759"/>
                  </a:lnTo>
                  <a:lnTo>
                    <a:pt x="727" y="1758"/>
                  </a:lnTo>
                  <a:lnTo>
                    <a:pt x="697" y="1755"/>
                  </a:lnTo>
                  <a:lnTo>
                    <a:pt x="668" y="1750"/>
                  </a:lnTo>
                  <a:lnTo>
                    <a:pt x="639" y="1743"/>
                  </a:lnTo>
                  <a:lnTo>
                    <a:pt x="611" y="1734"/>
                  </a:lnTo>
                  <a:lnTo>
                    <a:pt x="582" y="1724"/>
                  </a:lnTo>
                  <a:lnTo>
                    <a:pt x="554" y="1711"/>
                  </a:lnTo>
                  <a:lnTo>
                    <a:pt x="526" y="1697"/>
                  </a:lnTo>
                  <a:lnTo>
                    <a:pt x="499" y="1681"/>
                  </a:lnTo>
                  <a:lnTo>
                    <a:pt x="472" y="1663"/>
                  </a:lnTo>
                  <a:lnTo>
                    <a:pt x="445" y="1643"/>
                  </a:lnTo>
                  <a:lnTo>
                    <a:pt x="418" y="1622"/>
                  </a:lnTo>
                  <a:lnTo>
                    <a:pt x="392" y="1599"/>
                  </a:lnTo>
                  <a:lnTo>
                    <a:pt x="366" y="1574"/>
                  </a:lnTo>
                  <a:lnTo>
                    <a:pt x="341" y="1547"/>
                  </a:lnTo>
                  <a:lnTo>
                    <a:pt x="317" y="1519"/>
                  </a:lnTo>
                  <a:lnTo>
                    <a:pt x="292" y="1489"/>
                  </a:lnTo>
                  <a:lnTo>
                    <a:pt x="268" y="1458"/>
                  </a:lnTo>
                  <a:lnTo>
                    <a:pt x="245" y="1425"/>
                  </a:lnTo>
                  <a:lnTo>
                    <a:pt x="223" y="1391"/>
                  </a:lnTo>
                  <a:lnTo>
                    <a:pt x="200" y="1355"/>
                  </a:lnTo>
                  <a:lnTo>
                    <a:pt x="179" y="1318"/>
                  </a:lnTo>
                  <a:lnTo>
                    <a:pt x="158" y="1279"/>
                  </a:lnTo>
                  <a:lnTo>
                    <a:pt x="138" y="1239"/>
                  </a:lnTo>
                  <a:lnTo>
                    <a:pt x="118" y="1197"/>
                  </a:lnTo>
                  <a:lnTo>
                    <a:pt x="99" y="1154"/>
                  </a:lnTo>
                  <a:lnTo>
                    <a:pt x="81" y="1110"/>
                  </a:lnTo>
                  <a:lnTo>
                    <a:pt x="63" y="1064"/>
                  </a:lnTo>
                  <a:lnTo>
                    <a:pt x="46" y="1017"/>
                  </a:lnTo>
                  <a:lnTo>
                    <a:pt x="30" y="969"/>
                  </a:lnTo>
                  <a:lnTo>
                    <a:pt x="15" y="920"/>
                  </a:lnTo>
                  <a:lnTo>
                    <a:pt x="0" y="869"/>
                  </a:lnTo>
                </a:path>
              </a:pathLst>
            </a:custGeom>
            <a:noFill/>
            <a:ln w="28575" cmpd="sng">
              <a:solidFill>
                <a:srgbClr val="0000FF"/>
              </a:solidFill>
              <a:prstDash val="solid"/>
              <a:round/>
              <a:headEnd/>
              <a:tailEnd/>
            </a:ln>
          </p:spPr>
          <p:txBody>
            <a:bodyPr/>
            <a:lstStyle/>
            <a:p>
              <a:endParaRPr lang="zh-CN" altLang="en-US"/>
            </a:p>
          </p:txBody>
        </p:sp>
        <p:sp>
          <p:nvSpPr>
            <p:cNvPr id="33798" name="Freeform 6"/>
            <p:cNvSpPr>
              <a:spLocks/>
            </p:cNvSpPr>
            <p:nvPr/>
          </p:nvSpPr>
          <p:spPr bwMode="auto">
            <a:xfrm>
              <a:off x="2148" y="2928"/>
              <a:ext cx="60" cy="87"/>
            </a:xfrm>
            <a:custGeom>
              <a:avLst/>
              <a:gdLst/>
              <a:ahLst/>
              <a:cxnLst>
                <a:cxn ang="0">
                  <a:pos x="65" y="87"/>
                </a:cxn>
                <a:cxn ang="0">
                  <a:pos x="7" y="0"/>
                </a:cxn>
                <a:cxn ang="0">
                  <a:pos x="0" y="104"/>
                </a:cxn>
                <a:cxn ang="0">
                  <a:pos x="24" y="66"/>
                </a:cxn>
                <a:cxn ang="0">
                  <a:pos x="65" y="87"/>
                </a:cxn>
              </a:cxnLst>
              <a:rect l="0" t="0" r="r" b="b"/>
              <a:pathLst>
                <a:path w="65" h="104">
                  <a:moveTo>
                    <a:pt x="65" y="87"/>
                  </a:moveTo>
                  <a:lnTo>
                    <a:pt x="7" y="0"/>
                  </a:lnTo>
                  <a:lnTo>
                    <a:pt x="0" y="104"/>
                  </a:lnTo>
                  <a:lnTo>
                    <a:pt x="24" y="66"/>
                  </a:lnTo>
                  <a:lnTo>
                    <a:pt x="65" y="87"/>
                  </a:lnTo>
                  <a:close/>
                </a:path>
              </a:pathLst>
            </a:custGeom>
            <a:solidFill>
              <a:srgbClr val="0000FF"/>
            </a:solidFill>
            <a:ln w="28575" cmpd="sng">
              <a:solidFill>
                <a:srgbClr val="0000FF"/>
              </a:solidFill>
              <a:round/>
              <a:headEnd/>
              <a:tailEnd/>
            </a:ln>
          </p:spPr>
          <p:txBody>
            <a:bodyPr/>
            <a:lstStyle/>
            <a:p>
              <a:endParaRPr lang="zh-CN" altLang="en-US"/>
            </a:p>
          </p:txBody>
        </p:sp>
        <p:sp>
          <p:nvSpPr>
            <p:cNvPr id="33799" name="Freeform 7"/>
            <p:cNvSpPr>
              <a:spLocks/>
            </p:cNvSpPr>
            <p:nvPr/>
          </p:nvSpPr>
          <p:spPr bwMode="auto">
            <a:xfrm>
              <a:off x="2104" y="2440"/>
              <a:ext cx="1544" cy="1448"/>
            </a:xfrm>
            <a:custGeom>
              <a:avLst/>
              <a:gdLst/>
              <a:ahLst/>
              <a:cxnLst>
                <a:cxn ang="0">
                  <a:pos x="1726" y="106"/>
                </a:cxn>
                <a:cxn ang="0">
                  <a:pos x="1717" y="279"/>
                </a:cxn>
                <a:cxn ang="0">
                  <a:pos x="1699" y="446"/>
                </a:cxn>
                <a:cxn ang="0">
                  <a:pos x="1673" y="607"/>
                </a:cxn>
                <a:cxn ang="0">
                  <a:pos x="1640" y="761"/>
                </a:cxn>
                <a:cxn ang="0">
                  <a:pos x="1600" y="906"/>
                </a:cxn>
                <a:cxn ang="0">
                  <a:pos x="1553" y="1042"/>
                </a:cxn>
                <a:cxn ang="0">
                  <a:pos x="1500" y="1169"/>
                </a:cxn>
                <a:cxn ang="0">
                  <a:pos x="1442" y="1285"/>
                </a:cxn>
                <a:cxn ang="0">
                  <a:pos x="1378" y="1389"/>
                </a:cxn>
                <a:cxn ang="0">
                  <a:pos x="1309" y="1481"/>
                </a:cxn>
                <a:cxn ang="0">
                  <a:pos x="1236" y="1560"/>
                </a:cxn>
                <a:cxn ang="0">
                  <a:pos x="1159" y="1625"/>
                </a:cxn>
                <a:cxn ang="0">
                  <a:pos x="1079" y="1674"/>
                </a:cxn>
                <a:cxn ang="0">
                  <a:pos x="1037" y="1693"/>
                </a:cxn>
                <a:cxn ang="0">
                  <a:pos x="995" y="1708"/>
                </a:cxn>
                <a:cxn ang="0">
                  <a:pos x="952" y="1719"/>
                </a:cxn>
                <a:cxn ang="0">
                  <a:pos x="908" y="1726"/>
                </a:cxn>
                <a:cxn ang="0">
                  <a:pos x="864" y="1728"/>
                </a:cxn>
                <a:cxn ang="0">
                  <a:pos x="820" y="1726"/>
                </a:cxn>
                <a:cxn ang="0">
                  <a:pos x="776" y="1719"/>
                </a:cxn>
                <a:cxn ang="0">
                  <a:pos x="732" y="1708"/>
                </a:cxn>
                <a:cxn ang="0">
                  <a:pos x="690" y="1693"/>
                </a:cxn>
                <a:cxn ang="0">
                  <a:pos x="648" y="1674"/>
                </a:cxn>
                <a:cxn ang="0">
                  <a:pos x="567" y="1623"/>
                </a:cxn>
                <a:cxn ang="0">
                  <a:pos x="490" y="1558"/>
                </a:cxn>
                <a:cxn ang="0">
                  <a:pos x="416" y="1478"/>
                </a:cxn>
                <a:cxn ang="0">
                  <a:pos x="347" y="1385"/>
                </a:cxn>
                <a:cxn ang="0">
                  <a:pos x="283" y="1279"/>
                </a:cxn>
                <a:cxn ang="0">
                  <a:pos x="225" y="1162"/>
                </a:cxn>
                <a:cxn ang="0">
                  <a:pos x="172" y="1034"/>
                </a:cxn>
                <a:cxn ang="0">
                  <a:pos x="125" y="896"/>
                </a:cxn>
                <a:cxn ang="0">
                  <a:pos x="85" y="749"/>
                </a:cxn>
                <a:cxn ang="0">
                  <a:pos x="52" y="594"/>
                </a:cxn>
                <a:cxn ang="0">
                  <a:pos x="27" y="432"/>
                </a:cxn>
                <a:cxn ang="0">
                  <a:pos x="10" y="263"/>
                </a:cxn>
                <a:cxn ang="0">
                  <a:pos x="1" y="89"/>
                </a:cxn>
              </a:cxnLst>
              <a:rect l="0" t="0" r="r" b="b"/>
              <a:pathLst>
                <a:path w="1728" h="1728">
                  <a:moveTo>
                    <a:pt x="1728" y="18"/>
                  </a:moveTo>
                  <a:lnTo>
                    <a:pt x="1726" y="106"/>
                  </a:lnTo>
                  <a:lnTo>
                    <a:pt x="1723" y="193"/>
                  </a:lnTo>
                  <a:lnTo>
                    <a:pt x="1717" y="279"/>
                  </a:lnTo>
                  <a:lnTo>
                    <a:pt x="1709" y="363"/>
                  </a:lnTo>
                  <a:lnTo>
                    <a:pt x="1699" y="446"/>
                  </a:lnTo>
                  <a:lnTo>
                    <a:pt x="1687" y="527"/>
                  </a:lnTo>
                  <a:lnTo>
                    <a:pt x="1673" y="607"/>
                  </a:lnTo>
                  <a:lnTo>
                    <a:pt x="1658" y="685"/>
                  </a:lnTo>
                  <a:lnTo>
                    <a:pt x="1640" y="761"/>
                  </a:lnTo>
                  <a:lnTo>
                    <a:pt x="1621" y="834"/>
                  </a:lnTo>
                  <a:lnTo>
                    <a:pt x="1600" y="906"/>
                  </a:lnTo>
                  <a:lnTo>
                    <a:pt x="1577" y="975"/>
                  </a:lnTo>
                  <a:lnTo>
                    <a:pt x="1553" y="1042"/>
                  </a:lnTo>
                  <a:lnTo>
                    <a:pt x="1528" y="1107"/>
                  </a:lnTo>
                  <a:lnTo>
                    <a:pt x="1500" y="1169"/>
                  </a:lnTo>
                  <a:lnTo>
                    <a:pt x="1472" y="1228"/>
                  </a:lnTo>
                  <a:lnTo>
                    <a:pt x="1442" y="1285"/>
                  </a:lnTo>
                  <a:lnTo>
                    <a:pt x="1411" y="1338"/>
                  </a:lnTo>
                  <a:lnTo>
                    <a:pt x="1378" y="1389"/>
                  </a:lnTo>
                  <a:lnTo>
                    <a:pt x="1344" y="1437"/>
                  </a:lnTo>
                  <a:lnTo>
                    <a:pt x="1309" y="1481"/>
                  </a:lnTo>
                  <a:lnTo>
                    <a:pt x="1273" y="1522"/>
                  </a:lnTo>
                  <a:lnTo>
                    <a:pt x="1236" y="1560"/>
                  </a:lnTo>
                  <a:lnTo>
                    <a:pt x="1198" y="1594"/>
                  </a:lnTo>
                  <a:lnTo>
                    <a:pt x="1159" y="1625"/>
                  </a:lnTo>
                  <a:lnTo>
                    <a:pt x="1119" y="1651"/>
                  </a:lnTo>
                  <a:lnTo>
                    <a:pt x="1079" y="1674"/>
                  </a:lnTo>
                  <a:lnTo>
                    <a:pt x="1058" y="1684"/>
                  </a:lnTo>
                  <a:lnTo>
                    <a:pt x="1037" y="1693"/>
                  </a:lnTo>
                  <a:lnTo>
                    <a:pt x="1016" y="1701"/>
                  </a:lnTo>
                  <a:lnTo>
                    <a:pt x="995" y="1708"/>
                  </a:lnTo>
                  <a:lnTo>
                    <a:pt x="973" y="1714"/>
                  </a:lnTo>
                  <a:lnTo>
                    <a:pt x="952" y="1719"/>
                  </a:lnTo>
                  <a:lnTo>
                    <a:pt x="930" y="1723"/>
                  </a:lnTo>
                  <a:lnTo>
                    <a:pt x="908" y="1726"/>
                  </a:lnTo>
                  <a:lnTo>
                    <a:pt x="886" y="1727"/>
                  </a:lnTo>
                  <a:lnTo>
                    <a:pt x="864" y="1728"/>
                  </a:lnTo>
                  <a:lnTo>
                    <a:pt x="842" y="1727"/>
                  </a:lnTo>
                  <a:lnTo>
                    <a:pt x="820" y="1726"/>
                  </a:lnTo>
                  <a:lnTo>
                    <a:pt x="798" y="1723"/>
                  </a:lnTo>
                  <a:lnTo>
                    <a:pt x="776" y="1719"/>
                  </a:lnTo>
                  <a:lnTo>
                    <a:pt x="754" y="1714"/>
                  </a:lnTo>
                  <a:lnTo>
                    <a:pt x="732" y="1708"/>
                  </a:lnTo>
                  <a:lnTo>
                    <a:pt x="711" y="1701"/>
                  </a:lnTo>
                  <a:lnTo>
                    <a:pt x="690" y="1693"/>
                  </a:lnTo>
                  <a:lnTo>
                    <a:pt x="669" y="1684"/>
                  </a:lnTo>
                  <a:lnTo>
                    <a:pt x="648" y="1674"/>
                  </a:lnTo>
                  <a:lnTo>
                    <a:pt x="607" y="1650"/>
                  </a:lnTo>
                  <a:lnTo>
                    <a:pt x="567" y="1623"/>
                  </a:lnTo>
                  <a:lnTo>
                    <a:pt x="528" y="1592"/>
                  </a:lnTo>
                  <a:lnTo>
                    <a:pt x="490" y="1558"/>
                  </a:lnTo>
                  <a:lnTo>
                    <a:pt x="452" y="1519"/>
                  </a:lnTo>
                  <a:lnTo>
                    <a:pt x="416" y="1478"/>
                  </a:lnTo>
                  <a:lnTo>
                    <a:pt x="381" y="1433"/>
                  </a:lnTo>
                  <a:lnTo>
                    <a:pt x="347" y="1385"/>
                  </a:lnTo>
                  <a:lnTo>
                    <a:pt x="315" y="1333"/>
                  </a:lnTo>
                  <a:lnTo>
                    <a:pt x="283" y="1279"/>
                  </a:lnTo>
                  <a:lnTo>
                    <a:pt x="253" y="1222"/>
                  </a:lnTo>
                  <a:lnTo>
                    <a:pt x="225" y="1162"/>
                  </a:lnTo>
                  <a:lnTo>
                    <a:pt x="197" y="1099"/>
                  </a:lnTo>
                  <a:lnTo>
                    <a:pt x="172" y="1034"/>
                  </a:lnTo>
                  <a:lnTo>
                    <a:pt x="148" y="966"/>
                  </a:lnTo>
                  <a:lnTo>
                    <a:pt x="125" y="896"/>
                  </a:lnTo>
                  <a:lnTo>
                    <a:pt x="104" y="824"/>
                  </a:lnTo>
                  <a:lnTo>
                    <a:pt x="85" y="749"/>
                  </a:lnTo>
                  <a:lnTo>
                    <a:pt x="68" y="673"/>
                  </a:lnTo>
                  <a:lnTo>
                    <a:pt x="52" y="594"/>
                  </a:lnTo>
                  <a:lnTo>
                    <a:pt x="39" y="514"/>
                  </a:lnTo>
                  <a:lnTo>
                    <a:pt x="27" y="432"/>
                  </a:lnTo>
                  <a:lnTo>
                    <a:pt x="18" y="348"/>
                  </a:lnTo>
                  <a:lnTo>
                    <a:pt x="10" y="263"/>
                  </a:lnTo>
                  <a:lnTo>
                    <a:pt x="4" y="177"/>
                  </a:lnTo>
                  <a:lnTo>
                    <a:pt x="1" y="89"/>
                  </a:lnTo>
                  <a:lnTo>
                    <a:pt x="0" y="0"/>
                  </a:lnTo>
                </a:path>
              </a:pathLst>
            </a:custGeom>
            <a:noFill/>
            <a:ln w="28575" cmpd="sng">
              <a:solidFill>
                <a:srgbClr val="0000FF"/>
              </a:solidFill>
              <a:prstDash val="solid"/>
              <a:round/>
              <a:headEnd/>
              <a:tailEnd/>
            </a:ln>
          </p:spPr>
          <p:txBody>
            <a:bodyPr/>
            <a:lstStyle/>
            <a:p>
              <a:endParaRPr lang="zh-CN" altLang="en-US"/>
            </a:p>
          </p:txBody>
        </p:sp>
        <p:sp>
          <p:nvSpPr>
            <p:cNvPr id="33800" name="Freeform 8"/>
            <p:cNvSpPr>
              <a:spLocks/>
            </p:cNvSpPr>
            <p:nvPr/>
          </p:nvSpPr>
          <p:spPr bwMode="auto">
            <a:xfrm>
              <a:off x="2184" y="2039"/>
              <a:ext cx="1353" cy="250"/>
            </a:xfrm>
            <a:custGeom>
              <a:avLst/>
              <a:gdLst/>
              <a:ahLst/>
              <a:cxnLst>
                <a:cxn ang="0">
                  <a:pos x="0" y="298"/>
                </a:cxn>
                <a:cxn ang="0">
                  <a:pos x="43" y="263"/>
                </a:cxn>
                <a:cxn ang="0">
                  <a:pos x="86" y="230"/>
                </a:cxn>
                <a:cxn ang="0">
                  <a:pos x="131" y="199"/>
                </a:cxn>
                <a:cxn ang="0">
                  <a:pos x="176" y="170"/>
                </a:cxn>
                <a:cxn ang="0">
                  <a:pos x="223" y="143"/>
                </a:cxn>
                <a:cxn ang="0">
                  <a:pos x="270" y="119"/>
                </a:cxn>
                <a:cxn ang="0">
                  <a:pos x="318" y="97"/>
                </a:cxn>
                <a:cxn ang="0">
                  <a:pos x="367" y="77"/>
                </a:cxn>
                <a:cxn ang="0">
                  <a:pos x="416" y="59"/>
                </a:cxn>
                <a:cxn ang="0">
                  <a:pos x="467" y="43"/>
                </a:cxn>
                <a:cxn ang="0">
                  <a:pos x="517" y="30"/>
                </a:cxn>
                <a:cxn ang="0">
                  <a:pos x="568" y="19"/>
                </a:cxn>
                <a:cxn ang="0">
                  <a:pos x="620" y="11"/>
                </a:cxn>
                <a:cxn ang="0">
                  <a:pos x="671" y="5"/>
                </a:cxn>
                <a:cxn ang="0">
                  <a:pos x="724" y="1"/>
                </a:cxn>
                <a:cxn ang="0">
                  <a:pos x="776" y="0"/>
                </a:cxn>
                <a:cxn ang="0">
                  <a:pos x="825" y="1"/>
                </a:cxn>
                <a:cxn ang="0">
                  <a:pos x="873" y="4"/>
                </a:cxn>
                <a:cxn ang="0">
                  <a:pos x="922" y="10"/>
                </a:cxn>
                <a:cxn ang="0">
                  <a:pos x="970" y="17"/>
                </a:cxn>
                <a:cxn ang="0">
                  <a:pos x="1017" y="26"/>
                </a:cxn>
                <a:cxn ang="0">
                  <a:pos x="1065" y="38"/>
                </a:cxn>
                <a:cxn ang="0">
                  <a:pos x="1111" y="51"/>
                </a:cxn>
                <a:cxn ang="0">
                  <a:pos x="1158" y="67"/>
                </a:cxn>
                <a:cxn ang="0">
                  <a:pos x="1204" y="84"/>
                </a:cxn>
                <a:cxn ang="0">
                  <a:pos x="1249" y="104"/>
                </a:cxn>
                <a:cxn ang="0">
                  <a:pos x="1294" y="125"/>
                </a:cxn>
                <a:cxn ang="0">
                  <a:pos x="1338" y="149"/>
                </a:cxn>
                <a:cxn ang="0">
                  <a:pos x="1381" y="174"/>
                </a:cxn>
                <a:cxn ang="0">
                  <a:pos x="1424" y="201"/>
                </a:cxn>
                <a:cxn ang="0">
                  <a:pos x="1465" y="230"/>
                </a:cxn>
                <a:cxn ang="0">
                  <a:pos x="1506" y="261"/>
                </a:cxn>
              </a:cxnLst>
              <a:rect l="0" t="0" r="r" b="b"/>
              <a:pathLst>
                <a:path w="1506" h="298">
                  <a:moveTo>
                    <a:pt x="0" y="298"/>
                  </a:moveTo>
                  <a:lnTo>
                    <a:pt x="43" y="263"/>
                  </a:lnTo>
                  <a:lnTo>
                    <a:pt x="86" y="230"/>
                  </a:lnTo>
                  <a:lnTo>
                    <a:pt x="131" y="199"/>
                  </a:lnTo>
                  <a:lnTo>
                    <a:pt x="176" y="170"/>
                  </a:lnTo>
                  <a:lnTo>
                    <a:pt x="223" y="143"/>
                  </a:lnTo>
                  <a:lnTo>
                    <a:pt x="270" y="119"/>
                  </a:lnTo>
                  <a:lnTo>
                    <a:pt x="318" y="97"/>
                  </a:lnTo>
                  <a:lnTo>
                    <a:pt x="367" y="77"/>
                  </a:lnTo>
                  <a:lnTo>
                    <a:pt x="416" y="59"/>
                  </a:lnTo>
                  <a:lnTo>
                    <a:pt x="467" y="43"/>
                  </a:lnTo>
                  <a:lnTo>
                    <a:pt x="517" y="30"/>
                  </a:lnTo>
                  <a:lnTo>
                    <a:pt x="568" y="19"/>
                  </a:lnTo>
                  <a:lnTo>
                    <a:pt x="620" y="11"/>
                  </a:lnTo>
                  <a:lnTo>
                    <a:pt x="671" y="5"/>
                  </a:lnTo>
                  <a:lnTo>
                    <a:pt x="724" y="1"/>
                  </a:lnTo>
                  <a:lnTo>
                    <a:pt x="776" y="0"/>
                  </a:lnTo>
                  <a:lnTo>
                    <a:pt x="825" y="1"/>
                  </a:lnTo>
                  <a:lnTo>
                    <a:pt x="873" y="4"/>
                  </a:lnTo>
                  <a:lnTo>
                    <a:pt x="922" y="10"/>
                  </a:lnTo>
                  <a:lnTo>
                    <a:pt x="970" y="17"/>
                  </a:lnTo>
                  <a:lnTo>
                    <a:pt x="1017" y="26"/>
                  </a:lnTo>
                  <a:lnTo>
                    <a:pt x="1065" y="38"/>
                  </a:lnTo>
                  <a:lnTo>
                    <a:pt x="1111" y="51"/>
                  </a:lnTo>
                  <a:lnTo>
                    <a:pt x="1158" y="67"/>
                  </a:lnTo>
                  <a:lnTo>
                    <a:pt x="1204" y="84"/>
                  </a:lnTo>
                  <a:lnTo>
                    <a:pt x="1249" y="104"/>
                  </a:lnTo>
                  <a:lnTo>
                    <a:pt x="1294" y="125"/>
                  </a:lnTo>
                  <a:lnTo>
                    <a:pt x="1338" y="149"/>
                  </a:lnTo>
                  <a:lnTo>
                    <a:pt x="1381" y="174"/>
                  </a:lnTo>
                  <a:lnTo>
                    <a:pt x="1424" y="201"/>
                  </a:lnTo>
                  <a:lnTo>
                    <a:pt x="1465" y="230"/>
                  </a:lnTo>
                  <a:lnTo>
                    <a:pt x="1506" y="261"/>
                  </a:lnTo>
                </a:path>
              </a:pathLst>
            </a:custGeom>
            <a:noFill/>
            <a:ln w="28575" cmpd="sng">
              <a:solidFill>
                <a:srgbClr val="0000FF"/>
              </a:solidFill>
              <a:prstDash val="solid"/>
              <a:round/>
              <a:headEnd/>
              <a:tailEnd/>
            </a:ln>
          </p:spPr>
          <p:txBody>
            <a:bodyPr/>
            <a:lstStyle/>
            <a:p>
              <a:endParaRPr lang="zh-CN" altLang="en-US"/>
            </a:p>
          </p:txBody>
        </p:sp>
        <p:sp>
          <p:nvSpPr>
            <p:cNvPr id="33801" name="Freeform 9"/>
            <p:cNvSpPr>
              <a:spLocks/>
            </p:cNvSpPr>
            <p:nvPr/>
          </p:nvSpPr>
          <p:spPr bwMode="auto">
            <a:xfrm>
              <a:off x="1056" y="1104"/>
              <a:ext cx="960" cy="1157"/>
            </a:xfrm>
            <a:custGeom>
              <a:avLst/>
              <a:gdLst/>
              <a:ahLst/>
              <a:cxnLst>
                <a:cxn ang="0">
                  <a:pos x="576" y="533"/>
                </a:cxn>
                <a:cxn ang="0">
                  <a:pos x="535" y="512"/>
                </a:cxn>
                <a:cxn ang="0">
                  <a:pos x="495" y="488"/>
                </a:cxn>
                <a:cxn ang="0">
                  <a:pos x="455" y="464"/>
                </a:cxn>
                <a:cxn ang="0">
                  <a:pos x="415" y="437"/>
                </a:cxn>
                <a:cxn ang="0">
                  <a:pos x="377" y="409"/>
                </a:cxn>
                <a:cxn ang="0">
                  <a:pos x="339" y="379"/>
                </a:cxn>
                <a:cxn ang="0">
                  <a:pos x="301" y="348"/>
                </a:cxn>
                <a:cxn ang="0">
                  <a:pos x="265" y="315"/>
                </a:cxn>
                <a:cxn ang="0">
                  <a:pos x="229" y="281"/>
                </a:cxn>
                <a:cxn ang="0">
                  <a:pos x="194" y="245"/>
                </a:cxn>
                <a:cxn ang="0">
                  <a:pos x="159" y="208"/>
                </a:cxn>
                <a:cxn ang="0">
                  <a:pos x="126" y="169"/>
                </a:cxn>
                <a:cxn ang="0">
                  <a:pos x="93" y="129"/>
                </a:cxn>
                <a:cxn ang="0">
                  <a:pos x="61" y="87"/>
                </a:cxn>
                <a:cxn ang="0">
                  <a:pos x="30" y="44"/>
                </a:cxn>
                <a:cxn ang="0">
                  <a:pos x="0" y="0"/>
                </a:cxn>
              </a:cxnLst>
              <a:rect l="0" t="0" r="r" b="b"/>
              <a:pathLst>
                <a:path w="576" h="533">
                  <a:moveTo>
                    <a:pt x="576" y="533"/>
                  </a:moveTo>
                  <a:lnTo>
                    <a:pt x="535" y="512"/>
                  </a:lnTo>
                  <a:lnTo>
                    <a:pt x="495" y="488"/>
                  </a:lnTo>
                  <a:lnTo>
                    <a:pt x="455" y="464"/>
                  </a:lnTo>
                  <a:lnTo>
                    <a:pt x="415" y="437"/>
                  </a:lnTo>
                  <a:lnTo>
                    <a:pt x="377" y="409"/>
                  </a:lnTo>
                  <a:lnTo>
                    <a:pt x="339" y="379"/>
                  </a:lnTo>
                  <a:lnTo>
                    <a:pt x="301" y="348"/>
                  </a:lnTo>
                  <a:lnTo>
                    <a:pt x="265" y="315"/>
                  </a:lnTo>
                  <a:lnTo>
                    <a:pt x="229" y="281"/>
                  </a:lnTo>
                  <a:lnTo>
                    <a:pt x="194" y="245"/>
                  </a:lnTo>
                  <a:lnTo>
                    <a:pt x="159" y="208"/>
                  </a:lnTo>
                  <a:lnTo>
                    <a:pt x="126" y="169"/>
                  </a:lnTo>
                  <a:lnTo>
                    <a:pt x="93" y="129"/>
                  </a:lnTo>
                  <a:lnTo>
                    <a:pt x="61" y="87"/>
                  </a:lnTo>
                  <a:lnTo>
                    <a:pt x="30" y="44"/>
                  </a:lnTo>
                  <a:lnTo>
                    <a:pt x="0" y="0"/>
                  </a:lnTo>
                </a:path>
              </a:pathLst>
            </a:custGeom>
            <a:noFill/>
            <a:ln w="28575" cmpd="sng">
              <a:solidFill>
                <a:srgbClr val="0000FF"/>
              </a:solidFill>
              <a:prstDash val="solid"/>
              <a:round/>
              <a:headEnd/>
              <a:tailEnd/>
            </a:ln>
          </p:spPr>
          <p:txBody>
            <a:bodyPr/>
            <a:lstStyle/>
            <a:p>
              <a:endParaRPr lang="zh-CN" altLang="en-US"/>
            </a:p>
          </p:txBody>
        </p:sp>
        <p:sp>
          <p:nvSpPr>
            <p:cNvPr id="33802" name="Freeform 10"/>
            <p:cNvSpPr>
              <a:spLocks/>
            </p:cNvSpPr>
            <p:nvPr/>
          </p:nvSpPr>
          <p:spPr bwMode="auto">
            <a:xfrm>
              <a:off x="768" y="1584"/>
              <a:ext cx="1249" cy="696"/>
            </a:xfrm>
            <a:custGeom>
              <a:avLst/>
              <a:gdLst/>
              <a:ahLst/>
              <a:cxnLst>
                <a:cxn ang="0">
                  <a:pos x="803" y="241"/>
                </a:cxn>
                <a:cxn ang="0">
                  <a:pos x="750" y="240"/>
                </a:cxn>
                <a:cxn ang="0">
                  <a:pos x="698" y="237"/>
                </a:cxn>
                <a:cxn ang="0">
                  <a:pos x="645" y="232"/>
                </a:cxn>
                <a:cxn ang="0">
                  <a:pos x="593" y="226"/>
                </a:cxn>
                <a:cxn ang="0">
                  <a:pos x="541" y="217"/>
                </a:cxn>
                <a:cxn ang="0">
                  <a:pos x="490" y="206"/>
                </a:cxn>
                <a:cxn ang="0">
                  <a:pos x="438" y="194"/>
                </a:cxn>
                <a:cxn ang="0">
                  <a:pos x="388" y="180"/>
                </a:cxn>
                <a:cxn ang="0">
                  <a:pos x="337" y="164"/>
                </a:cxn>
                <a:cxn ang="0">
                  <a:pos x="287" y="146"/>
                </a:cxn>
                <a:cxn ang="0">
                  <a:pos x="238" y="126"/>
                </a:cxn>
                <a:cxn ang="0">
                  <a:pos x="189" y="104"/>
                </a:cxn>
                <a:cxn ang="0">
                  <a:pos x="141" y="81"/>
                </a:cxn>
                <a:cxn ang="0">
                  <a:pos x="93" y="56"/>
                </a:cxn>
                <a:cxn ang="0">
                  <a:pos x="46" y="29"/>
                </a:cxn>
                <a:cxn ang="0">
                  <a:pos x="0" y="0"/>
                </a:cxn>
              </a:cxnLst>
              <a:rect l="0" t="0" r="r" b="b"/>
              <a:pathLst>
                <a:path w="803" h="241">
                  <a:moveTo>
                    <a:pt x="803" y="241"/>
                  </a:moveTo>
                  <a:lnTo>
                    <a:pt x="750" y="240"/>
                  </a:lnTo>
                  <a:lnTo>
                    <a:pt x="698" y="237"/>
                  </a:lnTo>
                  <a:lnTo>
                    <a:pt x="645" y="232"/>
                  </a:lnTo>
                  <a:lnTo>
                    <a:pt x="593" y="226"/>
                  </a:lnTo>
                  <a:lnTo>
                    <a:pt x="541" y="217"/>
                  </a:lnTo>
                  <a:lnTo>
                    <a:pt x="490" y="206"/>
                  </a:lnTo>
                  <a:lnTo>
                    <a:pt x="438" y="194"/>
                  </a:lnTo>
                  <a:lnTo>
                    <a:pt x="388" y="180"/>
                  </a:lnTo>
                  <a:lnTo>
                    <a:pt x="337" y="164"/>
                  </a:lnTo>
                  <a:lnTo>
                    <a:pt x="287" y="146"/>
                  </a:lnTo>
                  <a:lnTo>
                    <a:pt x="238" y="126"/>
                  </a:lnTo>
                  <a:lnTo>
                    <a:pt x="189" y="104"/>
                  </a:lnTo>
                  <a:lnTo>
                    <a:pt x="141" y="81"/>
                  </a:lnTo>
                  <a:lnTo>
                    <a:pt x="93" y="56"/>
                  </a:lnTo>
                  <a:lnTo>
                    <a:pt x="46" y="29"/>
                  </a:lnTo>
                  <a:lnTo>
                    <a:pt x="0" y="0"/>
                  </a:lnTo>
                </a:path>
              </a:pathLst>
            </a:custGeom>
            <a:noFill/>
            <a:ln w="28575" cmpd="sng">
              <a:solidFill>
                <a:srgbClr val="0000FF"/>
              </a:solidFill>
              <a:prstDash val="solid"/>
              <a:round/>
              <a:headEnd/>
              <a:tailEnd/>
            </a:ln>
          </p:spPr>
          <p:txBody>
            <a:bodyPr/>
            <a:lstStyle/>
            <a:p>
              <a:endParaRPr lang="zh-CN" altLang="en-US"/>
            </a:p>
          </p:txBody>
        </p:sp>
        <p:sp>
          <p:nvSpPr>
            <p:cNvPr id="33803" name="Freeform 11"/>
            <p:cNvSpPr>
              <a:spLocks/>
            </p:cNvSpPr>
            <p:nvPr/>
          </p:nvSpPr>
          <p:spPr bwMode="auto">
            <a:xfrm>
              <a:off x="1864" y="1677"/>
              <a:ext cx="195" cy="563"/>
            </a:xfrm>
            <a:custGeom>
              <a:avLst/>
              <a:gdLst/>
              <a:ahLst/>
              <a:cxnLst>
                <a:cxn ang="0">
                  <a:pos x="217" y="673"/>
                </a:cxn>
                <a:cxn ang="0">
                  <a:pos x="200" y="646"/>
                </a:cxn>
                <a:cxn ang="0">
                  <a:pos x="184" y="616"/>
                </a:cxn>
                <a:cxn ang="0">
                  <a:pos x="168" y="584"/>
                </a:cxn>
                <a:cxn ang="0">
                  <a:pos x="152" y="550"/>
                </a:cxn>
                <a:cxn ang="0">
                  <a:pos x="137" y="514"/>
                </a:cxn>
                <a:cxn ang="0">
                  <a:pos x="122" y="476"/>
                </a:cxn>
                <a:cxn ang="0">
                  <a:pos x="108" y="437"/>
                </a:cxn>
                <a:cxn ang="0">
                  <a:pos x="94" y="395"/>
                </a:cxn>
                <a:cxn ang="0">
                  <a:pos x="80" y="352"/>
                </a:cxn>
                <a:cxn ang="0">
                  <a:pos x="67" y="306"/>
                </a:cxn>
                <a:cxn ang="0">
                  <a:pos x="55" y="259"/>
                </a:cxn>
                <a:cxn ang="0">
                  <a:pos x="43" y="211"/>
                </a:cxn>
                <a:cxn ang="0">
                  <a:pos x="31" y="160"/>
                </a:cxn>
                <a:cxn ang="0">
                  <a:pos x="20" y="108"/>
                </a:cxn>
                <a:cxn ang="0">
                  <a:pos x="10" y="55"/>
                </a:cxn>
                <a:cxn ang="0">
                  <a:pos x="0" y="0"/>
                </a:cxn>
              </a:cxnLst>
              <a:rect l="0" t="0" r="r" b="b"/>
              <a:pathLst>
                <a:path w="217" h="673">
                  <a:moveTo>
                    <a:pt x="217" y="673"/>
                  </a:moveTo>
                  <a:lnTo>
                    <a:pt x="200" y="646"/>
                  </a:lnTo>
                  <a:lnTo>
                    <a:pt x="184" y="616"/>
                  </a:lnTo>
                  <a:lnTo>
                    <a:pt x="168" y="584"/>
                  </a:lnTo>
                  <a:lnTo>
                    <a:pt x="152" y="550"/>
                  </a:lnTo>
                  <a:lnTo>
                    <a:pt x="137" y="514"/>
                  </a:lnTo>
                  <a:lnTo>
                    <a:pt x="122" y="476"/>
                  </a:lnTo>
                  <a:lnTo>
                    <a:pt x="108" y="437"/>
                  </a:lnTo>
                  <a:lnTo>
                    <a:pt x="94" y="395"/>
                  </a:lnTo>
                  <a:lnTo>
                    <a:pt x="80" y="352"/>
                  </a:lnTo>
                  <a:lnTo>
                    <a:pt x="67" y="306"/>
                  </a:lnTo>
                  <a:lnTo>
                    <a:pt x="55" y="259"/>
                  </a:lnTo>
                  <a:lnTo>
                    <a:pt x="43" y="211"/>
                  </a:lnTo>
                  <a:lnTo>
                    <a:pt x="31" y="160"/>
                  </a:lnTo>
                  <a:lnTo>
                    <a:pt x="20" y="108"/>
                  </a:lnTo>
                  <a:lnTo>
                    <a:pt x="10" y="55"/>
                  </a:lnTo>
                  <a:lnTo>
                    <a:pt x="0" y="0"/>
                  </a:lnTo>
                </a:path>
              </a:pathLst>
            </a:custGeom>
            <a:noFill/>
            <a:ln w="28575" cmpd="sng">
              <a:solidFill>
                <a:srgbClr val="0000FF"/>
              </a:solidFill>
              <a:prstDash val="solid"/>
              <a:round/>
              <a:headEnd/>
              <a:tailEnd/>
            </a:ln>
          </p:spPr>
          <p:txBody>
            <a:bodyPr/>
            <a:lstStyle/>
            <a:p>
              <a:endParaRPr lang="zh-CN" altLang="en-US"/>
            </a:p>
          </p:txBody>
        </p:sp>
        <p:sp>
          <p:nvSpPr>
            <p:cNvPr id="33804" name="Freeform 12"/>
            <p:cNvSpPr>
              <a:spLocks/>
            </p:cNvSpPr>
            <p:nvPr/>
          </p:nvSpPr>
          <p:spPr bwMode="auto">
            <a:xfrm>
              <a:off x="2629" y="2365"/>
              <a:ext cx="934" cy="132"/>
            </a:xfrm>
            <a:custGeom>
              <a:avLst/>
              <a:gdLst/>
              <a:ahLst/>
              <a:cxnLst>
                <a:cxn ang="0">
                  <a:pos x="1089" y="0"/>
                </a:cxn>
                <a:cxn ang="0">
                  <a:pos x="1002" y="26"/>
                </a:cxn>
                <a:cxn ang="0">
                  <a:pos x="912" y="49"/>
                </a:cxn>
                <a:cxn ang="0">
                  <a:pos x="820" y="69"/>
                </a:cxn>
                <a:cxn ang="0">
                  <a:pos x="726" y="85"/>
                </a:cxn>
                <a:cxn ang="0">
                  <a:pos x="630" y="98"/>
                </a:cxn>
                <a:cxn ang="0">
                  <a:pos x="532" y="107"/>
                </a:cxn>
                <a:cxn ang="0">
                  <a:pos x="434" y="112"/>
                </a:cxn>
                <a:cxn ang="0">
                  <a:pos x="335" y="114"/>
                </a:cxn>
                <a:cxn ang="0">
                  <a:pos x="250" y="113"/>
                </a:cxn>
                <a:cxn ang="0">
                  <a:pos x="166" y="109"/>
                </a:cxn>
                <a:cxn ang="0">
                  <a:pos x="83" y="102"/>
                </a:cxn>
                <a:cxn ang="0">
                  <a:pos x="0" y="92"/>
                </a:cxn>
              </a:cxnLst>
              <a:rect l="0" t="0" r="r" b="b"/>
              <a:pathLst>
                <a:path w="1089" h="114">
                  <a:moveTo>
                    <a:pt x="1089" y="0"/>
                  </a:moveTo>
                  <a:lnTo>
                    <a:pt x="1002" y="26"/>
                  </a:lnTo>
                  <a:lnTo>
                    <a:pt x="912" y="49"/>
                  </a:lnTo>
                  <a:lnTo>
                    <a:pt x="820" y="69"/>
                  </a:lnTo>
                  <a:lnTo>
                    <a:pt x="726" y="85"/>
                  </a:lnTo>
                  <a:lnTo>
                    <a:pt x="630" y="98"/>
                  </a:lnTo>
                  <a:lnTo>
                    <a:pt x="532" y="107"/>
                  </a:lnTo>
                  <a:lnTo>
                    <a:pt x="434" y="112"/>
                  </a:lnTo>
                  <a:lnTo>
                    <a:pt x="335" y="114"/>
                  </a:lnTo>
                  <a:lnTo>
                    <a:pt x="250" y="113"/>
                  </a:lnTo>
                  <a:lnTo>
                    <a:pt x="166" y="109"/>
                  </a:lnTo>
                  <a:lnTo>
                    <a:pt x="83" y="102"/>
                  </a:lnTo>
                  <a:lnTo>
                    <a:pt x="0" y="92"/>
                  </a:lnTo>
                </a:path>
              </a:pathLst>
            </a:custGeom>
            <a:noFill/>
            <a:ln w="28575" cmpd="sng">
              <a:solidFill>
                <a:srgbClr val="0000FF"/>
              </a:solidFill>
              <a:prstDash val="solid"/>
              <a:round/>
              <a:headEnd/>
              <a:tailEnd/>
            </a:ln>
          </p:spPr>
          <p:txBody>
            <a:bodyPr/>
            <a:lstStyle/>
            <a:p>
              <a:endParaRPr lang="zh-CN" altLang="en-US"/>
            </a:p>
          </p:txBody>
        </p:sp>
        <p:sp>
          <p:nvSpPr>
            <p:cNvPr id="33805" name="Freeform 13"/>
            <p:cNvSpPr>
              <a:spLocks/>
            </p:cNvSpPr>
            <p:nvPr/>
          </p:nvSpPr>
          <p:spPr bwMode="auto">
            <a:xfrm>
              <a:off x="2592" y="2439"/>
              <a:ext cx="88" cy="76"/>
            </a:xfrm>
            <a:custGeom>
              <a:avLst/>
              <a:gdLst/>
              <a:ahLst/>
              <a:cxnLst>
                <a:cxn ang="0">
                  <a:pos x="103" y="0"/>
                </a:cxn>
                <a:cxn ang="0">
                  <a:pos x="0" y="19"/>
                </a:cxn>
                <a:cxn ang="0">
                  <a:pos x="93" y="66"/>
                </a:cxn>
                <a:cxn ang="0">
                  <a:pos x="67" y="29"/>
                </a:cxn>
                <a:cxn ang="0">
                  <a:pos x="103" y="0"/>
                </a:cxn>
              </a:cxnLst>
              <a:rect l="0" t="0" r="r" b="b"/>
              <a:pathLst>
                <a:path w="103" h="66">
                  <a:moveTo>
                    <a:pt x="103" y="0"/>
                  </a:moveTo>
                  <a:lnTo>
                    <a:pt x="0" y="19"/>
                  </a:lnTo>
                  <a:lnTo>
                    <a:pt x="93" y="66"/>
                  </a:lnTo>
                  <a:lnTo>
                    <a:pt x="67" y="29"/>
                  </a:lnTo>
                  <a:lnTo>
                    <a:pt x="103" y="0"/>
                  </a:lnTo>
                  <a:close/>
                </a:path>
              </a:pathLst>
            </a:custGeom>
            <a:solidFill>
              <a:srgbClr val="0000FF"/>
            </a:solidFill>
            <a:ln w="28575" cmpd="sng">
              <a:solidFill>
                <a:srgbClr val="0000FF"/>
              </a:solidFill>
              <a:round/>
              <a:headEnd/>
              <a:tailEnd/>
            </a:ln>
          </p:spPr>
          <p:txBody>
            <a:bodyPr/>
            <a:lstStyle/>
            <a:p>
              <a:endParaRPr lang="zh-CN" altLang="en-US"/>
            </a:p>
          </p:txBody>
        </p:sp>
        <p:sp>
          <p:nvSpPr>
            <p:cNvPr id="33806" name="Freeform 14"/>
            <p:cNvSpPr>
              <a:spLocks/>
            </p:cNvSpPr>
            <p:nvPr/>
          </p:nvSpPr>
          <p:spPr bwMode="auto">
            <a:xfrm>
              <a:off x="3703" y="1210"/>
              <a:ext cx="770" cy="1043"/>
            </a:xfrm>
            <a:custGeom>
              <a:avLst/>
              <a:gdLst/>
              <a:ahLst/>
              <a:cxnLst>
                <a:cxn ang="0">
                  <a:pos x="858" y="0"/>
                </a:cxn>
                <a:cxn ang="0">
                  <a:pos x="855" y="52"/>
                </a:cxn>
                <a:cxn ang="0">
                  <a:pos x="850" y="103"/>
                </a:cxn>
                <a:cxn ang="0">
                  <a:pos x="843" y="154"/>
                </a:cxn>
                <a:cxn ang="0">
                  <a:pos x="834" y="205"/>
                </a:cxn>
                <a:cxn ang="0">
                  <a:pos x="824" y="255"/>
                </a:cxn>
                <a:cxn ang="0">
                  <a:pos x="812" y="304"/>
                </a:cxn>
                <a:cxn ang="0">
                  <a:pos x="799" y="352"/>
                </a:cxn>
                <a:cxn ang="0">
                  <a:pos x="783" y="400"/>
                </a:cxn>
                <a:cxn ang="0">
                  <a:pos x="766" y="448"/>
                </a:cxn>
                <a:cxn ang="0">
                  <a:pos x="748" y="494"/>
                </a:cxn>
                <a:cxn ang="0">
                  <a:pos x="728" y="540"/>
                </a:cxn>
                <a:cxn ang="0">
                  <a:pos x="707" y="585"/>
                </a:cxn>
                <a:cxn ang="0">
                  <a:pos x="684" y="629"/>
                </a:cxn>
                <a:cxn ang="0">
                  <a:pos x="659" y="672"/>
                </a:cxn>
                <a:cxn ang="0">
                  <a:pos x="633" y="714"/>
                </a:cxn>
                <a:cxn ang="0">
                  <a:pos x="606" y="755"/>
                </a:cxn>
                <a:cxn ang="0">
                  <a:pos x="577" y="796"/>
                </a:cxn>
                <a:cxn ang="0">
                  <a:pos x="547" y="835"/>
                </a:cxn>
                <a:cxn ang="0">
                  <a:pos x="516" y="873"/>
                </a:cxn>
                <a:cxn ang="0">
                  <a:pos x="483" y="909"/>
                </a:cxn>
                <a:cxn ang="0">
                  <a:pos x="449" y="945"/>
                </a:cxn>
                <a:cxn ang="0">
                  <a:pos x="414" y="979"/>
                </a:cxn>
                <a:cxn ang="0">
                  <a:pos x="378" y="1012"/>
                </a:cxn>
                <a:cxn ang="0">
                  <a:pos x="340" y="1044"/>
                </a:cxn>
                <a:cxn ang="0">
                  <a:pos x="302" y="1075"/>
                </a:cxn>
                <a:cxn ang="0">
                  <a:pos x="262" y="1104"/>
                </a:cxn>
                <a:cxn ang="0">
                  <a:pos x="221" y="1131"/>
                </a:cxn>
                <a:cxn ang="0">
                  <a:pos x="179" y="1157"/>
                </a:cxn>
                <a:cxn ang="0">
                  <a:pos x="135" y="1182"/>
                </a:cxn>
                <a:cxn ang="0">
                  <a:pos x="91" y="1205"/>
                </a:cxn>
                <a:cxn ang="0">
                  <a:pos x="46" y="1226"/>
                </a:cxn>
                <a:cxn ang="0">
                  <a:pos x="0" y="1246"/>
                </a:cxn>
              </a:cxnLst>
              <a:rect l="0" t="0" r="r" b="b"/>
              <a:pathLst>
                <a:path w="858" h="1246">
                  <a:moveTo>
                    <a:pt x="858" y="0"/>
                  </a:moveTo>
                  <a:lnTo>
                    <a:pt x="855" y="52"/>
                  </a:lnTo>
                  <a:lnTo>
                    <a:pt x="850" y="103"/>
                  </a:lnTo>
                  <a:lnTo>
                    <a:pt x="843" y="154"/>
                  </a:lnTo>
                  <a:lnTo>
                    <a:pt x="834" y="205"/>
                  </a:lnTo>
                  <a:lnTo>
                    <a:pt x="824" y="255"/>
                  </a:lnTo>
                  <a:lnTo>
                    <a:pt x="812" y="304"/>
                  </a:lnTo>
                  <a:lnTo>
                    <a:pt x="799" y="352"/>
                  </a:lnTo>
                  <a:lnTo>
                    <a:pt x="783" y="400"/>
                  </a:lnTo>
                  <a:lnTo>
                    <a:pt x="766" y="448"/>
                  </a:lnTo>
                  <a:lnTo>
                    <a:pt x="748" y="494"/>
                  </a:lnTo>
                  <a:lnTo>
                    <a:pt x="728" y="540"/>
                  </a:lnTo>
                  <a:lnTo>
                    <a:pt x="707" y="585"/>
                  </a:lnTo>
                  <a:lnTo>
                    <a:pt x="684" y="629"/>
                  </a:lnTo>
                  <a:lnTo>
                    <a:pt x="659" y="672"/>
                  </a:lnTo>
                  <a:lnTo>
                    <a:pt x="633" y="714"/>
                  </a:lnTo>
                  <a:lnTo>
                    <a:pt x="606" y="755"/>
                  </a:lnTo>
                  <a:lnTo>
                    <a:pt x="577" y="796"/>
                  </a:lnTo>
                  <a:lnTo>
                    <a:pt x="547" y="835"/>
                  </a:lnTo>
                  <a:lnTo>
                    <a:pt x="516" y="873"/>
                  </a:lnTo>
                  <a:lnTo>
                    <a:pt x="483" y="909"/>
                  </a:lnTo>
                  <a:lnTo>
                    <a:pt x="449" y="945"/>
                  </a:lnTo>
                  <a:lnTo>
                    <a:pt x="414" y="979"/>
                  </a:lnTo>
                  <a:lnTo>
                    <a:pt x="378" y="1012"/>
                  </a:lnTo>
                  <a:lnTo>
                    <a:pt x="340" y="1044"/>
                  </a:lnTo>
                  <a:lnTo>
                    <a:pt x="302" y="1075"/>
                  </a:lnTo>
                  <a:lnTo>
                    <a:pt x="262" y="1104"/>
                  </a:lnTo>
                  <a:lnTo>
                    <a:pt x="221" y="1131"/>
                  </a:lnTo>
                  <a:lnTo>
                    <a:pt x="179" y="1157"/>
                  </a:lnTo>
                  <a:lnTo>
                    <a:pt x="135" y="1182"/>
                  </a:lnTo>
                  <a:lnTo>
                    <a:pt x="91" y="1205"/>
                  </a:lnTo>
                  <a:lnTo>
                    <a:pt x="46" y="1226"/>
                  </a:lnTo>
                  <a:lnTo>
                    <a:pt x="0" y="1246"/>
                  </a:lnTo>
                </a:path>
              </a:pathLst>
            </a:custGeom>
            <a:noFill/>
            <a:ln w="28575" cmpd="sng">
              <a:solidFill>
                <a:srgbClr val="0000FF"/>
              </a:solidFill>
              <a:prstDash val="solid"/>
              <a:round/>
              <a:headEnd/>
              <a:tailEnd/>
            </a:ln>
          </p:spPr>
          <p:txBody>
            <a:bodyPr/>
            <a:lstStyle/>
            <a:p>
              <a:endParaRPr lang="zh-CN" altLang="en-US"/>
            </a:p>
          </p:txBody>
        </p:sp>
        <p:sp>
          <p:nvSpPr>
            <p:cNvPr id="33807" name="Freeform 15"/>
            <p:cNvSpPr>
              <a:spLocks/>
            </p:cNvSpPr>
            <p:nvPr/>
          </p:nvSpPr>
          <p:spPr bwMode="auto">
            <a:xfrm>
              <a:off x="4443" y="1154"/>
              <a:ext cx="60" cy="84"/>
            </a:xfrm>
            <a:custGeom>
              <a:avLst/>
              <a:gdLst/>
              <a:ahLst/>
              <a:cxnLst>
                <a:cxn ang="0">
                  <a:pos x="67" y="100"/>
                </a:cxn>
                <a:cxn ang="0">
                  <a:pos x="36" y="0"/>
                </a:cxn>
                <a:cxn ang="0">
                  <a:pos x="0" y="98"/>
                </a:cxn>
                <a:cxn ang="0">
                  <a:pos x="34" y="68"/>
                </a:cxn>
                <a:cxn ang="0">
                  <a:pos x="67" y="100"/>
                </a:cxn>
              </a:cxnLst>
              <a:rect l="0" t="0" r="r" b="b"/>
              <a:pathLst>
                <a:path w="67" h="100">
                  <a:moveTo>
                    <a:pt x="67" y="100"/>
                  </a:moveTo>
                  <a:lnTo>
                    <a:pt x="36" y="0"/>
                  </a:lnTo>
                  <a:lnTo>
                    <a:pt x="0" y="98"/>
                  </a:lnTo>
                  <a:lnTo>
                    <a:pt x="34" y="68"/>
                  </a:lnTo>
                  <a:lnTo>
                    <a:pt x="67" y="100"/>
                  </a:lnTo>
                  <a:close/>
                </a:path>
              </a:pathLst>
            </a:custGeom>
            <a:solidFill>
              <a:srgbClr val="0000FF"/>
            </a:solidFill>
            <a:ln w="28575" cmpd="sng">
              <a:solidFill>
                <a:srgbClr val="0000FF"/>
              </a:solidFill>
              <a:round/>
              <a:headEnd/>
              <a:tailEnd/>
            </a:ln>
          </p:spPr>
          <p:txBody>
            <a:bodyPr/>
            <a:lstStyle/>
            <a:p>
              <a:endParaRPr lang="zh-CN" altLang="en-US"/>
            </a:p>
          </p:txBody>
        </p:sp>
        <p:sp>
          <p:nvSpPr>
            <p:cNvPr id="33808" name="Freeform 16"/>
            <p:cNvSpPr>
              <a:spLocks/>
            </p:cNvSpPr>
            <p:nvPr/>
          </p:nvSpPr>
          <p:spPr bwMode="auto">
            <a:xfrm>
              <a:off x="3725" y="2398"/>
              <a:ext cx="763" cy="1194"/>
            </a:xfrm>
            <a:custGeom>
              <a:avLst/>
              <a:gdLst/>
              <a:ahLst/>
              <a:cxnLst>
                <a:cxn ang="0">
                  <a:pos x="0" y="0"/>
                </a:cxn>
                <a:cxn ang="0">
                  <a:pos x="40" y="25"/>
                </a:cxn>
                <a:cxn ang="0">
                  <a:pos x="80" y="51"/>
                </a:cxn>
                <a:cxn ang="0">
                  <a:pos x="118" y="79"/>
                </a:cxn>
                <a:cxn ang="0">
                  <a:pos x="156" y="108"/>
                </a:cxn>
                <a:cxn ang="0">
                  <a:pos x="194" y="139"/>
                </a:cxn>
                <a:cxn ang="0">
                  <a:pos x="230" y="171"/>
                </a:cxn>
                <a:cxn ang="0">
                  <a:pos x="266" y="205"/>
                </a:cxn>
                <a:cxn ang="0">
                  <a:pos x="301" y="240"/>
                </a:cxn>
                <a:cxn ang="0">
                  <a:pos x="335" y="276"/>
                </a:cxn>
                <a:cxn ang="0">
                  <a:pos x="368" y="314"/>
                </a:cxn>
                <a:cxn ang="0">
                  <a:pos x="401" y="353"/>
                </a:cxn>
                <a:cxn ang="0">
                  <a:pos x="432" y="394"/>
                </a:cxn>
                <a:cxn ang="0">
                  <a:pos x="463" y="435"/>
                </a:cxn>
                <a:cxn ang="0">
                  <a:pos x="493" y="478"/>
                </a:cxn>
                <a:cxn ang="0">
                  <a:pos x="521" y="522"/>
                </a:cxn>
                <a:cxn ang="0">
                  <a:pos x="549" y="568"/>
                </a:cxn>
                <a:cxn ang="0">
                  <a:pos x="576" y="614"/>
                </a:cxn>
                <a:cxn ang="0">
                  <a:pos x="602" y="662"/>
                </a:cxn>
                <a:cxn ang="0">
                  <a:pos x="627" y="710"/>
                </a:cxn>
                <a:cxn ang="0">
                  <a:pos x="651" y="760"/>
                </a:cxn>
                <a:cxn ang="0">
                  <a:pos x="673" y="810"/>
                </a:cxn>
                <a:cxn ang="0">
                  <a:pos x="695" y="862"/>
                </a:cxn>
                <a:cxn ang="0">
                  <a:pos x="716" y="914"/>
                </a:cxn>
                <a:cxn ang="0">
                  <a:pos x="735" y="968"/>
                </a:cxn>
                <a:cxn ang="0">
                  <a:pos x="754" y="1022"/>
                </a:cxn>
                <a:cxn ang="0">
                  <a:pos x="771" y="1077"/>
                </a:cxn>
                <a:cxn ang="0">
                  <a:pos x="787" y="1133"/>
                </a:cxn>
                <a:cxn ang="0">
                  <a:pos x="802" y="1190"/>
                </a:cxn>
                <a:cxn ang="0">
                  <a:pos x="816" y="1247"/>
                </a:cxn>
                <a:cxn ang="0">
                  <a:pos x="829" y="1306"/>
                </a:cxn>
                <a:cxn ang="0">
                  <a:pos x="840" y="1364"/>
                </a:cxn>
                <a:cxn ang="0">
                  <a:pos x="850" y="1424"/>
                </a:cxn>
              </a:cxnLst>
              <a:rect l="0" t="0" r="r" b="b"/>
              <a:pathLst>
                <a:path w="850" h="1424">
                  <a:moveTo>
                    <a:pt x="0" y="0"/>
                  </a:moveTo>
                  <a:lnTo>
                    <a:pt x="40" y="25"/>
                  </a:lnTo>
                  <a:lnTo>
                    <a:pt x="80" y="51"/>
                  </a:lnTo>
                  <a:lnTo>
                    <a:pt x="118" y="79"/>
                  </a:lnTo>
                  <a:lnTo>
                    <a:pt x="156" y="108"/>
                  </a:lnTo>
                  <a:lnTo>
                    <a:pt x="194" y="139"/>
                  </a:lnTo>
                  <a:lnTo>
                    <a:pt x="230" y="171"/>
                  </a:lnTo>
                  <a:lnTo>
                    <a:pt x="266" y="205"/>
                  </a:lnTo>
                  <a:lnTo>
                    <a:pt x="301" y="240"/>
                  </a:lnTo>
                  <a:lnTo>
                    <a:pt x="335" y="276"/>
                  </a:lnTo>
                  <a:lnTo>
                    <a:pt x="368" y="314"/>
                  </a:lnTo>
                  <a:lnTo>
                    <a:pt x="401" y="353"/>
                  </a:lnTo>
                  <a:lnTo>
                    <a:pt x="432" y="394"/>
                  </a:lnTo>
                  <a:lnTo>
                    <a:pt x="463" y="435"/>
                  </a:lnTo>
                  <a:lnTo>
                    <a:pt x="493" y="478"/>
                  </a:lnTo>
                  <a:lnTo>
                    <a:pt x="521" y="522"/>
                  </a:lnTo>
                  <a:lnTo>
                    <a:pt x="549" y="568"/>
                  </a:lnTo>
                  <a:lnTo>
                    <a:pt x="576" y="614"/>
                  </a:lnTo>
                  <a:lnTo>
                    <a:pt x="602" y="662"/>
                  </a:lnTo>
                  <a:lnTo>
                    <a:pt x="627" y="710"/>
                  </a:lnTo>
                  <a:lnTo>
                    <a:pt x="651" y="760"/>
                  </a:lnTo>
                  <a:lnTo>
                    <a:pt x="673" y="810"/>
                  </a:lnTo>
                  <a:lnTo>
                    <a:pt x="695" y="862"/>
                  </a:lnTo>
                  <a:lnTo>
                    <a:pt x="716" y="914"/>
                  </a:lnTo>
                  <a:lnTo>
                    <a:pt x="735" y="968"/>
                  </a:lnTo>
                  <a:lnTo>
                    <a:pt x="754" y="1022"/>
                  </a:lnTo>
                  <a:lnTo>
                    <a:pt x="771" y="1077"/>
                  </a:lnTo>
                  <a:lnTo>
                    <a:pt x="787" y="1133"/>
                  </a:lnTo>
                  <a:lnTo>
                    <a:pt x="802" y="1190"/>
                  </a:lnTo>
                  <a:lnTo>
                    <a:pt x="816" y="1247"/>
                  </a:lnTo>
                  <a:lnTo>
                    <a:pt x="829" y="1306"/>
                  </a:lnTo>
                  <a:lnTo>
                    <a:pt x="840" y="1364"/>
                  </a:lnTo>
                  <a:lnTo>
                    <a:pt x="850" y="1424"/>
                  </a:lnTo>
                </a:path>
              </a:pathLst>
            </a:custGeom>
            <a:noFill/>
            <a:ln w="28575" cmpd="sng">
              <a:solidFill>
                <a:srgbClr val="0000FF"/>
              </a:solidFill>
              <a:prstDash val="solid"/>
              <a:round/>
              <a:headEnd/>
              <a:tailEnd/>
            </a:ln>
          </p:spPr>
          <p:txBody>
            <a:bodyPr/>
            <a:lstStyle/>
            <a:p>
              <a:endParaRPr lang="zh-CN" altLang="en-US"/>
            </a:p>
          </p:txBody>
        </p:sp>
        <p:sp>
          <p:nvSpPr>
            <p:cNvPr id="33809" name="Freeform 17"/>
            <p:cNvSpPr>
              <a:spLocks/>
            </p:cNvSpPr>
            <p:nvPr/>
          </p:nvSpPr>
          <p:spPr bwMode="auto">
            <a:xfrm>
              <a:off x="4455" y="3563"/>
              <a:ext cx="59" cy="86"/>
            </a:xfrm>
            <a:custGeom>
              <a:avLst/>
              <a:gdLst/>
              <a:ahLst/>
              <a:cxnLst>
                <a:cxn ang="0">
                  <a:pos x="0" y="10"/>
                </a:cxn>
                <a:cxn ang="0">
                  <a:pos x="48" y="103"/>
                </a:cxn>
                <a:cxn ang="0">
                  <a:pos x="66" y="0"/>
                </a:cxn>
                <a:cxn ang="0">
                  <a:pos x="38" y="36"/>
                </a:cxn>
                <a:cxn ang="0">
                  <a:pos x="0" y="10"/>
                </a:cxn>
              </a:cxnLst>
              <a:rect l="0" t="0" r="r" b="b"/>
              <a:pathLst>
                <a:path w="66" h="103">
                  <a:moveTo>
                    <a:pt x="0" y="10"/>
                  </a:moveTo>
                  <a:lnTo>
                    <a:pt x="48" y="103"/>
                  </a:lnTo>
                  <a:lnTo>
                    <a:pt x="66" y="0"/>
                  </a:lnTo>
                  <a:lnTo>
                    <a:pt x="38" y="36"/>
                  </a:lnTo>
                  <a:lnTo>
                    <a:pt x="0" y="10"/>
                  </a:lnTo>
                  <a:close/>
                </a:path>
              </a:pathLst>
            </a:custGeom>
            <a:solidFill>
              <a:srgbClr val="0000FF"/>
            </a:solidFill>
            <a:ln w="28575" cmpd="sng">
              <a:solidFill>
                <a:srgbClr val="0000FF"/>
              </a:solidFill>
              <a:round/>
              <a:headEnd/>
              <a:tailEnd/>
            </a:ln>
          </p:spPr>
          <p:txBody>
            <a:bodyPr/>
            <a:lstStyle/>
            <a:p>
              <a:endParaRPr lang="zh-CN" altLang="en-US"/>
            </a:p>
          </p:txBody>
        </p:sp>
        <p:sp>
          <p:nvSpPr>
            <p:cNvPr id="33810" name="Freeform 18"/>
            <p:cNvSpPr>
              <a:spLocks/>
            </p:cNvSpPr>
            <p:nvPr/>
          </p:nvSpPr>
          <p:spPr bwMode="auto">
            <a:xfrm>
              <a:off x="3663" y="969"/>
              <a:ext cx="294" cy="1281"/>
            </a:xfrm>
            <a:custGeom>
              <a:avLst/>
              <a:gdLst/>
              <a:ahLst/>
              <a:cxnLst>
                <a:cxn ang="0">
                  <a:pos x="327" y="0"/>
                </a:cxn>
                <a:cxn ang="0">
                  <a:pos x="324" y="129"/>
                </a:cxn>
                <a:cxn ang="0">
                  <a:pos x="318" y="256"/>
                </a:cxn>
                <a:cxn ang="0">
                  <a:pos x="310" y="381"/>
                </a:cxn>
                <a:cxn ang="0">
                  <a:pos x="299" y="501"/>
                </a:cxn>
                <a:cxn ang="0">
                  <a:pos x="293" y="560"/>
                </a:cxn>
                <a:cxn ang="0">
                  <a:pos x="286" y="618"/>
                </a:cxn>
                <a:cxn ang="0">
                  <a:pos x="278" y="675"/>
                </a:cxn>
                <a:cxn ang="0">
                  <a:pos x="270" y="731"/>
                </a:cxn>
                <a:cxn ang="0">
                  <a:pos x="261" y="786"/>
                </a:cxn>
                <a:cxn ang="0">
                  <a:pos x="252" y="839"/>
                </a:cxn>
                <a:cxn ang="0">
                  <a:pos x="242" y="891"/>
                </a:cxn>
                <a:cxn ang="0">
                  <a:pos x="231" y="942"/>
                </a:cxn>
                <a:cxn ang="0">
                  <a:pos x="220" y="992"/>
                </a:cxn>
                <a:cxn ang="0">
                  <a:pos x="209" y="1040"/>
                </a:cxn>
                <a:cxn ang="0">
                  <a:pos x="197" y="1086"/>
                </a:cxn>
                <a:cxn ang="0">
                  <a:pos x="184" y="1131"/>
                </a:cxn>
                <a:cxn ang="0">
                  <a:pos x="171" y="1175"/>
                </a:cxn>
                <a:cxn ang="0">
                  <a:pos x="158" y="1216"/>
                </a:cxn>
                <a:cxn ang="0">
                  <a:pos x="144" y="1256"/>
                </a:cxn>
                <a:cxn ang="0">
                  <a:pos x="130" y="1294"/>
                </a:cxn>
                <a:cxn ang="0">
                  <a:pos x="115" y="1331"/>
                </a:cxn>
                <a:cxn ang="0">
                  <a:pos x="100" y="1365"/>
                </a:cxn>
                <a:cxn ang="0">
                  <a:pos x="84" y="1398"/>
                </a:cxn>
                <a:cxn ang="0">
                  <a:pos x="68" y="1428"/>
                </a:cxn>
                <a:cxn ang="0">
                  <a:pos x="52" y="1457"/>
                </a:cxn>
                <a:cxn ang="0">
                  <a:pos x="35" y="1483"/>
                </a:cxn>
                <a:cxn ang="0">
                  <a:pos x="18" y="1507"/>
                </a:cxn>
                <a:cxn ang="0">
                  <a:pos x="0" y="1529"/>
                </a:cxn>
              </a:cxnLst>
              <a:rect l="0" t="0" r="r" b="b"/>
              <a:pathLst>
                <a:path w="327" h="1529">
                  <a:moveTo>
                    <a:pt x="327" y="0"/>
                  </a:moveTo>
                  <a:lnTo>
                    <a:pt x="324" y="129"/>
                  </a:lnTo>
                  <a:lnTo>
                    <a:pt x="318" y="256"/>
                  </a:lnTo>
                  <a:lnTo>
                    <a:pt x="310" y="381"/>
                  </a:lnTo>
                  <a:lnTo>
                    <a:pt x="299" y="501"/>
                  </a:lnTo>
                  <a:lnTo>
                    <a:pt x="293" y="560"/>
                  </a:lnTo>
                  <a:lnTo>
                    <a:pt x="286" y="618"/>
                  </a:lnTo>
                  <a:lnTo>
                    <a:pt x="278" y="675"/>
                  </a:lnTo>
                  <a:lnTo>
                    <a:pt x="270" y="731"/>
                  </a:lnTo>
                  <a:lnTo>
                    <a:pt x="261" y="786"/>
                  </a:lnTo>
                  <a:lnTo>
                    <a:pt x="252" y="839"/>
                  </a:lnTo>
                  <a:lnTo>
                    <a:pt x="242" y="891"/>
                  </a:lnTo>
                  <a:lnTo>
                    <a:pt x="231" y="942"/>
                  </a:lnTo>
                  <a:lnTo>
                    <a:pt x="220" y="992"/>
                  </a:lnTo>
                  <a:lnTo>
                    <a:pt x="209" y="1040"/>
                  </a:lnTo>
                  <a:lnTo>
                    <a:pt x="197" y="1086"/>
                  </a:lnTo>
                  <a:lnTo>
                    <a:pt x="184" y="1131"/>
                  </a:lnTo>
                  <a:lnTo>
                    <a:pt x="171" y="1175"/>
                  </a:lnTo>
                  <a:lnTo>
                    <a:pt x="158" y="1216"/>
                  </a:lnTo>
                  <a:lnTo>
                    <a:pt x="144" y="1256"/>
                  </a:lnTo>
                  <a:lnTo>
                    <a:pt x="130" y="1294"/>
                  </a:lnTo>
                  <a:lnTo>
                    <a:pt x="115" y="1331"/>
                  </a:lnTo>
                  <a:lnTo>
                    <a:pt x="100" y="1365"/>
                  </a:lnTo>
                  <a:lnTo>
                    <a:pt x="84" y="1398"/>
                  </a:lnTo>
                  <a:lnTo>
                    <a:pt x="68" y="1428"/>
                  </a:lnTo>
                  <a:lnTo>
                    <a:pt x="52" y="1457"/>
                  </a:lnTo>
                  <a:lnTo>
                    <a:pt x="35" y="1483"/>
                  </a:lnTo>
                  <a:lnTo>
                    <a:pt x="18" y="1507"/>
                  </a:lnTo>
                  <a:lnTo>
                    <a:pt x="0" y="1529"/>
                  </a:lnTo>
                </a:path>
              </a:pathLst>
            </a:custGeom>
            <a:noFill/>
            <a:ln w="28575" cmpd="sng">
              <a:solidFill>
                <a:srgbClr val="0000FF"/>
              </a:solidFill>
              <a:prstDash val="solid"/>
              <a:round/>
              <a:headEnd/>
              <a:tailEnd/>
            </a:ln>
          </p:spPr>
          <p:txBody>
            <a:bodyPr/>
            <a:lstStyle/>
            <a:p>
              <a:endParaRPr lang="zh-CN" altLang="en-US"/>
            </a:p>
          </p:txBody>
        </p:sp>
        <p:sp>
          <p:nvSpPr>
            <p:cNvPr id="33811" name="Freeform 19"/>
            <p:cNvSpPr>
              <a:spLocks/>
            </p:cNvSpPr>
            <p:nvPr/>
          </p:nvSpPr>
          <p:spPr bwMode="auto">
            <a:xfrm>
              <a:off x="3928" y="912"/>
              <a:ext cx="60" cy="83"/>
            </a:xfrm>
            <a:custGeom>
              <a:avLst/>
              <a:gdLst/>
              <a:ahLst/>
              <a:cxnLst>
                <a:cxn ang="0">
                  <a:pos x="67" y="99"/>
                </a:cxn>
                <a:cxn ang="0">
                  <a:pos x="33" y="0"/>
                </a:cxn>
                <a:cxn ang="0">
                  <a:pos x="0" y="99"/>
                </a:cxn>
                <a:cxn ang="0">
                  <a:pos x="33" y="68"/>
                </a:cxn>
                <a:cxn ang="0">
                  <a:pos x="67" y="99"/>
                </a:cxn>
              </a:cxnLst>
              <a:rect l="0" t="0" r="r" b="b"/>
              <a:pathLst>
                <a:path w="67" h="99">
                  <a:moveTo>
                    <a:pt x="67" y="99"/>
                  </a:moveTo>
                  <a:lnTo>
                    <a:pt x="33" y="0"/>
                  </a:lnTo>
                  <a:lnTo>
                    <a:pt x="0" y="99"/>
                  </a:lnTo>
                  <a:lnTo>
                    <a:pt x="33" y="68"/>
                  </a:lnTo>
                  <a:lnTo>
                    <a:pt x="67" y="99"/>
                  </a:lnTo>
                  <a:close/>
                </a:path>
              </a:pathLst>
            </a:custGeom>
            <a:solidFill>
              <a:srgbClr val="0000FF"/>
            </a:solidFill>
            <a:ln w="28575" cmpd="sng">
              <a:solidFill>
                <a:srgbClr val="0000FF"/>
              </a:solidFill>
              <a:round/>
              <a:headEnd/>
              <a:tailEnd/>
            </a:ln>
          </p:spPr>
          <p:txBody>
            <a:bodyPr/>
            <a:lstStyle/>
            <a:p>
              <a:endParaRPr lang="zh-CN" altLang="en-US"/>
            </a:p>
          </p:txBody>
        </p:sp>
        <p:sp>
          <p:nvSpPr>
            <p:cNvPr id="33812" name="Freeform 20"/>
            <p:cNvSpPr>
              <a:spLocks/>
            </p:cNvSpPr>
            <p:nvPr/>
          </p:nvSpPr>
          <p:spPr bwMode="auto">
            <a:xfrm>
              <a:off x="3698" y="2428"/>
              <a:ext cx="302" cy="1290"/>
            </a:xfrm>
            <a:custGeom>
              <a:avLst/>
              <a:gdLst/>
              <a:ahLst/>
              <a:cxnLst>
                <a:cxn ang="0">
                  <a:pos x="0" y="0"/>
                </a:cxn>
                <a:cxn ang="0">
                  <a:pos x="18" y="21"/>
                </a:cxn>
                <a:cxn ang="0">
                  <a:pos x="36" y="44"/>
                </a:cxn>
                <a:cxn ang="0">
                  <a:pos x="53" y="70"/>
                </a:cxn>
                <a:cxn ang="0">
                  <a:pos x="70" y="98"/>
                </a:cxn>
                <a:cxn ang="0">
                  <a:pos x="86" y="128"/>
                </a:cxn>
                <a:cxn ang="0">
                  <a:pos x="102" y="160"/>
                </a:cxn>
                <a:cxn ang="0">
                  <a:pos x="118" y="194"/>
                </a:cxn>
                <a:cxn ang="0">
                  <a:pos x="133" y="230"/>
                </a:cxn>
                <a:cxn ang="0">
                  <a:pos x="148" y="268"/>
                </a:cxn>
                <a:cxn ang="0">
                  <a:pos x="163" y="307"/>
                </a:cxn>
                <a:cxn ang="0">
                  <a:pos x="176" y="349"/>
                </a:cxn>
                <a:cxn ang="0">
                  <a:pos x="190" y="392"/>
                </a:cxn>
                <a:cxn ang="0">
                  <a:pos x="203" y="438"/>
                </a:cxn>
                <a:cxn ang="0">
                  <a:pos x="215" y="484"/>
                </a:cxn>
                <a:cxn ang="0">
                  <a:pos x="227" y="533"/>
                </a:cxn>
                <a:cxn ang="0">
                  <a:pos x="238" y="582"/>
                </a:cxn>
                <a:cxn ang="0">
                  <a:pos x="249" y="634"/>
                </a:cxn>
                <a:cxn ang="0">
                  <a:pos x="259" y="686"/>
                </a:cxn>
                <a:cxn ang="0">
                  <a:pos x="269" y="740"/>
                </a:cxn>
                <a:cxn ang="0">
                  <a:pos x="278" y="796"/>
                </a:cxn>
                <a:cxn ang="0">
                  <a:pos x="287" y="852"/>
                </a:cxn>
                <a:cxn ang="0">
                  <a:pos x="294" y="910"/>
                </a:cxn>
                <a:cxn ang="0">
                  <a:pos x="302" y="969"/>
                </a:cxn>
                <a:cxn ang="0">
                  <a:pos x="308" y="1029"/>
                </a:cxn>
                <a:cxn ang="0">
                  <a:pos x="314" y="1090"/>
                </a:cxn>
                <a:cxn ang="0">
                  <a:pos x="320" y="1151"/>
                </a:cxn>
                <a:cxn ang="0">
                  <a:pos x="328" y="1278"/>
                </a:cxn>
                <a:cxn ang="0">
                  <a:pos x="334" y="1407"/>
                </a:cxn>
                <a:cxn ang="0">
                  <a:pos x="337" y="1539"/>
                </a:cxn>
              </a:cxnLst>
              <a:rect l="0" t="0" r="r" b="b"/>
              <a:pathLst>
                <a:path w="337" h="1539">
                  <a:moveTo>
                    <a:pt x="0" y="0"/>
                  </a:moveTo>
                  <a:lnTo>
                    <a:pt x="18" y="21"/>
                  </a:lnTo>
                  <a:lnTo>
                    <a:pt x="36" y="44"/>
                  </a:lnTo>
                  <a:lnTo>
                    <a:pt x="53" y="70"/>
                  </a:lnTo>
                  <a:lnTo>
                    <a:pt x="70" y="98"/>
                  </a:lnTo>
                  <a:lnTo>
                    <a:pt x="86" y="128"/>
                  </a:lnTo>
                  <a:lnTo>
                    <a:pt x="102" y="160"/>
                  </a:lnTo>
                  <a:lnTo>
                    <a:pt x="118" y="194"/>
                  </a:lnTo>
                  <a:lnTo>
                    <a:pt x="133" y="230"/>
                  </a:lnTo>
                  <a:lnTo>
                    <a:pt x="148" y="268"/>
                  </a:lnTo>
                  <a:lnTo>
                    <a:pt x="163" y="307"/>
                  </a:lnTo>
                  <a:lnTo>
                    <a:pt x="176" y="349"/>
                  </a:lnTo>
                  <a:lnTo>
                    <a:pt x="190" y="392"/>
                  </a:lnTo>
                  <a:lnTo>
                    <a:pt x="203" y="438"/>
                  </a:lnTo>
                  <a:lnTo>
                    <a:pt x="215" y="484"/>
                  </a:lnTo>
                  <a:lnTo>
                    <a:pt x="227" y="533"/>
                  </a:lnTo>
                  <a:lnTo>
                    <a:pt x="238" y="582"/>
                  </a:lnTo>
                  <a:lnTo>
                    <a:pt x="249" y="634"/>
                  </a:lnTo>
                  <a:lnTo>
                    <a:pt x="259" y="686"/>
                  </a:lnTo>
                  <a:lnTo>
                    <a:pt x="269" y="740"/>
                  </a:lnTo>
                  <a:lnTo>
                    <a:pt x="278" y="796"/>
                  </a:lnTo>
                  <a:lnTo>
                    <a:pt x="287" y="852"/>
                  </a:lnTo>
                  <a:lnTo>
                    <a:pt x="294" y="910"/>
                  </a:lnTo>
                  <a:lnTo>
                    <a:pt x="302" y="969"/>
                  </a:lnTo>
                  <a:lnTo>
                    <a:pt x="308" y="1029"/>
                  </a:lnTo>
                  <a:lnTo>
                    <a:pt x="314" y="1090"/>
                  </a:lnTo>
                  <a:lnTo>
                    <a:pt x="320" y="1151"/>
                  </a:lnTo>
                  <a:lnTo>
                    <a:pt x="328" y="1278"/>
                  </a:lnTo>
                  <a:lnTo>
                    <a:pt x="334" y="1407"/>
                  </a:lnTo>
                  <a:lnTo>
                    <a:pt x="337" y="1539"/>
                  </a:lnTo>
                </a:path>
              </a:pathLst>
            </a:custGeom>
            <a:noFill/>
            <a:ln w="28575" cmpd="sng">
              <a:solidFill>
                <a:srgbClr val="0000FF"/>
              </a:solidFill>
              <a:prstDash val="solid"/>
              <a:round/>
              <a:headEnd/>
              <a:tailEnd/>
            </a:ln>
          </p:spPr>
          <p:txBody>
            <a:bodyPr/>
            <a:lstStyle/>
            <a:p>
              <a:endParaRPr lang="zh-CN" altLang="en-US"/>
            </a:p>
          </p:txBody>
        </p:sp>
        <p:sp>
          <p:nvSpPr>
            <p:cNvPr id="33813" name="Freeform 21"/>
            <p:cNvSpPr>
              <a:spLocks/>
            </p:cNvSpPr>
            <p:nvPr/>
          </p:nvSpPr>
          <p:spPr bwMode="auto">
            <a:xfrm>
              <a:off x="3971" y="3693"/>
              <a:ext cx="60" cy="83"/>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0000FF"/>
            </a:solidFill>
            <a:ln w="28575" cmpd="sng">
              <a:solidFill>
                <a:srgbClr val="0000FF"/>
              </a:solidFill>
              <a:round/>
              <a:headEnd/>
              <a:tailEnd/>
            </a:ln>
          </p:spPr>
          <p:txBody>
            <a:bodyPr/>
            <a:lstStyle/>
            <a:p>
              <a:endParaRPr lang="zh-CN" altLang="en-US"/>
            </a:p>
          </p:txBody>
        </p:sp>
        <p:sp>
          <p:nvSpPr>
            <p:cNvPr id="33814" name="Freeform 22"/>
            <p:cNvSpPr>
              <a:spLocks/>
            </p:cNvSpPr>
            <p:nvPr/>
          </p:nvSpPr>
          <p:spPr bwMode="auto">
            <a:xfrm>
              <a:off x="3742" y="1866"/>
              <a:ext cx="992" cy="414"/>
            </a:xfrm>
            <a:custGeom>
              <a:avLst/>
              <a:gdLst/>
              <a:ahLst/>
              <a:cxnLst>
                <a:cxn ang="0">
                  <a:pos x="1105" y="0"/>
                </a:cxn>
                <a:cxn ang="0">
                  <a:pos x="1048" y="58"/>
                </a:cxn>
                <a:cxn ang="0">
                  <a:pos x="989" y="112"/>
                </a:cxn>
                <a:cxn ang="0">
                  <a:pos x="927" y="163"/>
                </a:cxn>
                <a:cxn ang="0">
                  <a:pos x="864" y="211"/>
                </a:cxn>
                <a:cxn ang="0">
                  <a:pos x="799" y="255"/>
                </a:cxn>
                <a:cxn ang="0">
                  <a:pos x="732" y="296"/>
                </a:cxn>
                <a:cxn ang="0">
                  <a:pos x="664" y="333"/>
                </a:cxn>
                <a:cxn ang="0">
                  <a:pos x="595" y="366"/>
                </a:cxn>
                <a:cxn ang="0">
                  <a:pos x="524" y="395"/>
                </a:cxn>
                <a:cxn ang="0">
                  <a:pos x="451" y="421"/>
                </a:cxn>
                <a:cxn ang="0">
                  <a:pos x="378" y="443"/>
                </a:cxn>
                <a:cxn ang="0">
                  <a:pos x="304" y="461"/>
                </a:cxn>
                <a:cxn ang="0">
                  <a:pos x="229" y="476"/>
                </a:cxn>
                <a:cxn ang="0">
                  <a:pos x="191" y="481"/>
                </a:cxn>
                <a:cxn ang="0">
                  <a:pos x="153" y="486"/>
                </a:cxn>
                <a:cxn ang="0">
                  <a:pos x="115" y="489"/>
                </a:cxn>
                <a:cxn ang="0">
                  <a:pos x="77" y="492"/>
                </a:cxn>
                <a:cxn ang="0">
                  <a:pos x="39" y="494"/>
                </a:cxn>
                <a:cxn ang="0">
                  <a:pos x="0" y="494"/>
                </a:cxn>
              </a:cxnLst>
              <a:rect l="0" t="0" r="r" b="b"/>
              <a:pathLst>
                <a:path w="1105" h="494">
                  <a:moveTo>
                    <a:pt x="1105" y="0"/>
                  </a:moveTo>
                  <a:lnTo>
                    <a:pt x="1048" y="58"/>
                  </a:lnTo>
                  <a:lnTo>
                    <a:pt x="989" y="112"/>
                  </a:lnTo>
                  <a:lnTo>
                    <a:pt x="927" y="163"/>
                  </a:lnTo>
                  <a:lnTo>
                    <a:pt x="864" y="211"/>
                  </a:lnTo>
                  <a:lnTo>
                    <a:pt x="799" y="255"/>
                  </a:lnTo>
                  <a:lnTo>
                    <a:pt x="732" y="296"/>
                  </a:lnTo>
                  <a:lnTo>
                    <a:pt x="664" y="333"/>
                  </a:lnTo>
                  <a:lnTo>
                    <a:pt x="595" y="366"/>
                  </a:lnTo>
                  <a:lnTo>
                    <a:pt x="524" y="395"/>
                  </a:lnTo>
                  <a:lnTo>
                    <a:pt x="451" y="421"/>
                  </a:lnTo>
                  <a:lnTo>
                    <a:pt x="378" y="443"/>
                  </a:lnTo>
                  <a:lnTo>
                    <a:pt x="304" y="461"/>
                  </a:lnTo>
                  <a:lnTo>
                    <a:pt x="229" y="476"/>
                  </a:lnTo>
                  <a:lnTo>
                    <a:pt x="191" y="481"/>
                  </a:lnTo>
                  <a:lnTo>
                    <a:pt x="153" y="486"/>
                  </a:lnTo>
                  <a:lnTo>
                    <a:pt x="115" y="489"/>
                  </a:lnTo>
                  <a:lnTo>
                    <a:pt x="77" y="492"/>
                  </a:lnTo>
                  <a:lnTo>
                    <a:pt x="39" y="494"/>
                  </a:lnTo>
                  <a:lnTo>
                    <a:pt x="0" y="494"/>
                  </a:lnTo>
                </a:path>
              </a:pathLst>
            </a:custGeom>
            <a:noFill/>
            <a:ln w="28575" cmpd="sng">
              <a:solidFill>
                <a:srgbClr val="0000FF"/>
              </a:solidFill>
              <a:prstDash val="solid"/>
              <a:round/>
              <a:headEnd/>
              <a:tailEnd/>
            </a:ln>
          </p:spPr>
          <p:txBody>
            <a:bodyPr/>
            <a:lstStyle/>
            <a:p>
              <a:endParaRPr lang="zh-CN" altLang="en-US"/>
            </a:p>
          </p:txBody>
        </p:sp>
        <p:sp>
          <p:nvSpPr>
            <p:cNvPr id="33815" name="Freeform 23"/>
            <p:cNvSpPr>
              <a:spLocks/>
            </p:cNvSpPr>
            <p:nvPr/>
          </p:nvSpPr>
          <p:spPr bwMode="auto">
            <a:xfrm>
              <a:off x="4694" y="1825"/>
              <a:ext cx="81" cy="80"/>
            </a:xfrm>
            <a:custGeom>
              <a:avLst/>
              <a:gdLst/>
              <a:ahLst/>
              <a:cxnLst>
                <a:cxn ang="0">
                  <a:pos x="50" y="96"/>
                </a:cxn>
                <a:cxn ang="0">
                  <a:pos x="91" y="0"/>
                </a:cxn>
                <a:cxn ang="0">
                  <a:pos x="0" y="52"/>
                </a:cxn>
                <a:cxn ang="0">
                  <a:pos x="46" y="51"/>
                </a:cxn>
                <a:cxn ang="0">
                  <a:pos x="50" y="96"/>
                </a:cxn>
              </a:cxnLst>
              <a:rect l="0" t="0" r="r" b="b"/>
              <a:pathLst>
                <a:path w="91" h="96">
                  <a:moveTo>
                    <a:pt x="50" y="96"/>
                  </a:moveTo>
                  <a:lnTo>
                    <a:pt x="91" y="0"/>
                  </a:lnTo>
                  <a:lnTo>
                    <a:pt x="0" y="52"/>
                  </a:lnTo>
                  <a:lnTo>
                    <a:pt x="46" y="51"/>
                  </a:lnTo>
                  <a:lnTo>
                    <a:pt x="50" y="96"/>
                  </a:lnTo>
                  <a:close/>
                </a:path>
              </a:pathLst>
            </a:custGeom>
            <a:solidFill>
              <a:srgbClr val="0000FF"/>
            </a:solidFill>
            <a:ln w="28575" cmpd="sng">
              <a:solidFill>
                <a:srgbClr val="0000FF"/>
              </a:solidFill>
              <a:round/>
              <a:headEnd/>
              <a:tailEnd/>
            </a:ln>
          </p:spPr>
          <p:txBody>
            <a:bodyPr/>
            <a:lstStyle/>
            <a:p>
              <a:endParaRPr lang="zh-CN" altLang="en-US"/>
            </a:p>
          </p:txBody>
        </p:sp>
        <p:sp>
          <p:nvSpPr>
            <p:cNvPr id="33816" name="Freeform 24"/>
            <p:cNvSpPr>
              <a:spLocks/>
            </p:cNvSpPr>
            <p:nvPr/>
          </p:nvSpPr>
          <p:spPr bwMode="auto">
            <a:xfrm>
              <a:off x="3699" y="2360"/>
              <a:ext cx="993" cy="413"/>
            </a:xfrm>
            <a:custGeom>
              <a:avLst/>
              <a:gdLst/>
              <a:ahLst/>
              <a:cxnLst>
                <a:cxn ang="0">
                  <a:pos x="0" y="0"/>
                </a:cxn>
                <a:cxn ang="0">
                  <a:pos x="39" y="1"/>
                </a:cxn>
                <a:cxn ang="0">
                  <a:pos x="77" y="2"/>
                </a:cxn>
                <a:cxn ang="0">
                  <a:pos x="115" y="5"/>
                </a:cxn>
                <a:cxn ang="0">
                  <a:pos x="153" y="8"/>
                </a:cxn>
                <a:cxn ang="0">
                  <a:pos x="191" y="13"/>
                </a:cxn>
                <a:cxn ang="0">
                  <a:pos x="229" y="18"/>
                </a:cxn>
                <a:cxn ang="0">
                  <a:pos x="304" y="33"/>
                </a:cxn>
                <a:cxn ang="0">
                  <a:pos x="378" y="51"/>
                </a:cxn>
                <a:cxn ang="0">
                  <a:pos x="452" y="73"/>
                </a:cxn>
                <a:cxn ang="0">
                  <a:pos x="524" y="98"/>
                </a:cxn>
                <a:cxn ang="0">
                  <a:pos x="595" y="128"/>
                </a:cxn>
                <a:cxn ang="0">
                  <a:pos x="665" y="161"/>
                </a:cxn>
                <a:cxn ang="0">
                  <a:pos x="733" y="198"/>
                </a:cxn>
                <a:cxn ang="0">
                  <a:pos x="800" y="239"/>
                </a:cxn>
                <a:cxn ang="0">
                  <a:pos x="865" y="283"/>
                </a:cxn>
                <a:cxn ang="0">
                  <a:pos x="928" y="330"/>
                </a:cxn>
                <a:cxn ang="0">
                  <a:pos x="990" y="381"/>
                </a:cxn>
                <a:cxn ang="0">
                  <a:pos x="1049" y="435"/>
                </a:cxn>
                <a:cxn ang="0">
                  <a:pos x="1106" y="493"/>
                </a:cxn>
              </a:cxnLst>
              <a:rect l="0" t="0" r="r" b="b"/>
              <a:pathLst>
                <a:path w="1106" h="493">
                  <a:moveTo>
                    <a:pt x="0" y="0"/>
                  </a:moveTo>
                  <a:lnTo>
                    <a:pt x="39" y="1"/>
                  </a:lnTo>
                  <a:lnTo>
                    <a:pt x="77" y="2"/>
                  </a:lnTo>
                  <a:lnTo>
                    <a:pt x="115" y="5"/>
                  </a:lnTo>
                  <a:lnTo>
                    <a:pt x="153" y="8"/>
                  </a:lnTo>
                  <a:lnTo>
                    <a:pt x="191" y="13"/>
                  </a:lnTo>
                  <a:lnTo>
                    <a:pt x="229" y="18"/>
                  </a:lnTo>
                  <a:lnTo>
                    <a:pt x="304" y="33"/>
                  </a:lnTo>
                  <a:lnTo>
                    <a:pt x="378" y="51"/>
                  </a:lnTo>
                  <a:lnTo>
                    <a:pt x="452" y="73"/>
                  </a:lnTo>
                  <a:lnTo>
                    <a:pt x="524" y="98"/>
                  </a:lnTo>
                  <a:lnTo>
                    <a:pt x="595" y="128"/>
                  </a:lnTo>
                  <a:lnTo>
                    <a:pt x="665" y="161"/>
                  </a:lnTo>
                  <a:lnTo>
                    <a:pt x="733" y="198"/>
                  </a:lnTo>
                  <a:lnTo>
                    <a:pt x="800" y="239"/>
                  </a:lnTo>
                  <a:lnTo>
                    <a:pt x="865" y="283"/>
                  </a:lnTo>
                  <a:lnTo>
                    <a:pt x="928" y="330"/>
                  </a:lnTo>
                  <a:lnTo>
                    <a:pt x="990" y="381"/>
                  </a:lnTo>
                  <a:lnTo>
                    <a:pt x="1049" y="435"/>
                  </a:lnTo>
                  <a:lnTo>
                    <a:pt x="1106" y="493"/>
                  </a:lnTo>
                </a:path>
              </a:pathLst>
            </a:custGeom>
            <a:noFill/>
            <a:ln w="28575" cmpd="sng">
              <a:solidFill>
                <a:srgbClr val="0000FF"/>
              </a:solidFill>
              <a:prstDash val="solid"/>
              <a:round/>
              <a:headEnd/>
              <a:tailEnd/>
            </a:ln>
          </p:spPr>
          <p:txBody>
            <a:bodyPr/>
            <a:lstStyle/>
            <a:p>
              <a:endParaRPr lang="zh-CN" altLang="en-US"/>
            </a:p>
          </p:txBody>
        </p:sp>
        <p:sp>
          <p:nvSpPr>
            <p:cNvPr id="33817" name="Freeform 25"/>
            <p:cNvSpPr>
              <a:spLocks/>
            </p:cNvSpPr>
            <p:nvPr/>
          </p:nvSpPr>
          <p:spPr bwMode="auto">
            <a:xfrm>
              <a:off x="4652" y="2735"/>
              <a:ext cx="81" cy="80"/>
            </a:xfrm>
            <a:custGeom>
              <a:avLst/>
              <a:gdLst/>
              <a:ahLst/>
              <a:cxnLst>
                <a:cxn ang="0">
                  <a:pos x="0" y="45"/>
                </a:cxn>
                <a:cxn ang="0">
                  <a:pos x="91" y="96"/>
                </a:cxn>
                <a:cxn ang="0">
                  <a:pos x="49" y="0"/>
                </a:cxn>
                <a:cxn ang="0">
                  <a:pos x="46" y="45"/>
                </a:cxn>
                <a:cxn ang="0">
                  <a:pos x="0" y="45"/>
                </a:cxn>
              </a:cxnLst>
              <a:rect l="0" t="0" r="r" b="b"/>
              <a:pathLst>
                <a:path w="91" h="96">
                  <a:moveTo>
                    <a:pt x="0" y="45"/>
                  </a:moveTo>
                  <a:lnTo>
                    <a:pt x="91" y="96"/>
                  </a:lnTo>
                  <a:lnTo>
                    <a:pt x="49" y="0"/>
                  </a:lnTo>
                  <a:lnTo>
                    <a:pt x="46" y="45"/>
                  </a:lnTo>
                  <a:lnTo>
                    <a:pt x="0" y="45"/>
                  </a:lnTo>
                  <a:close/>
                </a:path>
              </a:pathLst>
            </a:custGeom>
            <a:solidFill>
              <a:srgbClr val="0000FF"/>
            </a:solidFill>
            <a:ln w="28575" cmpd="sng">
              <a:solidFill>
                <a:srgbClr val="0000FF"/>
              </a:solidFill>
              <a:round/>
              <a:headEnd/>
              <a:tailEnd/>
            </a:ln>
          </p:spPr>
          <p:txBody>
            <a:bodyPr/>
            <a:lstStyle/>
            <a:p>
              <a:endParaRPr lang="zh-CN" altLang="en-US"/>
            </a:p>
          </p:txBody>
        </p:sp>
        <p:sp>
          <p:nvSpPr>
            <p:cNvPr id="33818" name="Freeform 26"/>
            <p:cNvSpPr>
              <a:spLocks/>
            </p:cNvSpPr>
            <p:nvPr/>
          </p:nvSpPr>
          <p:spPr bwMode="auto">
            <a:xfrm>
              <a:off x="4903" y="2292"/>
              <a:ext cx="89" cy="56"/>
            </a:xfrm>
            <a:custGeom>
              <a:avLst/>
              <a:gdLst/>
              <a:ahLst/>
              <a:cxnLst>
                <a:cxn ang="0">
                  <a:pos x="0" y="67"/>
                </a:cxn>
                <a:cxn ang="0">
                  <a:pos x="99" y="33"/>
                </a:cxn>
                <a:cxn ang="0">
                  <a:pos x="0" y="0"/>
                </a:cxn>
                <a:cxn ang="0">
                  <a:pos x="31" y="33"/>
                </a:cxn>
                <a:cxn ang="0">
                  <a:pos x="0" y="67"/>
                </a:cxn>
              </a:cxnLst>
              <a:rect l="0" t="0" r="r" b="b"/>
              <a:pathLst>
                <a:path w="99" h="67">
                  <a:moveTo>
                    <a:pt x="0" y="67"/>
                  </a:moveTo>
                  <a:lnTo>
                    <a:pt x="99" y="33"/>
                  </a:lnTo>
                  <a:lnTo>
                    <a:pt x="0" y="0"/>
                  </a:lnTo>
                  <a:lnTo>
                    <a:pt x="31" y="33"/>
                  </a:lnTo>
                  <a:lnTo>
                    <a:pt x="0" y="67"/>
                  </a:lnTo>
                  <a:close/>
                </a:path>
              </a:pathLst>
            </a:custGeom>
            <a:solidFill>
              <a:srgbClr val="0000FF"/>
            </a:solidFill>
            <a:ln w="28575" cmpd="sng">
              <a:solidFill>
                <a:srgbClr val="0000FF"/>
              </a:solidFill>
              <a:round/>
              <a:headEnd/>
              <a:tailEnd/>
            </a:ln>
          </p:spPr>
          <p:txBody>
            <a:bodyPr/>
            <a:lstStyle/>
            <a:p>
              <a:endParaRPr lang="zh-CN" altLang="en-US"/>
            </a:p>
          </p:txBody>
        </p:sp>
        <p:sp>
          <p:nvSpPr>
            <p:cNvPr id="33819" name="Freeform 27"/>
            <p:cNvSpPr>
              <a:spLocks/>
            </p:cNvSpPr>
            <p:nvPr/>
          </p:nvSpPr>
          <p:spPr bwMode="auto">
            <a:xfrm>
              <a:off x="2538" y="2405"/>
              <a:ext cx="1025" cy="282"/>
            </a:xfrm>
            <a:custGeom>
              <a:avLst/>
              <a:gdLst/>
              <a:ahLst/>
              <a:cxnLst>
                <a:cxn ang="0">
                  <a:pos x="1182" y="0"/>
                </a:cxn>
                <a:cxn ang="0">
                  <a:pos x="1141" y="31"/>
                </a:cxn>
                <a:cxn ang="0">
                  <a:pos x="1100" y="60"/>
                </a:cxn>
                <a:cxn ang="0">
                  <a:pos x="1057" y="87"/>
                </a:cxn>
                <a:cxn ang="0">
                  <a:pos x="1014" y="113"/>
                </a:cxn>
                <a:cxn ang="0">
                  <a:pos x="970" y="136"/>
                </a:cxn>
                <a:cxn ang="0">
                  <a:pos x="925" y="157"/>
                </a:cxn>
                <a:cxn ang="0">
                  <a:pos x="880" y="177"/>
                </a:cxn>
                <a:cxn ang="0">
                  <a:pos x="834" y="194"/>
                </a:cxn>
                <a:cxn ang="0">
                  <a:pos x="787" y="210"/>
                </a:cxn>
                <a:cxn ang="0">
                  <a:pos x="740" y="223"/>
                </a:cxn>
                <a:cxn ang="0">
                  <a:pos x="693" y="235"/>
                </a:cxn>
                <a:cxn ang="0">
                  <a:pos x="645" y="244"/>
                </a:cxn>
                <a:cxn ang="0">
                  <a:pos x="597" y="252"/>
                </a:cxn>
                <a:cxn ang="0">
                  <a:pos x="549" y="257"/>
                </a:cxn>
                <a:cxn ang="0">
                  <a:pos x="500" y="260"/>
                </a:cxn>
                <a:cxn ang="0">
                  <a:pos x="451" y="261"/>
                </a:cxn>
                <a:cxn ang="0">
                  <a:pos x="393" y="260"/>
                </a:cxn>
                <a:cxn ang="0">
                  <a:pos x="336" y="255"/>
                </a:cxn>
                <a:cxn ang="0">
                  <a:pos x="279" y="248"/>
                </a:cxn>
                <a:cxn ang="0">
                  <a:pos x="222" y="237"/>
                </a:cxn>
                <a:cxn ang="0">
                  <a:pos x="165" y="224"/>
                </a:cxn>
                <a:cxn ang="0">
                  <a:pos x="110" y="208"/>
                </a:cxn>
                <a:cxn ang="0">
                  <a:pos x="54" y="190"/>
                </a:cxn>
                <a:cxn ang="0">
                  <a:pos x="0" y="168"/>
                </a:cxn>
              </a:cxnLst>
              <a:rect l="0" t="0" r="r" b="b"/>
              <a:pathLst>
                <a:path w="1182" h="261">
                  <a:moveTo>
                    <a:pt x="1182" y="0"/>
                  </a:moveTo>
                  <a:lnTo>
                    <a:pt x="1141" y="31"/>
                  </a:lnTo>
                  <a:lnTo>
                    <a:pt x="1100" y="60"/>
                  </a:lnTo>
                  <a:lnTo>
                    <a:pt x="1057" y="87"/>
                  </a:lnTo>
                  <a:lnTo>
                    <a:pt x="1014" y="113"/>
                  </a:lnTo>
                  <a:lnTo>
                    <a:pt x="970" y="136"/>
                  </a:lnTo>
                  <a:lnTo>
                    <a:pt x="925" y="157"/>
                  </a:lnTo>
                  <a:lnTo>
                    <a:pt x="880" y="177"/>
                  </a:lnTo>
                  <a:lnTo>
                    <a:pt x="834" y="194"/>
                  </a:lnTo>
                  <a:lnTo>
                    <a:pt x="787" y="210"/>
                  </a:lnTo>
                  <a:lnTo>
                    <a:pt x="740" y="223"/>
                  </a:lnTo>
                  <a:lnTo>
                    <a:pt x="693" y="235"/>
                  </a:lnTo>
                  <a:lnTo>
                    <a:pt x="645" y="244"/>
                  </a:lnTo>
                  <a:lnTo>
                    <a:pt x="597" y="252"/>
                  </a:lnTo>
                  <a:lnTo>
                    <a:pt x="549" y="257"/>
                  </a:lnTo>
                  <a:lnTo>
                    <a:pt x="500" y="260"/>
                  </a:lnTo>
                  <a:lnTo>
                    <a:pt x="451" y="261"/>
                  </a:lnTo>
                  <a:lnTo>
                    <a:pt x="393" y="260"/>
                  </a:lnTo>
                  <a:lnTo>
                    <a:pt x="336" y="255"/>
                  </a:lnTo>
                  <a:lnTo>
                    <a:pt x="279" y="248"/>
                  </a:lnTo>
                  <a:lnTo>
                    <a:pt x="222" y="237"/>
                  </a:lnTo>
                  <a:lnTo>
                    <a:pt x="165" y="224"/>
                  </a:lnTo>
                  <a:lnTo>
                    <a:pt x="110" y="208"/>
                  </a:lnTo>
                  <a:lnTo>
                    <a:pt x="54" y="190"/>
                  </a:lnTo>
                  <a:lnTo>
                    <a:pt x="0" y="168"/>
                  </a:lnTo>
                </a:path>
              </a:pathLst>
            </a:custGeom>
            <a:noFill/>
            <a:ln w="28575" cmpd="sng">
              <a:solidFill>
                <a:srgbClr val="0000FF"/>
              </a:solidFill>
              <a:prstDash val="solid"/>
              <a:round/>
              <a:headEnd/>
              <a:tailEnd/>
            </a:ln>
          </p:spPr>
          <p:txBody>
            <a:bodyPr/>
            <a:lstStyle/>
            <a:p>
              <a:endParaRPr lang="zh-CN" altLang="en-US"/>
            </a:p>
          </p:txBody>
        </p:sp>
        <p:sp>
          <p:nvSpPr>
            <p:cNvPr id="33820" name="Freeform 28"/>
            <p:cNvSpPr>
              <a:spLocks/>
            </p:cNvSpPr>
            <p:nvPr/>
          </p:nvSpPr>
          <p:spPr bwMode="auto">
            <a:xfrm>
              <a:off x="2544" y="2564"/>
              <a:ext cx="90" cy="76"/>
            </a:xfrm>
            <a:custGeom>
              <a:avLst/>
              <a:gdLst/>
              <a:ahLst/>
              <a:cxnLst>
                <a:cxn ang="0">
                  <a:pos x="104" y="10"/>
                </a:cxn>
                <a:cxn ang="0">
                  <a:pos x="0" y="0"/>
                </a:cxn>
                <a:cxn ang="0">
                  <a:pos x="76" y="71"/>
                </a:cxn>
                <a:cxn ang="0">
                  <a:pos x="62" y="28"/>
                </a:cxn>
                <a:cxn ang="0">
                  <a:pos x="104" y="10"/>
                </a:cxn>
              </a:cxnLst>
              <a:rect l="0" t="0" r="r" b="b"/>
              <a:pathLst>
                <a:path w="104" h="71">
                  <a:moveTo>
                    <a:pt x="104" y="10"/>
                  </a:moveTo>
                  <a:lnTo>
                    <a:pt x="0" y="0"/>
                  </a:lnTo>
                  <a:lnTo>
                    <a:pt x="76" y="71"/>
                  </a:lnTo>
                  <a:lnTo>
                    <a:pt x="62" y="28"/>
                  </a:lnTo>
                  <a:lnTo>
                    <a:pt x="104" y="10"/>
                  </a:lnTo>
                  <a:close/>
                </a:path>
              </a:pathLst>
            </a:custGeom>
            <a:solidFill>
              <a:srgbClr val="0000FF"/>
            </a:solidFill>
            <a:ln w="28575" cmpd="sng">
              <a:solidFill>
                <a:srgbClr val="0000FF"/>
              </a:solidFill>
              <a:round/>
              <a:headEnd/>
              <a:tailEnd/>
            </a:ln>
          </p:spPr>
          <p:txBody>
            <a:bodyPr/>
            <a:lstStyle/>
            <a:p>
              <a:endParaRPr lang="zh-CN" altLang="en-US"/>
            </a:p>
          </p:txBody>
        </p:sp>
        <p:sp>
          <p:nvSpPr>
            <p:cNvPr id="33821" name="Freeform 29"/>
            <p:cNvSpPr>
              <a:spLocks/>
            </p:cNvSpPr>
            <p:nvPr/>
          </p:nvSpPr>
          <p:spPr bwMode="auto">
            <a:xfrm>
              <a:off x="2098" y="917"/>
              <a:ext cx="1551" cy="1291"/>
            </a:xfrm>
            <a:custGeom>
              <a:avLst/>
              <a:gdLst/>
              <a:ahLst/>
              <a:cxnLst>
                <a:cxn ang="0">
                  <a:pos x="1" y="1493"/>
                </a:cxn>
                <a:cxn ang="0">
                  <a:pos x="1" y="1373"/>
                </a:cxn>
                <a:cxn ang="0">
                  <a:pos x="10" y="1227"/>
                </a:cxn>
                <a:cxn ang="0">
                  <a:pos x="26" y="1085"/>
                </a:cxn>
                <a:cxn ang="0">
                  <a:pos x="51" y="950"/>
                </a:cxn>
                <a:cxn ang="0">
                  <a:pos x="83" y="820"/>
                </a:cxn>
                <a:cxn ang="0">
                  <a:pos x="122" y="697"/>
                </a:cxn>
                <a:cxn ang="0">
                  <a:pos x="167" y="581"/>
                </a:cxn>
                <a:cxn ang="0">
                  <a:pos x="218" y="474"/>
                </a:cxn>
                <a:cxn ang="0">
                  <a:pos x="275" y="376"/>
                </a:cxn>
                <a:cxn ang="0">
                  <a:pos x="337" y="288"/>
                </a:cxn>
                <a:cxn ang="0">
                  <a:pos x="404" y="210"/>
                </a:cxn>
                <a:cxn ang="0">
                  <a:pos x="476" y="143"/>
                </a:cxn>
                <a:cxn ang="0">
                  <a:pos x="551" y="88"/>
                </a:cxn>
                <a:cxn ang="0">
                  <a:pos x="630" y="46"/>
                </a:cxn>
                <a:cxn ang="0">
                  <a:pos x="712" y="17"/>
                </a:cxn>
                <a:cxn ang="0">
                  <a:pos x="797" y="2"/>
                </a:cxn>
                <a:cxn ang="0">
                  <a:pos x="883" y="2"/>
                </a:cxn>
                <a:cxn ang="0">
                  <a:pos x="968" y="17"/>
                </a:cxn>
                <a:cxn ang="0">
                  <a:pos x="1050" y="46"/>
                </a:cxn>
                <a:cxn ang="0">
                  <a:pos x="1129" y="88"/>
                </a:cxn>
                <a:cxn ang="0">
                  <a:pos x="1204" y="143"/>
                </a:cxn>
                <a:cxn ang="0">
                  <a:pos x="1276" y="210"/>
                </a:cxn>
                <a:cxn ang="0">
                  <a:pos x="1343" y="288"/>
                </a:cxn>
                <a:cxn ang="0">
                  <a:pos x="1405" y="376"/>
                </a:cxn>
                <a:cxn ang="0">
                  <a:pos x="1462" y="474"/>
                </a:cxn>
                <a:cxn ang="0">
                  <a:pos x="1513" y="581"/>
                </a:cxn>
                <a:cxn ang="0">
                  <a:pos x="1558" y="697"/>
                </a:cxn>
                <a:cxn ang="0">
                  <a:pos x="1597" y="820"/>
                </a:cxn>
                <a:cxn ang="0">
                  <a:pos x="1629" y="950"/>
                </a:cxn>
                <a:cxn ang="0">
                  <a:pos x="1654" y="1085"/>
                </a:cxn>
                <a:cxn ang="0">
                  <a:pos x="1670" y="1227"/>
                </a:cxn>
                <a:cxn ang="0">
                  <a:pos x="1679" y="1373"/>
                </a:cxn>
                <a:cxn ang="0">
                  <a:pos x="1680" y="1467"/>
                </a:cxn>
              </a:cxnLst>
              <a:rect l="0" t="0" r="r" b="b"/>
              <a:pathLst>
                <a:path w="1680" h="1539">
                  <a:moveTo>
                    <a:pt x="2" y="1539"/>
                  </a:moveTo>
                  <a:lnTo>
                    <a:pt x="1" y="1493"/>
                  </a:lnTo>
                  <a:lnTo>
                    <a:pt x="0" y="1447"/>
                  </a:lnTo>
                  <a:lnTo>
                    <a:pt x="1" y="1373"/>
                  </a:lnTo>
                  <a:lnTo>
                    <a:pt x="4" y="1299"/>
                  </a:lnTo>
                  <a:lnTo>
                    <a:pt x="10" y="1227"/>
                  </a:lnTo>
                  <a:lnTo>
                    <a:pt x="17" y="1155"/>
                  </a:lnTo>
                  <a:lnTo>
                    <a:pt x="26" y="1085"/>
                  </a:lnTo>
                  <a:lnTo>
                    <a:pt x="38" y="1017"/>
                  </a:lnTo>
                  <a:lnTo>
                    <a:pt x="51" y="950"/>
                  </a:lnTo>
                  <a:lnTo>
                    <a:pt x="66" y="884"/>
                  </a:lnTo>
                  <a:lnTo>
                    <a:pt x="83" y="820"/>
                  </a:lnTo>
                  <a:lnTo>
                    <a:pt x="101" y="757"/>
                  </a:lnTo>
                  <a:lnTo>
                    <a:pt x="122" y="697"/>
                  </a:lnTo>
                  <a:lnTo>
                    <a:pt x="143" y="638"/>
                  </a:lnTo>
                  <a:lnTo>
                    <a:pt x="167" y="581"/>
                  </a:lnTo>
                  <a:lnTo>
                    <a:pt x="192" y="527"/>
                  </a:lnTo>
                  <a:lnTo>
                    <a:pt x="218" y="474"/>
                  </a:lnTo>
                  <a:lnTo>
                    <a:pt x="246" y="424"/>
                  </a:lnTo>
                  <a:lnTo>
                    <a:pt x="275" y="376"/>
                  </a:lnTo>
                  <a:lnTo>
                    <a:pt x="306" y="331"/>
                  </a:lnTo>
                  <a:lnTo>
                    <a:pt x="337" y="288"/>
                  </a:lnTo>
                  <a:lnTo>
                    <a:pt x="370" y="247"/>
                  </a:lnTo>
                  <a:lnTo>
                    <a:pt x="404" y="210"/>
                  </a:lnTo>
                  <a:lnTo>
                    <a:pt x="440" y="175"/>
                  </a:lnTo>
                  <a:lnTo>
                    <a:pt x="476" y="143"/>
                  </a:lnTo>
                  <a:lnTo>
                    <a:pt x="513" y="114"/>
                  </a:lnTo>
                  <a:lnTo>
                    <a:pt x="551" y="88"/>
                  </a:lnTo>
                  <a:lnTo>
                    <a:pt x="590" y="65"/>
                  </a:lnTo>
                  <a:lnTo>
                    <a:pt x="630" y="46"/>
                  </a:lnTo>
                  <a:lnTo>
                    <a:pt x="671" y="29"/>
                  </a:lnTo>
                  <a:lnTo>
                    <a:pt x="712" y="17"/>
                  </a:lnTo>
                  <a:lnTo>
                    <a:pt x="754" y="8"/>
                  </a:lnTo>
                  <a:lnTo>
                    <a:pt x="797" y="2"/>
                  </a:lnTo>
                  <a:lnTo>
                    <a:pt x="840" y="0"/>
                  </a:lnTo>
                  <a:lnTo>
                    <a:pt x="883" y="2"/>
                  </a:lnTo>
                  <a:lnTo>
                    <a:pt x="926" y="8"/>
                  </a:lnTo>
                  <a:lnTo>
                    <a:pt x="968" y="17"/>
                  </a:lnTo>
                  <a:lnTo>
                    <a:pt x="1009" y="29"/>
                  </a:lnTo>
                  <a:lnTo>
                    <a:pt x="1050" y="46"/>
                  </a:lnTo>
                  <a:lnTo>
                    <a:pt x="1090" y="65"/>
                  </a:lnTo>
                  <a:lnTo>
                    <a:pt x="1129" y="88"/>
                  </a:lnTo>
                  <a:lnTo>
                    <a:pt x="1167" y="114"/>
                  </a:lnTo>
                  <a:lnTo>
                    <a:pt x="1204" y="143"/>
                  </a:lnTo>
                  <a:lnTo>
                    <a:pt x="1240" y="175"/>
                  </a:lnTo>
                  <a:lnTo>
                    <a:pt x="1276" y="210"/>
                  </a:lnTo>
                  <a:lnTo>
                    <a:pt x="1310" y="247"/>
                  </a:lnTo>
                  <a:lnTo>
                    <a:pt x="1343" y="288"/>
                  </a:lnTo>
                  <a:lnTo>
                    <a:pt x="1374" y="331"/>
                  </a:lnTo>
                  <a:lnTo>
                    <a:pt x="1405" y="376"/>
                  </a:lnTo>
                  <a:lnTo>
                    <a:pt x="1434" y="424"/>
                  </a:lnTo>
                  <a:lnTo>
                    <a:pt x="1462" y="474"/>
                  </a:lnTo>
                  <a:lnTo>
                    <a:pt x="1488" y="527"/>
                  </a:lnTo>
                  <a:lnTo>
                    <a:pt x="1513" y="581"/>
                  </a:lnTo>
                  <a:lnTo>
                    <a:pt x="1537" y="638"/>
                  </a:lnTo>
                  <a:lnTo>
                    <a:pt x="1558" y="697"/>
                  </a:lnTo>
                  <a:lnTo>
                    <a:pt x="1579" y="757"/>
                  </a:lnTo>
                  <a:lnTo>
                    <a:pt x="1597" y="820"/>
                  </a:lnTo>
                  <a:lnTo>
                    <a:pt x="1614" y="884"/>
                  </a:lnTo>
                  <a:lnTo>
                    <a:pt x="1629" y="950"/>
                  </a:lnTo>
                  <a:lnTo>
                    <a:pt x="1642" y="1017"/>
                  </a:lnTo>
                  <a:lnTo>
                    <a:pt x="1654" y="1085"/>
                  </a:lnTo>
                  <a:lnTo>
                    <a:pt x="1663" y="1155"/>
                  </a:lnTo>
                  <a:lnTo>
                    <a:pt x="1670" y="1227"/>
                  </a:lnTo>
                  <a:lnTo>
                    <a:pt x="1676" y="1299"/>
                  </a:lnTo>
                  <a:lnTo>
                    <a:pt x="1679" y="1373"/>
                  </a:lnTo>
                  <a:lnTo>
                    <a:pt x="1680" y="1447"/>
                  </a:lnTo>
                  <a:lnTo>
                    <a:pt x="1680" y="1467"/>
                  </a:lnTo>
                  <a:lnTo>
                    <a:pt x="1680" y="1487"/>
                  </a:lnTo>
                </a:path>
              </a:pathLst>
            </a:custGeom>
            <a:noFill/>
            <a:ln w="28575" cmpd="sng">
              <a:solidFill>
                <a:srgbClr val="0000FF"/>
              </a:solidFill>
              <a:prstDash val="solid"/>
              <a:round/>
              <a:headEnd/>
              <a:tailEnd/>
            </a:ln>
          </p:spPr>
          <p:txBody>
            <a:bodyPr/>
            <a:lstStyle/>
            <a:p>
              <a:endParaRPr lang="zh-CN" altLang="en-US"/>
            </a:p>
          </p:txBody>
        </p:sp>
        <p:sp>
          <p:nvSpPr>
            <p:cNvPr id="33822" name="Freeform 30"/>
            <p:cNvSpPr>
              <a:spLocks/>
            </p:cNvSpPr>
            <p:nvPr/>
          </p:nvSpPr>
          <p:spPr bwMode="auto">
            <a:xfrm>
              <a:off x="2175" y="913"/>
              <a:ext cx="1473" cy="1292"/>
            </a:xfrm>
            <a:custGeom>
              <a:avLst/>
              <a:gdLst/>
              <a:ahLst/>
              <a:cxnLst>
                <a:cxn ang="0">
                  <a:pos x="13" y="791"/>
                </a:cxn>
                <a:cxn ang="0">
                  <a:pos x="43" y="700"/>
                </a:cxn>
                <a:cxn ang="0">
                  <a:pos x="75" y="613"/>
                </a:cxn>
                <a:cxn ang="0">
                  <a:pos x="112" y="531"/>
                </a:cxn>
                <a:cxn ang="0">
                  <a:pos x="151" y="455"/>
                </a:cxn>
                <a:cxn ang="0">
                  <a:pos x="193" y="383"/>
                </a:cxn>
                <a:cxn ang="0">
                  <a:pos x="238" y="317"/>
                </a:cxn>
                <a:cxn ang="0">
                  <a:pos x="285" y="256"/>
                </a:cxn>
                <a:cxn ang="0">
                  <a:pos x="335" y="202"/>
                </a:cxn>
                <a:cxn ang="0">
                  <a:pos x="386" y="153"/>
                </a:cxn>
                <a:cxn ang="0">
                  <a:pos x="440" y="111"/>
                </a:cxn>
                <a:cxn ang="0">
                  <a:pos x="496" y="75"/>
                </a:cxn>
                <a:cxn ang="0">
                  <a:pos x="553" y="46"/>
                </a:cxn>
                <a:cxn ang="0">
                  <a:pos x="612" y="24"/>
                </a:cxn>
                <a:cxn ang="0">
                  <a:pos x="671" y="9"/>
                </a:cxn>
                <a:cxn ang="0">
                  <a:pos x="732" y="1"/>
                </a:cxn>
                <a:cxn ang="0">
                  <a:pos x="806" y="2"/>
                </a:cxn>
                <a:cxn ang="0">
                  <a:pos x="891" y="17"/>
                </a:cxn>
                <a:cxn ang="0">
                  <a:pos x="973" y="46"/>
                </a:cxn>
                <a:cxn ang="0">
                  <a:pos x="1052" y="88"/>
                </a:cxn>
                <a:cxn ang="0">
                  <a:pos x="1127" y="143"/>
                </a:cxn>
                <a:cxn ang="0">
                  <a:pos x="1199" y="210"/>
                </a:cxn>
                <a:cxn ang="0">
                  <a:pos x="1266" y="288"/>
                </a:cxn>
                <a:cxn ang="0">
                  <a:pos x="1328" y="376"/>
                </a:cxn>
                <a:cxn ang="0">
                  <a:pos x="1385" y="474"/>
                </a:cxn>
                <a:cxn ang="0">
                  <a:pos x="1436" y="582"/>
                </a:cxn>
                <a:cxn ang="0">
                  <a:pos x="1481" y="697"/>
                </a:cxn>
                <a:cxn ang="0">
                  <a:pos x="1520" y="820"/>
                </a:cxn>
                <a:cxn ang="0">
                  <a:pos x="1552" y="950"/>
                </a:cxn>
                <a:cxn ang="0">
                  <a:pos x="1577" y="1086"/>
                </a:cxn>
                <a:cxn ang="0">
                  <a:pos x="1593" y="1227"/>
                </a:cxn>
                <a:cxn ang="0">
                  <a:pos x="1602" y="1373"/>
                </a:cxn>
                <a:cxn ang="0">
                  <a:pos x="1603" y="1468"/>
                </a:cxn>
              </a:cxnLst>
              <a:rect l="0" t="0" r="r" b="b"/>
              <a:pathLst>
                <a:path w="1603" h="1488">
                  <a:moveTo>
                    <a:pt x="0" y="838"/>
                  </a:moveTo>
                  <a:lnTo>
                    <a:pt x="13" y="791"/>
                  </a:lnTo>
                  <a:lnTo>
                    <a:pt x="28" y="745"/>
                  </a:lnTo>
                  <a:lnTo>
                    <a:pt x="43" y="700"/>
                  </a:lnTo>
                  <a:lnTo>
                    <a:pt x="59" y="656"/>
                  </a:lnTo>
                  <a:lnTo>
                    <a:pt x="75" y="613"/>
                  </a:lnTo>
                  <a:lnTo>
                    <a:pt x="93" y="572"/>
                  </a:lnTo>
                  <a:lnTo>
                    <a:pt x="112" y="531"/>
                  </a:lnTo>
                  <a:lnTo>
                    <a:pt x="131" y="492"/>
                  </a:lnTo>
                  <a:lnTo>
                    <a:pt x="151" y="455"/>
                  </a:lnTo>
                  <a:lnTo>
                    <a:pt x="171" y="418"/>
                  </a:lnTo>
                  <a:lnTo>
                    <a:pt x="193" y="383"/>
                  </a:lnTo>
                  <a:lnTo>
                    <a:pt x="215" y="349"/>
                  </a:lnTo>
                  <a:lnTo>
                    <a:pt x="238" y="317"/>
                  </a:lnTo>
                  <a:lnTo>
                    <a:pt x="261" y="286"/>
                  </a:lnTo>
                  <a:lnTo>
                    <a:pt x="285" y="256"/>
                  </a:lnTo>
                  <a:lnTo>
                    <a:pt x="310" y="228"/>
                  </a:lnTo>
                  <a:lnTo>
                    <a:pt x="335" y="202"/>
                  </a:lnTo>
                  <a:lnTo>
                    <a:pt x="360" y="176"/>
                  </a:lnTo>
                  <a:lnTo>
                    <a:pt x="386" y="153"/>
                  </a:lnTo>
                  <a:lnTo>
                    <a:pt x="413" y="131"/>
                  </a:lnTo>
                  <a:lnTo>
                    <a:pt x="440" y="111"/>
                  </a:lnTo>
                  <a:lnTo>
                    <a:pt x="468" y="92"/>
                  </a:lnTo>
                  <a:lnTo>
                    <a:pt x="496" y="75"/>
                  </a:lnTo>
                  <a:lnTo>
                    <a:pt x="524" y="59"/>
                  </a:lnTo>
                  <a:lnTo>
                    <a:pt x="553" y="46"/>
                  </a:lnTo>
                  <a:lnTo>
                    <a:pt x="582" y="34"/>
                  </a:lnTo>
                  <a:lnTo>
                    <a:pt x="612" y="24"/>
                  </a:lnTo>
                  <a:lnTo>
                    <a:pt x="641" y="15"/>
                  </a:lnTo>
                  <a:lnTo>
                    <a:pt x="671" y="9"/>
                  </a:lnTo>
                  <a:lnTo>
                    <a:pt x="702" y="4"/>
                  </a:lnTo>
                  <a:lnTo>
                    <a:pt x="732" y="1"/>
                  </a:lnTo>
                  <a:lnTo>
                    <a:pt x="763" y="0"/>
                  </a:lnTo>
                  <a:lnTo>
                    <a:pt x="806" y="2"/>
                  </a:lnTo>
                  <a:lnTo>
                    <a:pt x="849" y="8"/>
                  </a:lnTo>
                  <a:lnTo>
                    <a:pt x="891" y="17"/>
                  </a:lnTo>
                  <a:lnTo>
                    <a:pt x="932" y="29"/>
                  </a:lnTo>
                  <a:lnTo>
                    <a:pt x="973" y="46"/>
                  </a:lnTo>
                  <a:lnTo>
                    <a:pt x="1013" y="65"/>
                  </a:lnTo>
                  <a:lnTo>
                    <a:pt x="1052" y="88"/>
                  </a:lnTo>
                  <a:lnTo>
                    <a:pt x="1090" y="114"/>
                  </a:lnTo>
                  <a:lnTo>
                    <a:pt x="1127" y="143"/>
                  </a:lnTo>
                  <a:lnTo>
                    <a:pt x="1163" y="175"/>
                  </a:lnTo>
                  <a:lnTo>
                    <a:pt x="1199" y="210"/>
                  </a:lnTo>
                  <a:lnTo>
                    <a:pt x="1233" y="247"/>
                  </a:lnTo>
                  <a:lnTo>
                    <a:pt x="1266" y="288"/>
                  </a:lnTo>
                  <a:lnTo>
                    <a:pt x="1297" y="331"/>
                  </a:lnTo>
                  <a:lnTo>
                    <a:pt x="1328" y="376"/>
                  </a:lnTo>
                  <a:lnTo>
                    <a:pt x="1357" y="424"/>
                  </a:lnTo>
                  <a:lnTo>
                    <a:pt x="1385" y="474"/>
                  </a:lnTo>
                  <a:lnTo>
                    <a:pt x="1411" y="527"/>
                  </a:lnTo>
                  <a:lnTo>
                    <a:pt x="1436" y="582"/>
                  </a:lnTo>
                  <a:lnTo>
                    <a:pt x="1460" y="638"/>
                  </a:lnTo>
                  <a:lnTo>
                    <a:pt x="1481" y="697"/>
                  </a:lnTo>
                  <a:lnTo>
                    <a:pt x="1502" y="758"/>
                  </a:lnTo>
                  <a:lnTo>
                    <a:pt x="1520" y="820"/>
                  </a:lnTo>
                  <a:lnTo>
                    <a:pt x="1537" y="884"/>
                  </a:lnTo>
                  <a:lnTo>
                    <a:pt x="1552" y="950"/>
                  </a:lnTo>
                  <a:lnTo>
                    <a:pt x="1565" y="1017"/>
                  </a:lnTo>
                  <a:lnTo>
                    <a:pt x="1577" y="1086"/>
                  </a:lnTo>
                  <a:lnTo>
                    <a:pt x="1586" y="1156"/>
                  </a:lnTo>
                  <a:lnTo>
                    <a:pt x="1593" y="1227"/>
                  </a:lnTo>
                  <a:lnTo>
                    <a:pt x="1599" y="1300"/>
                  </a:lnTo>
                  <a:lnTo>
                    <a:pt x="1602" y="1373"/>
                  </a:lnTo>
                  <a:lnTo>
                    <a:pt x="1603" y="1448"/>
                  </a:lnTo>
                  <a:lnTo>
                    <a:pt x="1603" y="1468"/>
                  </a:lnTo>
                  <a:lnTo>
                    <a:pt x="1603" y="1488"/>
                  </a:lnTo>
                </a:path>
              </a:pathLst>
            </a:custGeom>
            <a:noFill/>
            <a:ln w="28575" cmpd="sng">
              <a:solidFill>
                <a:srgbClr val="0000FF"/>
              </a:solidFill>
              <a:prstDash val="solid"/>
              <a:round/>
              <a:headEnd/>
              <a:tailEnd/>
            </a:ln>
          </p:spPr>
          <p:txBody>
            <a:bodyPr/>
            <a:lstStyle/>
            <a:p>
              <a:endParaRPr lang="zh-CN" altLang="en-US"/>
            </a:p>
          </p:txBody>
        </p:sp>
        <p:sp>
          <p:nvSpPr>
            <p:cNvPr id="33823" name="Freeform 31"/>
            <p:cNvSpPr>
              <a:spLocks/>
            </p:cNvSpPr>
            <p:nvPr/>
          </p:nvSpPr>
          <p:spPr bwMode="auto">
            <a:xfrm>
              <a:off x="2148" y="1632"/>
              <a:ext cx="60" cy="90"/>
            </a:xfrm>
            <a:custGeom>
              <a:avLst/>
              <a:gdLst/>
              <a:ahLst/>
              <a:cxnLst>
                <a:cxn ang="0">
                  <a:pos x="0" y="0"/>
                </a:cxn>
                <a:cxn ang="0">
                  <a:pos x="8" y="104"/>
                </a:cxn>
                <a:cxn ang="0">
                  <a:pos x="65" y="16"/>
                </a:cxn>
                <a:cxn ang="0">
                  <a:pos x="25" y="38"/>
                </a:cxn>
                <a:cxn ang="0">
                  <a:pos x="0" y="0"/>
                </a:cxn>
              </a:cxnLst>
              <a:rect l="0" t="0" r="r" b="b"/>
              <a:pathLst>
                <a:path w="65" h="104">
                  <a:moveTo>
                    <a:pt x="0" y="0"/>
                  </a:moveTo>
                  <a:lnTo>
                    <a:pt x="8" y="104"/>
                  </a:lnTo>
                  <a:lnTo>
                    <a:pt x="65" y="16"/>
                  </a:lnTo>
                  <a:lnTo>
                    <a:pt x="25" y="38"/>
                  </a:lnTo>
                  <a:lnTo>
                    <a:pt x="0" y="0"/>
                  </a:lnTo>
                  <a:close/>
                </a:path>
              </a:pathLst>
            </a:custGeom>
            <a:solidFill>
              <a:srgbClr val="0000FF"/>
            </a:solidFill>
            <a:ln w="28575" cmpd="sng">
              <a:solidFill>
                <a:srgbClr val="0000FF"/>
              </a:solidFill>
              <a:round/>
              <a:headEnd/>
              <a:tailEnd/>
            </a:ln>
          </p:spPr>
          <p:txBody>
            <a:bodyPr/>
            <a:lstStyle/>
            <a:p>
              <a:endParaRPr lang="zh-CN" altLang="en-US"/>
            </a:p>
          </p:txBody>
        </p:sp>
        <p:sp>
          <p:nvSpPr>
            <p:cNvPr id="33824" name="Freeform 32"/>
            <p:cNvSpPr>
              <a:spLocks/>
            </p:cNvSpPr>
            <p:nvPr/>
          </p:nvSpPr>
          <p:spPr bwMode="auto">
            <a:xfrm>
              <a:off x="2206" y="2199"/>
              <a:ext cx="1323" cy="95"/>
            </a:xfrm>
            <a:custGeom>
              <a:avLst/>
              <a:gdLst/>
              <a:ahLst/>
              <a:cxnLst>
                <a:cxn ang="0">
                  <a:pos x="0" y="113"/>
                </a:cxn>
                <a:cxn ang="0">
                  <a:pos x="87" y="87"/>
                </a:cxn>
                <a:cxn ang="0">
                  <a:pos x="176" y="64"/>
                </a:cxn>
                <a:cxn ang="0">
                  <a:pos x="268" y="45"/>
                </a:cxn>
                <a:cxn ang="0">
                  <a:pos x="362" y="29"/>
                </a:cxn>
                <a:cxn ang="0">
                  <a:pos x="457" y="16"/>
                </a:cxn>
                <a:cxn ang="0">
                  <a:pos x="554" y="7"/>
                </a:cxn>
                <a:cxn ang="0">
                  <a:pos x="651" y="2"/>
                </a:cxn>
                <a:cxn ang="0">
                  <a:pos x="750" y="0"/>
                </a:cxn>
                <a:cxn ang="0">
                  <a:pos x="845" y="2"/>
                </a:cxn>
                <a:cxn ang="0">
                  <a:pos x="939" y="7"/>
                </a:cxn>
                <a:cxn ang="0">
                  <a:pos x="1032" y="15"/>
                </a:cxn>
                <a:cxn ang="0">
                  <a:pos x="1124" y="27"/>
                </a:cxn>
                <a:cxn ang="0">
                  <a:pos x="1214" y="41"/>
                </a:cxn>
                <a:cxn ang="0">
                  <a:pos x="1302" y="59"/>
                </a:cxn>
                <a:cxn ang="0">
                  <a:pos x="1389" y="80"/>
                </a:cxn>
                <a:cxn ang="0">
                  <a:pos x="1473" y="104"/>
                </a:cxn>
              </a:cxnLst>
              <a:rect l="0" t="0" r="r" b="b"/>
              <a:pathLst>
                <a:path w="1473" h="113">
                  <a:moveTo>
                    <a:pt x="0" y="113"/>
                  </a:moveTo>
                  <a:lnTo>
                    <a:pt x="87" y="87"/>
                  </a:lnTo>
                  <a:lnTo>
                    <a:pt x="176" y="64"/>
                  </a:lnTo>
                  <a:lnTo>
                    <a:pt x="268" y="45"/>
                  </a:lnTo>
                  <a:lnTo>
                    <a:pt x="362" y="29"/>
                  </a:lnTo>
                  <a:lnTo>
                    <a:pt x="457" y="16"/>
                  </a:lnTo>
                  <a:lnTo>
                    <a:pt x="554" y="7"/>
                  </a:lnTo>
                  <a:lnTo>
                    <a:pt x="651" y="2"/>
                  </a:lnTo>
                  <a:lnTo>
                    <a:pt x="750" y="0"/>
                  </a:lnTo>
                  <a:lnTo>
                    <a:pt x="845" y="2"/>
                  </a:lnTo>
                  <a:lnTo>
                    <a:pt x="939" y="7"/>
                  </a:lnTo>
                  <a:lnTo>
                    <a:pt x="1032" y="15"/>
                  </a:lnTo>
                  <a:lnTo>
                    <a:pt x="1124" y="27"/>
                  </a:lnTo>
                  <a:lnTo>
                    <a:pt x="1214" y="41"/>
                  </a:lnTo>
                  <a:lnTo>
                    <a:pt x="1302" y="59"/>
                  </a:lnTo>
                  <a:lnTo>
                    <a:pt x="1389" y="80"/>
                  </a:lnTo>
                  <a:lnTo>
                    <a:pt x="1473" y="104"/>
                  </a:lnTo>
                </a:path>
              </a:pathLst>
            </a:custGeom>
            <a:noFill/>
            <a:ln w="28575" cmpd="sng">
              <a:solidFill>
                <a:srgbClr val="0000FF"/>
              </a:solidFill>
              <a:prstDash val="solid"/>
              <a:round/>
              <a:headEnd/>
              <a:tailEnd/>
            </a:ln>
          </p:spPr>
          <p:txBody>
            <a:bodyPr/>
            <a:lstStyle/>
            <a:p>
              <a:endParaRPr lang="zh-CN" altLang="en-US"/>
            </a:p>
          </p:txBody>
        </p:sp>
        <p:sp>
          <p:nvSpPr>
            <p:cNvPr id="33825" name="Freeform 33"/>
            <p:cNvSpPr>
              <a:spLocks/>
            </p:cNvSpPr>
            <p:nvPr/>
          </p:nvSpPr>
          <p:spPr bwMode="auto">
            <a:xfrm>
              <a:off x="2208" y="2365"/>
              <a:ext cx="367" cy="106"/>
            </a:xfrm>
            <a:custGeom>
              <a:avLst/>
              <a:gdLst/>
              <a:ahLst/>
              <a:cxnLst>
                <a:cxn ang="0">
                  <a:pos x="381" y="86"/>
                </a:cxn>
                <a:cxn ang="0">
                  <a:pos x="282" y="70"/>
                </a:cxn>
                <a:cxn ang="0">
                  <a:pos x="185" y="50"/>
                </a:cxn>
                <a:cxn ang="0">
                  <a:pos x="91" y="27"/>
                </a:cxn>
                <a:cxn ang="0">
                  <a:pos x="0" y="0"/>
                </a:cxn>
              </a:cxnLst>
              <a:rect l="0" t="0" r="r" b="b"/>
              <a:pathLst>
                <a:path w="381" h="86">
                  <a:moveTo>
                    <a:pt x="381" y="86"/>
                  </a:moveTo>
                  <a:lnTo>
                    <a:pt x="282" y="70"/>
                  </a:lnTo>
                  <a:lnTo>
                    <a:pt x="185" y="50"/>
                  </a:lnTo>
                  <a:lnTo>
                    <a:pt x="91" y="27"/>
                  </a:lnTo>
                  <a:lnTo>
                    <a:pt x="0" y="0"/>
                  </a:lnTo>
                </a:path>
              </a:pathLst>
            </a:custGeom>
            <a:noFill/>
            <a:ln w="28575" cmpd="sng">
              <a:solidFill>
                <a:srgbClr val="0000FF"/>
              </a:solidFill>
              <a:prstDash val="solid"/>
              <a:round/>
              <a:headEnd/>
              <a:tailEnd/>
            </a:ln>
          </p:spPr>
          <p:txBody>
            <a:bodyPr/>
            <a:lstStyle/>
            <a:p>
              <a:endParaRPr lang="zh-CN" altLang="en-US"/>
            </a:p>
          </p:txBody>
        </p:sp>
        <p:sp>
          <p:nvSpPr>
            <p:cNvPr id="33826" name="Freeform 34"/>
            <p:cNvSpPr>
              <a:spLocks/>
            </p:cNvSpPr>
            <p:nvPr/>
          </p:nvSpPr>
          <p:spPr bwMode="auto">
            <a:xfrm>
              <a:off x="2184" y="2405"/>
              <a:ext cx="350" cy="176"/>
            </a:xfrm>
            <a:custGeom>
              <a:avLst/>
              <a:gdLst/>
              <a:ahLst/>
              <a:cxnLst>
                <a:cxn ang="0">
                  <a:pos x="340" y="211"/>
                </a:cxn>
                <a:cxn ang="0">
                  <a:pos x="295" y="191"/>
                </a:cxn>
                <a:cxn ang="0">
                  <a:pos x="250" y="170"/>
                </a:cxn>
                <a:cxn ang="0">
                  <a:pos x="206" y="146"/>
                </a:cxn>
                <a:cxn ang="0">
                  <a:pos x="163" y="121"/>
                </a:cxn>
                <a:cxn ang="0">
                  <a:pos x="121" y="93"/>
                </a:cxn>
                <a:cxn ang="0">
                  <a:pos x="80" y="64"/>
                </a:cxn>
                <a:cxn ang="0">
                  <a:pos x="39" y="33"/>
                </a:cxn>
                <a:cxn ang="0">
                  <a:pos x="0" y="0"/>
                </a:cxn>
              </a:cxnLst>
              <a:rect l="0" t="0" r="r" b="b"/>
              <a:pathLst>
                <a:path w="340" h="211">
                  <a:moveTo>
                    <a:pt x="340" y="211"/>
                  </a:moveTo>
                  <a:lnTo>
                    <a:pt x="295" y="191"/>
                  </a:lnTo>
                  <a:lnTo>
                    <a:pt x="250" y="170"/>
                  </a:lnTo>
                  <a:lnTo>
                    <a:pt x="206" y="146"/>
                  </a:lnTo>
                  <a:lnTo>
                    <a:pt x="163" y="121"/>
                  </a:lnTo>
                  <a:lnTo>
                    <a:pt x="121" y="93"/>
                  </a:lnTo>
                  <a:lnTo>
                    <a:pt x="80" y="64"/>
                  </a:lnTo>
                  <a:lnTo>
                    <a:pt x="39" y="33"/>
                  </a:lnTo>
                  <a:lnTo>
                    <a:pt x="0" y="0"/>
                  </a:lnTo>
                </a:path>
              </a:pathLst>
            </a:custGeom>
            <a:noFill/>
            <a:ln w="28575" cmpd="sng">
              <a:solidFill>
                <a:srgbClr val="0000FF"/>
              </a:solidFill>
              <a:prstDash val="solid"/>
              <a:round/>
              <a:headEnd/>
              <a:tailEnd/>
            </a:ln>
          </p:spPr>
          <p:txBody>
            <a:bodyPr/>
            <a:lstStyle/>
            <a:p>
              <a:endParaRPr lang="zh-CN" altLang="en-US"/>
            </a:p>
          </p:txBody>
        </p:sp>
        <p:sp>
          <p:nvSpPr>
            <p:cNvPr id="33827" name="Freeform 35"/>
            <p:cNvSpPr>
              <a:spLocks/>
            </p:cNvSpPr>
            <p:nvPr/>
          </p:nvSpPr>
          <p:spPr bwMode="auto">
            <a:xfrm>
              <a:off x="2563" y="2039"/>
              <a:ext cx="974" cy="219"/>
            </a:xfrm>
            <a:custGeom>
              <a:avLst/>
              <a:gdLst/>
              <a:ahLst/>
              <a:cxnLst>
                <a:cxn ang="0">
                  <a:pos x="0" y="57"/>
                </a:cxn>
                <a:cxn ang="0">
                  <a:pos x="43" y="44"/>
                </a:cxn>
                <a:cxn ang="0">
                  <a:pos x="87" y="32"/>
                </a:cxn>
                <a:cxn ang="0">
                  <a:pos x="131" y="22"/>
                </a:cxn>
                <a:cxn ang="0">
                  <a:pos x="175" y="14"/>
                </a:cxn>
                <a:cxn ang="0">
                  <a:pos x="220" y="8"/>
                </a:cxn>
                <a:cxn ang="0">
                  <a:pos x="264" y="4"/>
                </a:cxn>
                <a:cxn ang="0">
                  <a:pos x="309" y="1"/>
                </a:cxn>
                <a:cxn ang="0">
                  <a:pos x="354" y="0"/>
                </a:cxn>
                <a:cxn ang="0">
                  <a:pos x="403" y="1"/>
                </a:cxn>
                <a:cxn ang="0">
                  <a:pos x="451" y="4"/>
                </a:cxn>
                <a:cxn ang="0">
                  <a:pos x="500" y="10"/>
                </a:cxn>
                <a:cxn ang="0">
                  <a:pos x="548" y="17"/>
                </a:cxn>
                <a:cxn ang="0">
                  <a:pos x="595" y="26"/>
                </a:cxn>
                <a:cxn ang="0">
                  <a:pos x="643" y="38"/>
                </a:cxn>
                <a:cxn ang="0">
                  <a:pos x="689" y="51"/>
                </a:cxn>
                <a:cxn ang="0">
                  <a:pos x="736" y="67"/>
                </a:cxn>
                <a:cxn ang="0">
                  <a:pos x="782" y="84"/>
                </a:cxn>
                <a:cxn ang="0">
                  <a:pos x="827" y="104"/>
                </a:cxn>
                <a:cxn ang="0">
                  <a:pos x="872" y="125"/>
                </a:cxn>
                <a:cxn ang="0">
                  <a:pos x="916" y="149"/>
                </a:cxn>
                <a:cxn ang="0">
                  <a:pos x="959" y="174"/>
                </a:cxn>
                <a:cxn ang="0">
                  <a:pos x="1002" y="201"/>
                </a:cxn>
                <a:cxn ang="0">
                  <a:pos x="1043" y="230"/>
                </a:cxn>
                <a:cxn ang="0">
                  <a:pos x="1084" y="261"/>
                </a:cxn>
              </a:cxnLst>
              <a:rect l="0" t="0" r="r" b="b"/>
              <a:pathLst>
                <a:path w="1084" h="261">
                  <a:moveTo>
                    <a:pt x="0" y="57"/>
                  </a:moveTo>
                  <a:lnTo>
                    <a:pt x="43" y="44"/>
                  </a:lnTo>
                  <a:lnTo>
                    <a:pt x="87" y="32"/>
                  </a:lnTo>
                  <a:lnTo>
                    <a:pt x="131" y="22"/>
                  </a:lnTo>
                  <a:lnTo>
                    <a:pt x="175" y="14"/>
                  </a:lnTo>
                  <a:lnTo>
                    <a:pt x="220" y="8"/>
                  </a:lnTo>
                  <a:lnTo>
                    <a:pt x="264" y="4"/>
                  </a:lnTo>
                  <a:lnTo>
                    <a:pt x="309" y="1"/>
                  </a:lnTo>
                  <a:lnTo>
                    <a:pt x="354" y="0"/>
                  </a:lnTo>
                  <a:lnTo>
                    <a:pt x="403" y="1"/>
                  </a:lnTo>
                  <a:lnTo>
                    <a:pt x="451" y="4"/>
                  </a:lnTo>
                  <a:lnTo>
                    <a:pt x="500" y="10"/>
                  </a:lnTo>
                  <a:lnTo>
                    <a:pt x="548" y="17"/>
                  </a:lnTo>
                  <a:lnTo>
                    <a:pt x="595" y="26"/>
                  </a:lnTo>
                  <a:lnTo>
                    <a:pt x="643" y="38"/>
                  </a:lnTo>
                  <a:lnTo>
                    <a:pt x="689" y="51"/>
                  </a:lnTo>
                  <a:lnTo>
                    <a:pt x="736" y="67"/>
                  </a:lnTo>
                  <a:lnTo>
                    <a:pt x="782" y="84"/>
                  </a:lnTo>
                  <a:lnTo>
                    <a:pt x="827" y="104"/>
                  </a:lnTo>
                  <a:lnTo>
                    <a:pt x="872" y="125"/>
                  </a:lnTo>
                  <a:lnTo>
                    <a:pt x="916" y="149"/>
                  </a:lnTo>
                  <a:lnTo>
                    <a:pt x="959" y="174"/>
                  </a:lnTo>
                  <a:lnTo>
                    <a:pt x="1002" y="201"/>
                  </a:lnTo>
                  <a:lnTo>
                    <a:pt x="1043" y="230"/>
                  </a:lnTo>
                  <a:lnTo>
                    <a:pt x="1084" y="261"/>
                  </a:lnTo>
                </a:path>
              </a:pathLst>
            </a:custGeom>
            <a:noFill/>
            <a:ln w="28575" cmpd="sng">
              <a:solidFill>
                <a:srgbClr val="0000FF"/>
              </a:solidFill>
              <a:prstDash val="solid"/>
              <a:round/>
              <a:headEnd/>
              <a:tailEnd/>
            </a:ln>
          </p:spPr>
          <p:txBody>
            <a:bodyPr/>
            <a:lstStyle/>
            <a:p>
              <a:endParaRPr lang="zh-CN" altLang="en-US"/>
            </a:p>
          </p:txBody>
        </p:sp>
        <p:sp>
          <p:nvSpPr>
            <p:cNvPr id="33828" name="Freeform 36"/>
            <p:cNvSpPr>
              <a:spLocks/>
            </p:cNvSpPr>
            <p:nvPr/>
          </p:nvSpPr>
          <p:spPr bwMode="auto">
            <a:xfrm>
              <a:off x="2546" y="2038"/>
              <a:ext cx="94" cy="55"/>
            </a:xfrm>
            <a:custGeom>
              <a:avLst/>
              <a:gdLst/>
              <a:ahLst/>
              <a:cxnLst>
                <a:cxn ang="0">
                  <a:pos x="81" y="0"/>
                </a:cxn>
                <a:cxn ang="0">
                  <a:pos x="0" y="66"/>
                </a:cxn>
                <a:cxn ang="0">
                  <a:pos x="104" y="63"/>
                </a:cxn>
                <a:cxn ang="0">
                  <a:pos x="64" y="43"/>
                </a:cxn>
                <a:cxn ang="0">
                  <a:pos x="81" y="0"/>
                </a:cxn>
              </a:cxnLst>
              <a:rect l="0" t="0" r="r" b="b"/>
              <a:pathLst>
                <a:path w="104" h="66">
                  <a:moveTo>
                    <a:pt x="81" y="0"/>
                  </a:moveTo>
                  <a:lnTo>
                    <a:pt x="0" y="66"/>
                  </a:lnTo>
                  <a:lnTo>
                    <a:pt x="104" y="63"/>
                  </a:lnTo>
                  <a:lnTo>
                    <a:pt x="64" y="43"/>
                  </a:lnTo>
                  <a:lnTo>
                    <a:pt x="81" y="0"/>
                  </a:lnTo>
                  <a:close/>
                </a:path>
              </a:pathLst>
            </a:custGeom>
            <a:solidFill>
              <a:srgbClr val="0000FF"/>
            </a:solidFill>
            <a:ln w="28575" cmpd="sng">
              <a:solidFill>
                <a:srgbClr val="0000FF"/>
              </a:solidFill>
              <a:round/>
              <a:headEnd/>
              <a:tailEnd/>
            </a:ln>
          </p:spPr>
          <p:txBody>
            <a:bodyPr/>
            <a:lstStyle/>
            <a:p>
              <a:endParaRPr lang="zh-CN" altLang="en-US"/>
            </a:p>
          </p:txBody>
        </p:sp>
        <p:sp>
          <p:nvSpPr>
            <p:cNvPr id="33829" name="Freeform 37"/>
            <p:cNvSpPr>
              <a:spLocks/>
            </p:cNvSpPr>
            <p:nvPr/>
          </p:nvSpPr>
          <p:spPr bwMode="auto">
            <a:xfrm>
              <a:off x="2579" y="2200"/>
              <a:ext cx="949" cy="87"/>
            </a:xfrm>
            <a:custGeom>
              <a:avLst/>
              <a:gdLst/>
              <a:ahLst/>
              <a:cxnLst>
                <a:cxn ang="0">
                  <a:pos x="0" y="21"/>
                </a:cxn>
                <a:cxn ang="0">
                  <a:pos x="83" y="11"/>
                </a:cxn>
                <a:cxn ang="0">
                  <a:pos x="166" y="5"/>
                </a:cxn>
                <a:cxn ang="0">
                  <a:pos x="250" y="1"/>
                </a:cxn>
                <a:cxn ang="0">
                  <a:pos x="335" y="0"/>
                </a:cxn>
                <a:cxn ang="0">
                  <a:pos x="430" y="2"/>
                </a:cxn>
                <a:cxn ang="0">
                  <a:pos x="524" y="7"/>
                </a:cxn>
                <a:cxn ang="0">
                  <a:pos x="617" y="15"/>
                </a:cxn>
                <a:cxn ang="0">
                  <a:pos x="709" y="27"/>
                </a:cxn>
                <a:cxn ang="0">
                  <a:pos x="799" y="41"/>
                </a:cxn>
                <a:cxn ang="0">
                  <a:pos x="887" y="59"/>
                </a:cxn>
                <a:cxn ang="0">
                  <a:pos x="974" y="80"/>
                </a:cxn>
                <a:cxn ang="0">
                  <a:pos x="1058" y="104"/>
                </a:cxn>
              </a:cxnLst>
              <a:rect l="0" t="0" r="r" b="b"/>
              <a:pathLst>
                <a:path w="1058" h="104">
                  <a:moveTo>
                    <a:pt x="0" y="21"/>
                  </a:moveTo>
                  <a:lnTo>
                    <a:pt x="83" y="11"/>
                  </a:lnTo>
                  <a:lnTo>
                    <a:pt x="166" y="5"/>
                  </a:lnTo>
                  <a:lnTo>
                    <a:pt x="250" y="1"/>
                  </a:lnTo>
                  <a:lnTo>
                    <a:pt x="335" y="0"/>
                  </a:lnTo>
                  <a:lnTo>
                    <a:pt x="430" y="2"/>
                  </a:lnTo>
                  <a:lnTo>
                    <a:pt x="524" y="7"/>
                  </a:lnTo>
                  <a:lnTo>
                    <a:pt x="617" y="15"/>
                  </a:lnTo>
                  <a:lnTo>
                    <a:pt x="709" y="27"/>
                  </a:lnTo>
                  <a:lnTo>
                    <a:pt x="799" y="41"/>
                  </a:lnTo>
                  <a:lnTo>
                    <a:pt x="887" y="59"/>
                  </a:lnTo>
                  <a:lnTo>
                    <a:pt x="974" y="80"/>
                  </a:lnTo>
                  <a:lnTo>
                    <a:pt x="1058" y="104"/>
                  </a:lnTo>
                </a:path>
              </a:pathLst>
            </a:custGeom>
            <a:noFill/>
            <a:ln w="28575" cmpd="sng">
              <a:solidFill>
                <a:srgbClr val="0000FF"/>
              </a:solidFill>
              <a:prstDash val="solid"/>
              <a:round/>
              <a:headEnd/>
              <a:tailEnd/>
            </a:ln>
          </p:spPr>
          <p:txBody>
            <a:bodyPr/>
            <a:lstStyle/>
            <a:p>
              <a:endParaRPr lang="zh-CN" altLang="en-US"/>
            </a:p>
          </p:txBody>
        </p:sp>
        <p:sp>
          <p:nvSpPr>
            <p:cNvPr id="33830" name="Freeform 38"/>
            <p:cNvSpPr>
              <a:spLocks/>
            </p:cNvSpPr>
            <p:nvPr/>
          </p:nvSpPr>
          <p:spPr bwMode="auto">
            <a:xfrm>
              <a:off x="2592" y="2183"/>
              <a:ext cx="92" cy="55"/>
            </a:xfrm>
            <a:custGeom>
              <a:avLst/>
              <a:gdLst/>
              <a:ahLst/>
              <a:cxnLst>
                <a:cxn ang="0">
                  <a:pos x="93" y="0"/>
                </a:cxn>
                <a:cxn ang="0">
                  <a:pos x="0" y="48"/>
                </a:cxn>
                <a:cxn ang="0">
                  <a:pos x="103" y="66"/>
                </a:cxn>
                <a:cxn ang="0">
                  <a:pos x="67" y="38"/>
                </a:cxn>
                <a:cxn ang="0">
                  <a:pos x="93" y="0"/>
                </a:cxn>
              </a:cxnLst>
              <a:rect l="0" t="0" r="r" b="b"/>
              <a:pathLst>
                <a:path w="103" h="66">
                  <a:moveTo>
                    <a:pt x="93" y="0"/>
                  </a:moveTo>
                  <a:lnTo>
                    <a:pt x="0" y="48"/>
                  </a:lnTo>
                  <a:lnTo>
                    <a:pt x="103" y="66"/>
                  </a:lnTo>
                  <a:lnTo>
                    <a:pt x="67" y="38"/>
                  </a:lnTo>
                  <a:lnTo>
                    <a:pt x="93" y="0"/>
                  </a:lnTo>
                  <a:close/>
                </a:path>
              </a:pathLst>
            </a:custGeom>
            <a:solidFill>
              <a:srgbClr val="0000FF"/>
            </a:solidFill>
            <a:ln w="28575" cmpd="sng">
              <a:solidFill>
                <a:srgbClr val="0000FF"/>
              </a:solidFill>
              <a:round/>
              <a:headEnd/>
              <a:tailEnd/>
            </a:ln>
          </p:spPr>
          <p:txBody>
            <a:bodyPr/>
            <a:lstStyle/>
            <a:p>
              <a:endParaRPr lang="zh-CN" altLang="en-US"/>
            </a:p>
          </p:txBody>
        </p:sp>
        <p:sp>
          <p:nvSpPr>
            <p:cNvPr id="33831" name="Freeform 39"/>
            <p:cNvSpPr>
              <a:spLocks/>
            </p:cNvSpPr>
            <p:nvPr/>
          </p:nvSpPr>
          <p:spPr bwMode="auto">
            <a:xfrm>
              <a:off x="2197" y="1757"/>
              <a:ext cx="1374" cy="469"/>
            </a:xfrm>
            <a:custGeom>
              <a:avLst/>
              <a:gdLst/>
              <a:ahLst/>
              <a:cxnLst>
                <a:cxn ang="0">
                  <a:pos x="0" y="542"/>
                </a:cxn>
                <a:cxn ang="0">
                  <a:pos x="33" y="480"/>
                </a:cxn>
                <a:cxn ang="0">
                  <a:pos x="69" y="421"/>
                </a:cxn>
                <a:cxn ang="0">
                  <a:pos x="107" y="366"/>
                </a:cxn>
                <a:cxn ang="0">
                  <a:pos x="147" y="314"/>
                </a:cxn>
                <a:cxn ang="0">
                  <a:pos x="190" y="266"/>
                </a:cxn>
                <a:cxn ang="0">
                  <a:pos x="234" y="222"/>
                </a:cxn>
                <a:cxn ang="0">
                  <a:pos x="281" y="181"/>
                </a:cxn>
                <a:cxn ang="0">
                  <a:pos x="329" y="144"/>
                </a:cxn>
                <a:cxn ang="0">
                  <a:pos x="354" y="127"/>
                </a:cxn>
                <a:cxn ang="0">
                  <a:pos x="379" y="111"/>
                </a:cxn>
                <a:cxn ang="0">
                  <a:pos x="404" y="96"/>
                </a:cxn>
                <a:cxn ang="0">
                  <a:pos x="430" y="82"/>
                </a:cxn>
                <a:cxn ang="0">
                  <a:pos x="456" y="69"/>
                </a:cxn>
                <a:cxn ang="0">
                  <a:pos x="483" y="57"/>
                </a:cxn>
                <a:cxn ang="0">
                  <a:pos x="510" y="47"/>
                </a:cxn>
                <a:cxn ang="0">
                  <a:pos x="537" y="37"/>
                </a:cxn>
                <a:cxn ang="0">
                  <a:pos x="564" y="28"/>
                </a:cxn>
                <a:cxn ang="0">
                  <a:pos x="592" y="21"/>
                </a:cxn>
                <a:cxn ang="0">
                  <a:pos x="619" y="15"/>
                </a:cxn>
                <a:cxn ang="0">
                  <a:pos x="647" y="9"/>
                </a:cxn>
                <a:cxn ang="0">
                  <a:pos x="676" y="5"/>
                </a:cxn>
                <a:cxn ang="0">
                  <a:pos x="704" y="2"/>
                </a:cxn>
                <a:cxn ang="0">
                  <a:pos x="732" y="1"/>
                </a:cxn>
                <a:cxn ang="0">
                  <a:pos x="761" y="0"/>
                </a:cxn>
                <a:cxn ang="0">
                  <a:pos x="790" y="1"/>
                </a:cxn>
                <a:cxn ang="0">
                  <a:pos x="819" y="2"/>
                </a:cxn>
                <a:cxn ang="0">
                  <a:pos x="848" y="6"/>
                </a:cxn>
                <a:cxn ang="0">
                  <a:pos x="877" y="10"/>
                </a:cxn>
                <a:cxn ang="0">
                  <a:pos x="905" y="15"/>
                </a:cxn>
                <a:cxn ang="0">
                  <a:pos x="934" y="22"/>
                </a:cxn>
                <a:cxn ang="0">
                  <a:pos x="962" y="30"/>
                </a:cxn>
                <a:cxn ang="0">
                  <a:pos x="989" y="38"/>
                </a:cxn>
                <a:cxn ang="0">
                  <a:pos x="1017" y="48"/>
                </a:cxn>
                <a:cxn ang="0">
                  <a:pos x="1044" y="60"/>
                </a:cxn>
                <a:cxn ang="0">
                  <a:pos x="1071" y="72"/>
                </a:cxn>
                <a:cxn ang="0">
                  <a:pos x="1098" y="85"/>
                </a:cxn>
                <a:cxn ang="0">
                  <a:pos x="1124" y="100"/>
                </a:cxn>
                <a:cxn ang="0">
                  <a:pos x="1150" y="115"/>
                </a:cxn>
                <a:cxn ang="0">
                  <a:pos x="1175" y="131"/>
                </a:cxn>
                <a:cxn ang="0">
                  <a:pos x="1200" y="149"/>
                </a:cxn>
                <a:cxn ang="0">
                  <a:pos x="1225" y="168"/>
                </a:cxn>
                <a:cxn ang="0">
                  <a:pos x="1249" y="187"/>
                </a:cxn>
                <a:cxn ang="0">
                  <a:pos x="1296" y="229"/>
                </a:cxn>
                <a:cxn ang="0">
                  <a:pos x="1341" y="275"/>
                </a:cxn>
                <a:cxn ang="0">
                  <a:pos x="1384" y="325"/>
                </a:cxn>
                <a:cxn ang="0">
                  <a:pos x="1425" y="378"/>
                </a:cxn>
                <a:cxn ang="0">
                  <a:pos x="1463" y="435"/>
                </a:cxn>
                <a:cxn ang="0">
                  <a:pos x="1498" y="495"/>
                </a:cxn>
                <a:cxn ang="0">
                  <a:pos x="1531" y="559"/>
                </a:cxn>
              </a:cxnLst>
              <a:rect l="0" t="0" r="r" b="b"/>
              <a:pathLst>
                <a:path w="1531" h="559">
                  <a:moveTo>
                    <a:pt x="0" y="542"/>
                  </a:moveTo>
                  <a:lnTo>
                    <a:pt x="33" y="480"/>
                  </a:lnTo>
                  <a:lnTo>
                    <a:pt x="69" y="421"/>
                  </a:lnTo>
                  <a:lnTo>
                    <a:pt x="107" y="366"/>
                  </a:lnTo>
                  <a:lnTo>
                    <a:pt x="147" y="314"/>
                  </a:lnTo>
                  <a:lnTo>
                    <a:pt x="190" y="266"/>
                  </a:lnTo>
                  <a:lnTo>
                    <a:pt x="234" y="222"/>
                  </a:lnTo>
                  <a:lnTo>
                    <a:pt x="281" y="181"/>
                  </a:lnTo>
                  <a:lnTo>
                    <a:pt x="329" y="144"/>
                  </a:lnTo>
                  <a:lnTo>
                    <a:pt x="354" y="127"/>
                  </a:lnTo>
                  <a:lnTo>
                    <a:pt x="379" y="111"/>
                  </a:lnTo>
                  <a:lnTo>
                    <a:pt x="404" y="96"/>
                  </a:lnTo>
                  <a:lnTo>
                    <a:pt x="430" y="82"/>
                  </a:lnTo>
                  <a:lnTo>
                    <a:pt x="456" y="69"/>
                  </a:lnTo>
                  <a:lnTo>
                    <a:pt x="483" y="57"/>
                  </a:lnTo>
                  <a:lnTo>
                    <a:pt x="510" y="47"/>
                  </a:lnTo>
                  <a:lnTo>
                    <a:pt x="537" y="37"/>
                  </a:lnTo>
                  <a:lnTo>
                    <a:pt x="564" y="28"/>
                  </a:lnTo>
                  <a:lnTo>
                    <a:pt x="592" y="21"/>
                  </a:lnTo>
                  <a:lnTo>
                    <a:pt x="619" y="15"/>
                  </a:lnTo>
                  <a:lnTo>
                    <a:pt x="647" y="9"/>
                  </a:lnTo>
                  <a:lnTo>
                    <a:pt x="676" y="5"/>
                  </a:lnTo>
                  <a:lnTo>
                    <a:pt x="704" y="2"/>
                  </a:lnTo>
                  <a:lnTo>
                    <a:pt x="732" y="1"/>
                  </a:lnTo>
                  <a:lnTo>
                    <a:pt x="761" y="0"/>
                  </a:lnTo>
                  <a:lnTo>
                    <a:pt x="790" y="1"/>
                  </a:lnTo>
                  <a:lnTo>
                    <a:pt x="819" y="2"/>
                  </a:lnTo>
                  <a:lnTo>
                    <a:pt x="848" y="6"/>
                  </a:lnTo>
                  <a:lnTo>
                    <a:pt x="877" y="10"/>
                  </a:lnTo>
                  <a:lnTo>
                    <a:pt x="905" y="15"/>
                  </a:lnTo>
                  <a:lnTo>
                    <a:pt x="934" y="22"/>
                  </a:lnTo>
                  <a:lnTo>
                    <a:pt x="962" y="30"/>
                  </a:lnTo>
                  <a:lnTo>
                    <a:pt x="989" y="38"/>
                  </a:lnTo>
                  <a:lnTo>
                    <a:pt x="1017" y="48"/>
                  </a:lnTo>
                  <a:lnTo>
                    <a:pt x="1044" y="60"/>
                  </a:lnTo>
                  <a:lnTo>
                    <a:pt x="1071" y="72"/>
                  </a:lnTo>
                  <a:lnTo>
                    <a:pt x="1098" y="85"/>
                  </a:lnTo>
                  <a:lnTo>
                    <a:pt x="1124" y="100"/>
                  </a:lnTo>
                  <a:lnTo>
                    <a:pt x="1150" y="115"/>
                  </a:lnTo>
                  <a:lnTo>
                    <a:pt x="1175" y="131"/>
                  </a:lnTo>
                  <a:lnTo>
                    <a:pt x="1200" y="149"/>
                  </a:lnTo>
                  <a:lnTo>
                    <a:pt x="1225" y="168"/>
                  </a:lnTo>
                  <a:lnTo>
                    <a:pt x="1249" y="187"/>
                  </a:lnTo>
                  <a:lnTo>
                    <a:pt x="1296" y="229"/>
                  </a:lnTo>
                  <a:lnTo>
                    <a:pt x="1341" y="275"/>
                  </a:lnTo>
                  <a:lnTo>
                    <a:pt x="1384" y="325"/>
                  </a:lnTo>
                  <a:lnTo>
                    <a:pt x="1425" y="378"/>
                  </a:lnTo>
                  <a:lnTo>
                    <a:pt x="1463" y="435"/>
                  </a:lnTo>
                  <a:lnTo>
                    <a:pt x="1498" y="495"/>
                  </a:lnTo>
                  <a:lnTo>
                    <a:pt x="1531" y="559"/>
                  </a:lnTo>
                </a:path>
              </a:pathLst>
            </a:custGeom>
            <a:noFill/>
            <a:ln w="28575" cmpd="sng">
              <a:solidFill>
                <a:srgbClr val="0000FF"/>
              </a:solidFill>
              <a:prstDash val="solid"/>
              <a:round/>
              <a:headEnd/>
              <a:tailEnd/>
            </a:ln>
          </p:spPr>
          <p:txBody>
            <a:bodyPr/>
            <a:lstStyle/>
            <a:p>
              <a:endParaRPr lang="zh-CN" altLang="en-US"/>
            </a:p>
          </p:txBody>
        </p:sp>
        <p:sp>
          <p:nvSpPr>
            <p:cNvPr id="33832" name="Freeform 40"/>
            <p:cNvSpPr>
              <a:spLocks/>
            </p:cNvSpPr>
            <p:nvPr/>
          </p:nvSpPr>
          <p:spPr bwMode="auto">
            <a:xfrm>
              <a:off x="2184" y="2447"/>
              <a:ext cx="342" cy="341"/>
            </a:xfrm>
            <a:custGeom>
              <a:avLst/>
              <a:gdLst/>
              <a:ahLst/>
              <a:cxnLst>
                <a:cxn ang="0">
                  <a:pos x="367" y="423"/>
                </a:cxn>
                <a:cxn ang="0">
                  <a:pos x="339" y="405"/>
                </a:cxn>
                <a:cxn ang="0">
                  <a:pos x="312" y="385"/>
                </a:cxn>
                <a:cxn ang="0">
                  <a:pos x="286" y="365"/>
                </a:cxn>
                <a:cxn ang="0">
                  <a:pos x="260" y="343"/>
                </a:cxn>
                <a:cxn ang="0">
                  <a:pos x="234" y="320"/>
                </a:cxn>
                <a:cxn ang="0">
                  <a:pos x="209" y="296"/>
                </a:cxn>
                <a:cxn ang="0">
                  <a:pos x="185" y="271"/>
                </a:cxn>
                <a:cxn ang="0">
                  <a:pos x="162" y="245"/>
                </a:cxn>
                <a:cxn ang="0">
                  <a:pos x="139" y="218"/>
                </a:cxn>
                <a:cxn ang="0">
                  <a:pos x="117" y="190"/>
                </a:cxn>
                <a:cxn ang="0">
                  <a:pos x="75" y="130"/>
                </a:cxn>
                <a:cxn ang="0">
                  <a:pos x="36" y="67"/>
                </a:cxn>
                <a:cxn ang="0">
                  <a:pos x="0" y="0"/>
                </a:cxn>
              </a:cxnLst>
              <a:rect l="0" t="0" r="r" b="b"/>
              <a:pathLst>
                <a:path w="367" h="423">
                  <a:moveTo>
                    <a:pt x="367" y="423"/>
                  </a:moveTo>
                  <a:lnTo>
                    <a:pt x="339" y="405"/>
                  </a:lnTo>
                  <a:lnTo>
                    <a:pt x="312" y="385"/>
                  </a:lnTo>
                  <a:lnTo>
                    <a:pt x="286" y="365"/>
                  </a:lnTo>
                  <a:lnTo>
                    <a:pt x="260" y="343"/>
                  </a:lnTo>
                  <a:lnTo>
                    <a:pt x="234" y="320"/>
                  </a:lnTo>
                  <a:lnTo>
                    <a:pt x="209" y="296"/>
                  </a:lnTo>
                  <a:lnTo>
                    <a:pt x="185" y="271"/>
                  </a:lnTo>
                  <a:lnTo>
                    <a:pt x="162" y="245"/>
                  </a:lnTo>
                  <a:lnTo>
                    <a:pt x="139" y="218"/>
                  </a:lnTo>
                  <a:lnTo>
                    <a:pt x="117" y="190"/>
                  </a:lnTo>
                  <a:lnTo>
                    <a:pt x="75" y="130"/>
                  </a:lnTo>
                  <a:lnTo>
                    <a:pt x="36" y="67"/>
                  </a:lnTo>
                  <a:lnTo>
                    <a:pt x="0" y="0"/>
                  </a:lnTo>
                </a:path>
              </a:pathLst>
            </a:custGeom>
            <a:noFill/>
            <a:ln w="28575" cmpd="sng">
              <a:solidFill>
                <a:srgbClr val="0000FF"/>
              </a:solidFill>
              <a:prstDash val="solid"/>
              <a:round/>
              <a:headEnd/>
              <a:tailEnd/>
            </a:ln>
          </p:spPr>
          <p:txBody>
            <a:bodyPr/>
            <a:lstStyle/>
            <a:p>
              <a:endParaRPr lang="zh-CN" altLang="en-US"/>
            </a:p>
          </p:txBody>
        </p:sp>
        <p:sp>
          <p:nvSpPr>
            <p:cNvPr id="33833" name="Freeform 41"/>
            <p:cNvSpPr>
              <a:spLocks/>
            </p:cNvSpPr>
            <p:nvPr/>
          </p:nvSpPr>
          <p:spPr bwMode="auto">
            <a:xfrm>
              <a:off x="2473" y="1757"/>
              <a:ext cx="1098" cy="469"/>
            </a:xfrm>
            <a:custGeom>
              <a:avLst/>
              <a:gdLst/>
              <a:ahLst/>
              <a:cxnLst>
                <a:cxn ang="0">
                  <a:pos x="0" y="159"/>
                </a:cxn>
                <a:cxn ang="0">
                  <a:pos x="26" y="140"/>
                </a:cxn>
                <a:cxn ang="0">
                  <a:pos x="53" y="122"/>
                </a:cxn>
                <a:cxn ang="0">
                  <a:pos x="79" y="106"/>
                </a:cxn>
                <a:cxn ang="0">
                  <a:pos x="107" y="90"/>
                </a:cxn>
                <a:cxn ang="0">
                  <a:pos x="134" y="76"/>
                </a:cxn>
                <a:cxn ang="0">
                  <a:pos x="162" y="63"/>
                </a:cxn>
                <a:cxn ang="0">
                  <a:pos x="190" y="51"/>
                </a:cxn>
                <a:cxn ang="0">
                  <a:pos x="219" y="41"/>
                </a:cxn>
                <a:cxn ang="0">
                  <a:pos x="248" y="31"/>
                </a:cxn>
                <a:cxn ang="0">
                  <a:pos x="276" y="23"/>
                </a:cxn>
                <a:cxn ang="0">
                  <a:pos x="306" y="16"/>
                </a:cxn>
                <a:cxn ang="0">
                  <a:pos x="335" y="10"/>
                </a:cxn>
                <a:cxn ang="0">
                  <a:pos x="365" y="6"/>
                </a:cxn>
                <a:cxn ang="0">
                  <a:pos x="394" y="3"/>
                </a:cxn>
                <a:cxn ang="0">
                  <a:pos x="424" y="1"/>
                </a:cxn>
                <a:cxn ang="0">
                  <a:pos x="454" y="0"/>
                </a:cxn>
                <a:cxn ang="0">
                  <a:pos x="483" y="1"/>
                </a:cxn>
                <a:cxn ang="0">
                  <a:pos x="512" y="2"/>
                </a:cxn>
                <a:cxn ang="0">
                  <a:pos x="541" y="6"/>
                </a:cxn>
                <a:cxn ang="0">
                  <a:pos x="570" y="10"/>
                </a:cxn>
                <a:cxn ang="0">
                  <a:pos x="598" y="15"/>
                </a:cxn>
                <a:cxn ang="0">
                  <a:pos x="627" y="22"/>
                </a:cxn>
                <a:cxn ang="0">
                  <a:pos x="655" y="30"/>
                </a:cxn>
                <a:cxn ang="0">
                  <a:pos x="682" y="38"/>
                </a:cxn>
                <a:cxn ang="0">
                  <a:pos x="710" y="48"/>
                </a:cxn>
                <a:cxn ang="0">
                  <a:pos x="737" y="60"/>
                </a:cxn>
                <a:cxn ang="0">
                  <a:pos x="764" y="72"/>
                </a:cxn>
                <a:cxn ang="0">
                  <a:pos x="791" y="85"/>
                </a:cxn>
                <a:cxn ang="0">
                  <a:pos x="817" y="100"/>
                </a:cxn>
                <a:cxn ang="0">
                  <a:pos x="843" y="115"/>
                </a:cxn>
                <a:cxn ang="0">
                  <a:pos x="868" y="131"/>
                </a:cxn>
                <a:cxn ang="0">
                  <a:pos x="893" y="149"/>
                </a:cxn>
                <a:cxn ang="0">
                  <a:pos x="918" y="168"/>
                </a:cxn>
                <a:cxn ang="0">
                  <a:pos x="942" y="187"/>
                </a:cxn>
                <a:cxn ang="0">
                  <a:pos x="989" y="229"/>
                </a:cxn>
                <a:cxn ang="0">
                  <a:pos x="1034" y="275"/>
                </a:cxn>
                <a:cxn ang="0">
                  <a:pos x="1077" y="325"/>
                </a:cxn>
                <a:cxn ang="0">
                  <a:pos x="1118" y="378"/>
                </a:cxn>
                <a:cxn ang="0">
                  <a:pos x="1156" y="435"/>
                </a:cxn>
                <a:cxn ang="0">
                  <a:pos x="1191" y="495"/>
                </a:cxn>
                <a:cxn ang="0">
                  <a:pos x="1224" y="559"/>
                </a:cxn>
              </a:cxnLst>
              <a:rect l="0" t="0" r="r" b="b"/>
              <a:pathLst>
                <a:path w="1224" h="559">
                  <a:moveTo>
                    <a:pt x="0" y="159"/>
                  </a:moveTo>
                  <a:lnTo>
                    <a:pt x="26" y="140"/>
                  </a:lnTo>
                  <a:lnTo>
                    <a:pt x="53" y="122"/>
                  </a:lnTo>
                  <a:lnTo>
                    <a:pt x="79" y="106"/>
                  </a:lnTo>
                  <a:lnTo>
                    <a:pt x="107" y="90"/>
                  </a:lnTo>
                  <a:lnTo>
                    <a:pt x="134" y="76"/>
                  </a:lnTo>
                  <a:lnTo>
                    <a:pt x="162" y="63"/>
                  </a:lnTo>
                  <a:lnTo>
                    <a:pt x="190" y="51"/>
                  </a:lnTo>
                  <a:lnTo>
                    <a:pt x="219" y="41"/>
                  </a:lnTo>
                  <a:lnTo>
                    <a:pt x="248" y="31"/>
                  </a:lnTo>
                  <a:lnTo>
                    <a:pt x="276" y="23"/>
                  </a:lnTo>
                  <a:lnTo>
                    <a:pt x="306" y="16"/>
                  </a:lnTo>
                  <a:lnTo>
                    <a:pt x="335" y="10"/>
                  </a:lnTo>
                  <a:lnTo>
                    <a:pt x="365" y="6"/>
                  </a:lnTo>
                  <a:lnTo>
                    <a:pt x="394" y="3"/>
                  </a:lnTo>
                  <a:lnTo>
                    <a:pt x="424" y="1"/>
                  </a:lnTo>
                  <a:lnTo>
                    <a:pt x="454" y="0"/>
                  </a:lnTo>
                  <a:lnTo>
                    <a:pt x="483" y="1"/>
                  </a:lnTo>
                  <a:lnTo>
                    <a:pt x="512" y="2"/>
                  </a:lnTo>
                  <a:lnTo>
                    <a:pt x="541" y="6"/>
                  </a:lnTo>
                  <a:lnTo>
                    <a:pt x="570" y="10"/>
                  </a:lnTo>
                  <a:lnTo>
                    <a:pt x="598" y="15"/>
                  </a:lnTo>
                  <a:lnTo>
                    <a:pt x="627" y="22"/>
                  </a:lnTo>
                  <a:lnTo>
                    <a:pt x="655" y="30"/>
                  </a:lnTo>
                  <a:lnTo>
                    <a:pt x="682" y="38"/>
                  </a:lnTo>
                  <a:lnTo>
                    <a:pt x="710" y="48"/>
                  </a:lnTo>
                  <a:lnTo>
                    <a:pt x="737" y="60"/>
                  </a:lnTo>
                  <a:lnTo>
                    <a:pt x="764" y="72"/>
                  </a:lnTo>
                  <a:lnTo>
                    <a:pt x="791" y="85"/>
                  </a:lnTo>
                  <a:lnTo>
                    <a:pt x="817" y="100"/>
                  </a:lnTo>
                  <a:lnTo>
                    <a:pt x="843" y="115"/>
                  </a:lnTo>
                  <a:lnTo>
                    <a:pt x="868" y="131"/>
                  </a:lnTo>
                  <a:lnTo>
                    <a:pt x="893" y="149"/>
                  </a:lnTo>
                  <a:lnTo>
                    <a:pt x="918" y="168"/>
                  </a:lnTo>
                  <a:lnTo>
                    <a:pt x="942" y="187"/>
                  </a:lnTo>
                  <a:lnTo>
                    <a:pt x="989" y="229"/>
                  </a:lnTo>
                  <a:lnTo>
                    <a:pt x="1034" y="275"/>
                  </a:lnTo>
                  <a:lnTo>
                    <a:pt x="1077" y="325"/>
                  </a:lnTo>
                  <a:lnTo>
                    <a:pt x="1118" y="378"/>
                  </a:lnTo>
                  <a:lnTo>
                    <a:pt x="1156" y="435"/>
                  </a:lnTo>
                  <a:lnTo>
                    <a:pt x="1191" y="495"/>
                  </a:lnTo>
                  <a:lnTo>
                    <a:pt x="1224" y="559"/>
                  </a:lnTo>
                </a:path>
              </a:pathLst>
            </a:custGeom>
            <a:noFill/>
            <a:ln w="28575" cmpd="sng">
              <a:solidFill>
                <a:srgbClr val="0000FF"/>
              </a:solidFill>
              <a:prstDash val="solid"/>
              <a:round/>
              <a:headEnd/>
              <a:tailEnd/>
            </a:ln>
          </p:spPr>
          <p:txBody>
            <a:bodyPr/>
            <a:lstStyle/>
            <a:p>
              <a:endParaRPr lang="zh-CN" altLang="en-US"/>
            </a:p>
          </p:txBody>
        </p:sp>
        <p:sp>
          <p:nvSpPr>
            <p:cNvPr id="33834" name="Freeform 42"/>
            <p:cNvSpPr>
              <a:spLocks/>
            </p:cNvSpPr>
            <p:nvPr/>
          </p:nvSpPr>
          <p:spPr bwMode="auto">
            <a:xfrm>
              <a:off x="2427" y="1852"/>
              <a:ext cx="88" cy="75"/>
            </a:xfrm>
            <a:custGeom>
              <a:avLst/>
              <a:gdLst/>
              <a:ahLst/>
              <a:cxnLst>
                <a:cxn ang="0">
                  <a:pos x="56" y="0"/>
                </a:cxn>
                <a:cxn ang="0">
                  <a:pos x="0" y="89"/>
                </a:cxn>
                <a:cxn ang="0">
                  <a:pos x="98" y="52"/>
                </a:cxn>
                <a:cxn ang="0">
                  <a:pos x="53" y="46"/>
                </a:cxn>
                <a:cxn ang="0">
                  <a:pos x="56" y="0"/>
                </a:cxn>
              </a:cxnLst>
              <a:rect l="0" t="0" r="r" b="b"/>
              <a:pathLst>
                <a:path w="98" h="89">
                  <a:moveTo>
                    <a:pt x="56" y="0"/>
                  </a:moveTo>
                  <a:lnTo>
                    <a:pt x="0" y="89"/>
                  </a:lnTo>
                  <a:lnTo>
                    <a:pt x="98" y="52"/>
                  </a:lnTo>
                  <a:lnTo>
                    <a:pt x="53" y="46"/>
                  </a:lnTo>
                  <a:lnTo>
                    <a:pt x="56" y="0"/>
                  </a:lnTo>
                  <a:close/>
                </a:path>
              </a:pathLst>
            </a:custGeom>
            <a:solidFill>
              <a:srgbClr val="0000FF"/>
            </a:solidFill>
            <a:ln w="28575" cmpd="sng">
              <a:solidFill>
                <a:srgbClr val="0000FF"/>
              </a:solidFill>
              <a:round/>
              <a:headEnd/>
              <a:tailEnd/>
            </a:ln>
          </p:spPr>
          <p:txBody>
            <a:bodyPr/>
            <a:lstStyle/>
            <a:p>
              <a:endParaRPr lang="zh-CN" altLang="en-US"/>
            </a:p>
          </p:txBody>
        </p:sp>
        <p:sp>
          <p:nvSpPr>
            <p:cNvPr id="33835" name="Freeform 43"/>
            <p:cNvSpPr>
              <a:spLocks/>
            </p:cNvSpPr>
            <p:nvPr/>
          </p:nvSpPr>
          <p:spPr bwMode="auto">
            <a:xfrm>
              <a:off x="2533" y="2447"/>
              <a:ext cx="1067" cy="482"/>
            </a:xfrm>
            <a:custGeom>
              <a:avLst/>
              <a:gdLst/>
              <a:ahLst/>
              <a:cxnLst>
                <a:cxn ang="0">
                  <a:pos x="1221" y="0"/>
                </a:cxn>
                <a:cxn ang="0">
                  <a:pos x="1188" y="65"/>
                </a:cxn>
                <a:cxn ang="0">
                  <a:pos x="1153" y="126"/>
                </a:cxn>
                <a:cxn ang="0">
                  <a:pos x="1115" y="184"/>
                </a:cxn>
                <a:cxn ang="0">
                  <a:pos x="1074" y="238"/>
                </a:cxn>
                <a:cxn ang="0">
                  <a:pos x="1031" y="289"/>
                </a:cxn>
                <a:cxn ang="0">
                  <a:pos x="986" y="336"/>
                </a:cxn>
                <a:cxn ang="0">
                  <a:pos x="963" y="358"/>
                </a:cxn>
                <a:cxn ang="0">
                  <a:pos x="939" y="379"/>
                </a:cxn>
                <a:cxn ang="0">
                  <a:pos x="915" y="399"/>
                </a:cxn>
                <a:cxn ang="0">
                  <a:pos x="890" y="418"/>
                </a:cxn>
                <a:cxn ang="0">
                  <a:pos x="865" y="436"/>
                </a:cxn>
                <a:cxn ang="0">
                  <a:pos x="839" y="453"/>
                </a:cxn>
                <a:cxn ang="0">
                  <a:pos x="813" y="468"/>
                </a:cxn>
                <a:cxn ang="0">
                  <a:pos x="786" y="483"/>
                </a:cxn>
                <a:cxn ang="0">
                  <a:pos x="760" y="497"/>
                </a:cxn>
                <a:cxn ang="0">
                  <a:pos x="732" y="509"/>
                </a:cxn>
                <a:cxn ang="0">
                  <a:pos x="705" y="521"/>
                </a:cxn>
                <a:cxn ang="0">
                  <a:pos x="677" y="531"/>
                </a:cxn>
                <a:cxn ang="0">
                  <a:pos x="649" y="540"/>
                </a:cxn>
                <a:cxn ang="0">
                  <a:pos x="621" y="548"/>
                </a:cxn>
                <a:cxn ang="0">
                  <a:pos x="592" y="555"/>
                </a:cxn>
                <a:cxn ang="0">
                  <a:pos x="563" y="560"/>
                </a:cxn>
                <a:cxn ang="0">
                  <a:pos x="534" y="564"/>
                </a:cxn>
                <a:cxn ang="0">
                  <a:pos x="505" y="568"/>
                </a:cxn>
                <a:cxn ang="0">
                  <a:pos x="476" y="569"/>
                </a:cxn>
                <a:cxn ang="0">
                  <a:pos x="446" y="570"/>
                </a:cxn>
                <a:cxn ang="0">
                  <a:pos x="417" y="569"/>
                </a:cxn>
                <a:cxn ang="0">
                  <a:pos x="387" y="568"/>
                </a:cxn>
                <a:cxn ang="0">
                  <a:pos x="358" y="564"/>
                </a:cxn>
                <a:cxn ang="0">
                  <a:pos x="329" y="560"/>
                </a:cxn>
                <a:cxn ang="0">
                  <a:pos x="300" y="555"/>
                </a:cxn>
                <a:cxn ang="0">
                  <a:pos x="272" y="548"/>
                </a:cxn>
                <a:cxn ang="0">
                  <a:pos x="243" y="540"/>
                </a:cxn>
                <a:cxn ang="0">
                  <a:pos x="215" y="531"/>
                </a:cxn>
                <a:cxn ang="0">
                  <a:pos x="187" y="521"/>
                </a:cxn>
                <a:cxn ang="0">
                  <a:pos x="159" y="509"/>
                </a:cxn>
                <a:cxn ang="0">
                  <a:pos x="132" y="497"/>
                </a:cxn>
                <a:cxn ang="0">
                  <a:pos x="105" y="483"/>
                </a:cxn>
                <a:cxn ang="0">
                  <a:pos x="78" y="468"/>
                </a:cxn>
                <a:cxn ang="0">
                  <a:pos x="52" y="452"/>
                </a:cxn>
                <a:cxn ang="0">
                  <a:pos x="26" y="434"/>
                </a:cxn>
                <a:cxn ang="0">
                  <a:pos x="0" y="416"/>
                </a:cxn>
              </a:cxnLst>
              <a:rect l="0" t="0" r="r" b="b"/>
              <a:pathLst>
                <a:path w="1221" h="570">
                  <a:moveTo>
                    <a:pt x="1221" y="0"/>
                  </a:moveTo>
                  <a:lnTo>
                    <a:pt x="1188" y="65"/>
                  </a:lnTo>
                  <a:lnTo>
                    <a:pt x="1153" y="126"/>
                  </a:lnTo>
                  <a:lnTo>
                    <a:pt x="1115" y="184"/>
                  </a:lnTo>
                  <a:lnTo>
                    <a:pt x="1074" y="238"/>
                  </a:lnTo>
                  <a:lnTo>
                    <a:pt x="1031" y="289"/>
                  </a:lnTo>
                  <a:lnTo>
                    <a:pt x="986" y="336"/>
                  </a:lnTo>
                  <a:lnTo>
                    <a:pt x="963" y="358"/>
                  </a:lnTo>
                  <a:lnTo>
                    <a:pt x="939" y="379"/>
                  </a:lnTo>
                  <a:lnTo>
                    <a:pt x="915" y="399"/>
                  </a:lnTo>
                  <a:lnTo>
                    <a:pt x="890" y="418"/>
                  </a:lnTo>
                  <a:lnTo>
                    <a:pt x="865" y="436"/>
                  </a:lnTo>
                  <a:lnTo>
                    <a:pt x="839" y="453"/>
                  </a:lnTo>
                  <a:lnTo>
                    <a:pt x="813" y="468"/>
                  </a:lnTo>
                  <a:lnTo>
                    <a:pt x="786" y="483"/>
                  </a:lnTo>
                  <a:lnTo>
                    <a:pt x="760" y="497"/>
                  </a:lnTo>
                  <a:lnTo>
                    <a:pt x="732" y="509"/>
                  </a:lnTo>
                  <a:lnTo>
                    <a:pt x="705" y="521"/>
                  </a:lnTo>
                  <a:lnTo>
                    <a:pt x="677" y="531"/>
                  </a:lnTo>
                  <a:lnTo>
                    <a:pt x="649" y="540"/>
                  </a:lnTo>
                  <a:lnTo>
                    <a:pt x="621" y="548"/>
                  </a:lnTo>
                  <a:lnTo>
                    <a:pt x="592" y="555"/>
                  </a:lnTo>
                  <a:lnTo>
                    <a:pt x="563" y="560"/>
                  </a:lnTo>
                  <a:lnTo>
                    <a:pt x="534" y="564"/>
                  </a:lnTo>
                  <a:lnTo>
                    <a:pt x="505" y="568"/>
                  </a:lnTo>
                  <a:lnTo>
                    <a:pt x="476" y="569"/>
                  </a:lnTo>
                  <a:lnTo>
                    <a:pt x="446" y="570"/>
                  </a:lnTo>
                  <a:lnTo>
                    <a:pt x="417" y="569"/>
                  </a:lnTo>
                  <a:lnTo>
                    <a:pt x="387" y="568"/>
                  </a:lnTo>
                  <a:lnTo>
                    <a:pt x="358" y="564"/>
                  </a:lnTo>
                  <a:lnTo>
                    <a:pt x="329" y="560"/>
                  </a:lnTo>
                  <a:lnTo>
                    <a:pt x="300" y="555"/>
                  </a:lnTo>
                  <a:lnTo>
                    <a:pt x="272" y="548"/>
                  </a:lnTo>
                  <a:lnTo>
                    <a:pt x="243" y="540"/>
                  </a:lnTo>
                  <a:lnTo>
                    <a:pt x="215" y="531"/>
                  </a:lnTo>
                  <a:lnTo>
                    <a:pt x="187" y="521"/>
                  </a:lnTo>
                  <a:lnTo>
                    <a:pt x="159" y="509"/>
                  </a:lnTo>
                  <a:lnTo>
                    <a:pt x="132" y="497"/>
                  </a:lnTo>
                  <a:lnTo>
                    <a:pt x="105" y="483"/>
                  </a:lnTo>
                  <a:lnTo>
                    <a:pt x="78" y="468"/>
                  </a:lnTo>
                  <a:lnTo>
                    <a:pt x="52" y="452"/>
                  </a:lnTo>
                  <a:lnTo>
                    <a:pt x="26" y="434"/>
                  </a:lnTo>
                  <a:lnTo>
                    <a:pt x="0" y="416"/>
                  </a:lnTo>
                </a:path>
              </a:pathLst>
            </a:custGeom>
            <a:noFill/>
            <a:ln w="28575" cmpd="sng">
              <a:solidFill>
                <a:srgbClr val="0000FF"/>
              </a:solidFill>
              <a:prstDash val="solid"/>
              <a:round/>
              <a:headEnd/>
              <a:tailEnd/>
            </a:ln>
          </p:spPr>
          <p:txBody>
            <a:bodyPr/>
            <a:lstStyle/>
            <a:p>
              <a:endParaRPr lang="zh-CN" altLang="en-US"/>
            </a:p>
          </p:txBody>
        </p:sp>
        <p:sp>
          <p:nvSpPr>
            <p:cNvPr id="33836" name="Freeform 44"/>
            <p:cNvSpPr>
              <a:spLocks/>
            </p:cNvSpPr>
            <p:nvPr/>
          </p:nvSpPr>
          <p:spPr bwMode="auto">
            <a:xfrm>
              <a:off x="2448" y="2736"/>
              <a:ext cx="86" cy="75"/>
            </a:xfrm>
            <a:custGeom>
              <a:avLst/>
              <a:gdLst/>
              <a:ahLst/>
              <a:cxnLst>
                <a:cxn ang="0">
                  <a:pos x="98" y="36"/>
                </a:cxn>
                <a:cxn ang="0">
                  <a:pos x="0" y="0"/>
                </a:cxn>
                <a:cxn ang="0">
                  <a:pos x="56" y="88"/>
                </a:cxn>
                <a:cxn ang="0">
                  <a:pos x="53" y="43"/>
                </a:cxn>
                <a:cxn ang="0">
                  <a:pos x="98" y="36"/>
                </a:cxn>
              </a:cxnLst>
              <a:rect l="0" t="0" r="r" b="b"/>
              <a:pathLst>
                <a:path w="98" h="88">
                  <a:moveTo>
                    <a:pt x="98" y="36"/>
                  </a:moveTo>
                  <a:lnTo>
                    <a:pt x="0" y="0"/>
                  </a:lnTo>
                  <a:lnTo>
                    <a:pt x="56" y="88"/>
                  </a:lnTo>
                  <a:lnTo>
                    <a:pt x="53" y="43"/>
                  </a:lnTo>
                  <a:lnTo>
                    <a:pt x="98" y="36"/>
                  </a:lnTo>
                  <a:close/>
                </a:path>
              </a:pathLst>
            </a:custGeom>
            <a:solidFill>
              <a:srgbClr val="0000FF"/>
            </a:solidFill>
            <a:ln w="28575" cmpd="sng">
              <a:solidFill>
                <a:srgbClr val="0000FF"/>
              </a:solidFill>
              <a:round/>
              <a:headEnd/>
              <a:tailEnd/>
            </a:ln>
          </p:spPr>
          <p:txBody>
            <a:bodyPr/>
            <a:lstStyle/>
            <a:p>
              <a:endParaRPr lang="zh-CN" altLang="en-US"/>
            </a:p>
          </p:txBody>
        </p:sp>
        <p:sp>
          <p:nvSpPr>
            <p:cNvPr id="33837" name="Freeform 45"/>
            <p:cNvSpPr>
              <a:spLocks/>
            </p:cNvSpPr>
            <p:nvPr/>
          </p:nvSpPr>
          <p:spPr bwMode="auto">
            <a:xfrm>
              <a:off x="2123" y="1355"/>
              <a:ext cx="1477" cy="849"/>
            </a:xfrm>
            <a:custGeom>
              <a:avLst/>
              <a:gdLst/>
              <a:ahLst/>
              <a:cxnLst>
                <a:cxn ang="0">
                  <a:pos x="12" y="957"/>
                </a:cxn>
                <a:cxn ang="0">
                  <a:pos x="39" y="848"/>
                </a:cxn>
                <a:cxn ang="0">
                  <a:pos x="71" y="744"/>
                </a:cxn>
                <a:cxn ang="0">
                  <a:pos x="107" y="646"/>
                </a:cxn>
                <a:cxn ang="0">
                  <a:pos x="147" y="554"/>
                </a:cxn>
                <a:cxn ang="0">
                  <a:pos x="191" y="467"/>
                </a:cxn>
                <a:cxn ang="0">
                  <a:pos x="239" y="387"/>
                </a:cxn>
                <a:cxn ang="0">
                  <a:pos x="290" y="313"/>
                </a:cxn>
                <a:cxn ang="0">
                  <a:pos x="344" y="247"/>
                </a:cxn>
                <a:cxn ang="0">
                  <a:pos x="401" y="188"/>
                </a:cxn>
                <a:cxn ang="0">
                  <a:pos x="461" y="136"/>
                </a:cxn>
                <a:cxn ang="0">
                  <a:pos x="523" y="92"/>
                </a:cxn>
                <a:cxn ang="0">
                  <a:pos x="587" y="56"/>
                </a:cxn>
                <a:cxn ang="0">
                  <a:pos x="653" y="29"/>
                </a:cxn>
                <a:cxn ang="0">
                  <a:pos x="720" y="11"/>
                </a:cxn>
                <a:cxn ang="0">
                  <a:pos x="789" y="1"/>
                </a:cxn>
                <a:cxn ang="0">
                  <a:pos x="859" y="1"/>
                </a:cxn>
                <a:cxn ang="0">
                  <a:pos x="927" y="10"/>
                </a:cxn>
                <a:cxn ang="0">
                  <a:pos x="993" y="28"/>
                </a:cxn>
                <a:cxn ang="0">
                  <a:pos x="1059" y="55"/>
                </a:cxn>
                <a:cxn ang="0">
                  <a:pos x="1122" y="90"/>
                </a:cxn>
                <a:cxn ang="0">
                  <a:pos x="1184" y="133"/>
                </a:cxn>
                <a:cxn ang="0">
                  <a:pos x="1243" y="184"/>
                </a:cxn>
                <a:cxn ang="0">
                  <a:pos x="1299" y="242"/>
                </a:cxn>
                <a:cxn ang="0">
                  <a:pos x="1353" y="308"/>
                </a:cxn>
                <a:cxn ang="0">
                  <a:pos x="1404" y="380"/>
                </a:cxn>
                <a:cxn ang="0">
                  <a:pos x="1452" y="458"/>
                </a:cxn>
                <a:cxn ang="0">
                  <a:pos x="1496" y="543"/>
                </a:cxn>
                <a:cxn ang="0">
                  <a:pos x="1536" y="634"/>
                </a:cxn>
                <a:cxn ang="0">
                  <a:pos x="1572" y="731"/>
                </a:cxn>
                <a:cxn ang="0">
                  <a:pos x="1604" y="833"/>
                </a:cxn>
                <a:cxn ang="0">
                  <a:pos x="1632" y="940"/>
                </a:cxn>
              </a:cxnLst>
              <a:rect l="0" t="0" r="r" b="b"/>
              <a:pathLst>
                <a:path w="1644" h="1013">
                  <a:moveTo>
                    <a:pt x="0" y="1013"/>
                  </a:moveTo>
                  <a:lnTo>
                    <a:pt x="12" y="957"/>
                  </a:lnTo>
                  <a:lnTo>
                    <a:pt x="25" y="902"/>
                  </a:lnTo>
                  <a:lnTo>
                    <a:pt x="39" y="848"/>
                  </a:lnTo>
                  <a:lnTo>
                    <a:pt x="54" y="796"/>
                  </a:lnTo>
                  <a:lnTo>
                    <a:pt x="71" y="744"/>
                  </a:lnTo>
                  <a:lnTo>
                    <a:pt x="88" y="695"/>
                  </a:lnTo>
                  <a:lnTo>
                    <a:pt x="107" y="646"/>
                  </a:lnTo>
                  <a:lnTo>
                    <a:pt x="127" y="599"/>
                  </a:lnTo>
                  <a:lnTo>
                    <a:pt x="147" y="554"/>
                  </a:lnTo>
                  <a:lnTo>
                    <a:pt x="169" y="510"/>
                  </a:lnTo>
                  <a:lnTo>
                    <a:pt x="191" y="467"/>
                  </a:lnTo>
                  <a:lnTo>
                    <a:pt x="215" y="426"/>
                  </a:lnTo>
                  <a:lnTo>
                    <a:pt x="239" y="387"/>
                  </a:lnTo>
                  <a:lnTo>
                    <a:pt x="264" y="349"/>
                  </a:lnTo>
                  <a:lnTo>
                    <a:pt x="290" y="313"/>
                  </a:lnTo>
                  <a:lnTo>
                    <a:pt x="317" y="279"/>
                  </a:lnTo>
                  <a:lnTo>
                    <a:pt x="344" y="247"/>
                  </a:lnTo>
                  <a:lnTo>
                    <a:pt x="372" y="216"/>
                  </a:lnTo>
                  <a:lnTo>
                    <a:pt x="401" y="188"/>
                  </a:lnTo>
                  <a:lnTo>
                    <a:pt x="431" y="161"/>
                  </a:lnTo>
                  <a:lnTo>
                    <a:pt x="461" y="136"/>
                  </a:lnTo>
                  <a:lnTo>
                    <a:pt x="492" y="113"/>
                  </a:lnTo>
                  <a:lnTo>
                    <a:pt x="523" y="92"/>
                  </a:lnTo>
                  <a:lnTo>
                    <a:pt x="555" y="73"/>
                  </a:lnTo>
                  <a:lnTo>
                    <a:pt x="587" y="56"/>
                  </a:lnTo>
                  <a:lnTo>
                    <a:pt x="620" y="42"/>
                  </a:lnTo>
                  <a:lnTo>
                    <a:pt x="653" y="29"/>
                  </a:lnTo>
                  <a:lnTo>
                    <a:pt x="686" y="19"/>
                  </a:lnTo>
                  <a:lnTo>
                    <a:pt x="720" y="11"/>
                  </a:lnTo>
                  <a:lnTo>
                    <a:pt x="755" y="5"/>
                  </a:lnTo>
                  <a:lnTo>
                    <a:pt x="789" y="1"/>
                  </a:lnTo>
                  <a:lnTo>
                    <a:pt x="824" y="0"/>
                  </a:lnTo>
                  <a:lnTo>
                    <a:pt x="859" y="1"/>
                  </a:lnTo>
                  <a:lnTo>
                    <a:pt x="893" y="5"/>
                  </a:lnTo>
                  <a:lnTo>
                    <a:pt x="927" y="10"/>
                  </a:lnTo>
                  <a:lnTo>
                    <a:pt x="960" y="18"/>
                  </a:lnTo>
                  <a:lnTo>
                    <a:pt x="993" y="28"/>
                  </a:lnTo>
                  <a:lnTo>
                    <a:pt x="1026" y="41"/>
                  </a:lnTo>
                  <a:lnTo>
                    <a:pt x="1059" y="55"/>
                  </a:lnTo>
                  <a:lnTo>
                    <a:pt x="1091" y="72"/>
                  </a:lnTo>
                  <a:lnTo>
                    <a:pt x="1122" y="90"/>
                  </a:lnTo>
                  <a:lnTo>
                    <a:pt x="1153" y="111"/>
                  </a:lnTo>
                  <a:lnTo>
                    <a:pt x="1184" y="133"/>
                  </a:lnTo>
                  <a:lnTo>
                    <a:pt x="1213" y="158"/>
                  </a:lnTo>
                  <a:lnTo>
                    <a:pt x="1243" y="184"/>
                  </a:lnTo>
                  <a:lnTo>
                    <a:pt x="1271" y="212"/>
                  </a:lnTo>
                  <a:lnTo>
                    <a:pt x="1299" y="242"/>
                  </a:lnTo>
                  <a:lnTo>
                    <a:pt x="1327" y="274"/>
                  </a:lnTo>
                  <a:lnTo>
                    <a:pt x="1353" y="308"/>
                  </a:lnTo>
                  <a:lnTo>
                    <a:pt x="1379" y="343"/>
                  </a:lnTo>
                  <a:lnTo>
                    <a:pt x="1404" y="380"/>
                  </a:lnTo>
                  <a:lnTo>
                    <a:pt x="1428" y="418"/>
                  </a:lnTo>
                  <a:lnTo>
                    <a:pt x="1452" y="458"/>
                  </a:lnTo>
                  <a:lnTo>
                    <a:pt x="1474" y="500"/>
                  </a:lnTo>
                  <a:lnTo>
                    <a:pt x="1496" y="543"/>
                  </a:lnTo>
                  <a:lnTo>
                    <a:pt x="1516" y="588"/>
                  </a:lnTo>
                  <a:lnTo>
                    <a:pt x="1536" y="634"/>
                  </a:lnTo>
                  <a:lnTo>
                    <a:pt x="1555" y="682"/>
                  </a:lnTo>
                  <a:lnTo>
                    <a:pt x="1572" y="731"/>
                  </a:lnTo>
                  <a:lnTo>
                    <a:pt x="1589" y="781"/>
                  </a:lnTo>
                  <a:lnTo>
                    <a:pt x="1604" y="833"/>
                  </a:lnTo>
                  <a:lnTo>
                    <a:pt x="1619" y="886"/>
                  </a:lnTo>
                  <a:lnTo>
                    <a:pt x="1632" y="940"/>
                  </a:lnTo>
                  <a:lnTo>
                    <a:pt x="1644" y="995"/>
                  </a:lnTo>
                </a:path>
              </a:pathLst>
            </a:custGeom>
            <a:noFill/>
            <a:ln w="28575" cmpd="sng">
              <a:solidFill>
                <a:srgbClr val="0000FF"/>
              </a:solidFill>
              <a:prstDash val="solid"/>
              <a:round/>
              <a:headEnd/>
              <a:tailEnd/>
            </a:ln>
          </p:spPr>
          <p:txBody>
            <a:bodyPr/>
            <a:lstStyle/>
            <a:p>
              <a:endParaRPr lang="zh-CN" altLang="en-US"/>
            </a:p>
          </p:txBody>
        </p:sp>
        <p:sp>
          <p:nvSpPr>
            <p:cNvPr id="33838" name="Freeform 46"/>
            <p:cNvSpPr>
              <a:spLocks/>
            </p:cNvSpPr>
            <p:nvPr/>
          </p:nvSpPr>
          <p:spPr bwMode="auto">
            <a:xfrm>
              <a:off x="2141" y="2447"/>
              <a:ext cx="144" cy="481"/>
            </a:xfrm>
            <a:custGeom>
              <a:avLst/>
              <a:gdLst/>
              <a:ahLst/>
              <a:cxnLst>
                <a:cxn ang="0">
                  <a:pos x="149" y="626"/>
                </a:cxn>
                <a:cxn ang="0">
                  <a:pos x="120" y="557"/>
                </a:cxn>
                <a:cxn ang="0">
                  <a:pos x="94" y="485"/>
                </a:cxn>
                <a:cxn ang="0">
                  <a:pos x="71" y="410"/>
                </a:cxn>
                <a:cxn ang="0">
                  <a:pos x="51" y="332"/>
                </a:cxn>
                <a:cxn ang="0">
                  <a:pos x="33" y="252"/>
                </a:cxn>
                <a:cxn ang="0">
                  <a:pos x="19" y="170"/>
                </a:cxn>
                <a:cxn ang="0">
                  <a:pos x="8" y="86"/>
                </a:cxn>
                <a:cxn ang="0">
                  <a:pos x="0" y="0"/>
                </a:cxn>
              </a:cxnLst>
              <a:rect l="0" t="0" r="r" b="b"/>
              <a:pathLst>
                <a:path w="149" h="626">
                  <a:moveTo>
                    <a:pt x="149" y="626"/>
                  </a:moveTo>
                  <a:lnTo>
                    <a:pt x="120" y="557"/>
                  </a:lnTo>
                  <a:lnTo>
                    <a:pt x="94" y="485"/>
                  </a:lnTo>
                  <a:lnTo>
                    <a:pt x="71" y="410"/>
                  </a:lnTo>
                  <a:lnTo>
                    <a:pt x="51" y="332"/>
                  </a:lnTo>
                  <a:lnTo>
                    <a:pt x="33" y="252"/>
                  </a:lnTo>
                  <a:lnTo>
                    <a:pt x="19" y="170"/>
                  </a:lnTo>
                  <a:lnTo>
                    <a:pt x="8" y="86"/>
                  </a:lnTo>
                  <a:lnTo>
                    <a:pt x="0" y="0"/>
                  </a:lnTo>
                </a:path>
              </a:pathLst>
            </a:custGeom>
            <a:noFill/>
            <a:ln w="28575" cmpd="sng">
              <a:solidFill>
                <a:srgbClr val="0000FF"/>
              </a:solidFill>
              <a:prstDash val="solid"/>
              <a:round/>
              <a:headEnd/>
              <a:tailEnd/>
            </a:ln>
          </p:spPr>
          <p:txBody>
            <a:bodyPr/>
            <a:lstStyle/>
            <a:p>
              <a:endParaRPr lang="zh-CN" altLang="en-US"/>
            </a:p>
          </p:txBody>
        </p:sp>
        <p:sp>
          <p:nvSpPr>
            <p:cNvPr id="33839" name="Freeform 47"/>
            <p:cNvSpPr>
              <a:spLocks/>
            </p:cNvSpPr>
            <p:nvPr/>
          </p:nvSpPr>
          <p:spPr bwMode="auto">
            <a:xfrm>
              <a:off x="1810" y="2440"/>
              <a:ext cx="243" cy="674"/>
            </a:xfrm>
            <a:custGeom>
              <a:avLst/>
              <a:gdLst/>
              <a:ahLst/>
              <a:cxnLst>
                <a:cxn ang="0">
                  <a:pos x="0" y="804"/>
                </a:cxn>
                <a:cxn ang="0">
                  <a:pos x="11" y="734"/>
                </a:cxn>
                <a:cxn ang="0">
                  <a:pos x="24" y="666"/>
                </a:cxn>
                <a:cxn ang="0">
                  <a:pos x="37" y="600"/>
                </a:cxn>
                <a:cxn ang="0">
                  <a:pos x="51" y="537"/>
                </a:cxn>
                <a:cxn ang="0">
                  <a:pos x="65" y="477"/>
                </a:cxn>
                <a:cxn ang="0">
                  <a:pos x="81" y="419"/>
                </a:cxn>
                <a:cxn ang="0">
                  <a:pos x="97" y="363"/>
                </a:cxn>
                <a:cxn ang="0">
                  <a:pos x="114" y="311"/>
                </a:cxn>
                <a:cxn ang="0">
                  <a:pos x="132" y="261"/>
                </a:cxn>
                <a:cxn ang="0">
                  <a:pos x="150" y="214"/>
                </a:cxn>
                <a:cxn ang="0">
                  <a:pos x="169" y="170"/>
                </a:cxn>
                <a:cxn ang="0">
                  <a:pos x="188" y="130"/>
                </a:cxn>
                <a:cxn ang="0">
                  <a:pos x="208" y="92"/>
                </a:cxn>
                <a:cxn ang="0">
                  <a:pos x="229" y="58"/>
                </a:cxn>
                <a:cxn ang="0">
                  <a:pos x="250" y="27"/>
                </a:cxn>
                <a:cxn ang="0">
                  <a:pos x="272" y="0"/>
                </a:cxn>
              </a:cxnLst>
              <a:rect l="0" t="0" r="r" b="b"/>
              <a:pathLst>
                <a:path w="272" h="804">
                  <a:moveTo>
                    <a:pt x="0" y="804"/>
                  </a:moveTo>
                  <a:lnTo>
                    <a:pt x="11" y="734"/>
                  </a:lnTo>
                  <a:lnTo>
                    <a:pt x="24" y="666"/>
                  </a:lnTo>
                  <a:lnTo>
                    <a:pt x="37" y="600"/>
                  </a:lnTo>
                  <a:lnTo>
                    <a:pt x="51" y="537"/>
                  </a:lnTo>
                  <a:lnTo>
                    <a:pt x="65" y="477"/>
                  </a:lnTo>
                  <a:lnTo>
                    <a:pt x="81" y="419"/>
                  </a:lnTo>
                  <a:lnTo>
                    <a:pt x="97" y="363"/>
                  </a:lnTo>
                  <a:lnTo>
                    <a:pt x="114" y="311"/>
                  </a:lnTo>
                  <a:lnTo>
                    <a:pt x="132" y="261"/>
                  </a:lnTo>
                  <a:lnTo>
                    <a:pt x="150" y="214"/>
                  </a:lnTo>
                  <a:lnTo>
                    <a:pt x="169" y="170"/>
                  </a:lnTo>
                  <a:lnTo>
                    <a:pt x="188" y="130"/>
                  </a:lnTo>
                  <a:lnTo>
                    <a:pt x="208" y="92"/>
                  </a:lnTo>
                  <a:lnTo>
                    <a:pt x="229" y="58"/>
                  </a:lnTo>
                  <a:lnTo>
                    <a:pt x="250" y="27"/>
                  </a:lnTo>
                  <a:lnTo>
                    <a:pt x="272" y="0"/>
                  </a:lnTo>
                </a:path>
              </a:pathLst>
            </a:custGeom>
            <a:noFill/>
            <a:ln w="28575" cmpd="sng">
              <a:solidFill>
                <a:srgbClr val="0000FF"/>
              </a:solidFill>
              <a:prstDash val="solid"/>
              <a:round/>
              <a:headEnd/>
              <a:tailEnd/>
            </a:ln>
          </p:spPr>
          <p:txBody>
            <a:bodyPr/>
            <a:lstStyle/>
            <a:p>
              <a:endParaRPr lang="zh-CN" altLang="en-US"/>
            </a:p>
          </p:txBody>
        </p:sp>
        <p:sp>
          <p:nvSpPr>
            <p:cNvPr id="33840" name="Freeform 48"/>
            <p:cNvSpPr>
              <a:spLocks/>
            </p:cNvSpPr>
            <p:nvPr/>
          </p:nvSpPr>
          <p:spPr bwMode="auto">
            <a:xfrm>
              <a:off x="1803" y="912"/>
              <a:ext cx="63" cy="732"/>
            </a:xfrm>
            <a:custGeom>
              <a:avLst/>
              <a:gdLst/>
              <a:ahLst/>
              <a:cxnLst>
                <a:cxn ang="0">
                  <a:pos x="70" y="874"/>
                </a:cxn>
                <a:cxn ang="0">
                  <a:pos x="54" y="774"/>
                </a:cxn>
                <a:cxn ang="0">
                  <a:pos x="40" y="670"/>
                </a:cxn>
                <a:cxn ang="0">
                  <a:pos x="28" y="563"/>
                </a:cxn>
                <a:cxn ang="0">
                  <a:pos x="18" y="454"/>
                </a:cxn>
                <a:cxn ang="0">
                  <a:pos x="10" y="343"/>
                </a:cxn>
                <a:cxn ang="0">
                  <a:pos x="5" y="230"/>
                </a:cxn>
                <a:cxn ang="0">
                  <a:pos x="1" y="115"/>
                </a:cxn>
                <a:cxn ang="0">
                  <a:pos x="0" y="0"/>
                </a:cxn>
              </a:cxnLst>
              <a:rect l="0" t="0" r="r" b="b"/>
              <a:pathLst>
                <a:path w="70" h="874">
                  <a:moveTo>
                    <a:pt x="70" y="874"/>
                  </a:moveTo>
                  <a:lnTo>
                    <a:pt x="54" y="774"/>
                  </a:lnTo>
                  <a:lnTo>
                    <a:pt x="40" y="670"/>
                  </a:lnTo>
                  <a:lnTo>
                    <a:pt x="28" y="563"/>
                  </a:lnTo>
                  <a:lnTo>
                    <a:pt x="18" y="454"/>
                  </a:lnTo>
                  <a:lnTo>
                    <a:pt x="10" y="343"/>
                  </a:lnTo>
                  <a:lnTo>
                    <a:pt x="5" y="230"/>
                  </a:lnTo>
                  <a:lnTo>
                    <a:pt x="1" y="115"/>
                  </a:lnTo>
                  <a:lnTo>
                    <a:pt x="0" y="0"/>
                  </a:lnTo>
                </a:path>
              </a:pathLst>
            </a:custGeom>
            <a:noFill/>
            <a:ln w="28575" cmpd="sng">
              <a:solidFill>
                <a:srgbClr val="0000FF"/>
              </a:solidFill>
              <a:prstDash val="solid"/>
              <a:round/>
              <a:headEnd/>
              <a:tailEnd/>
            </a:ln>
          </p:spPr>
          <p:txBody>
            <a:bodyPr/>
            <a:lstStyle/>
            <a:p>
              <a:endParaRPr lang="zh-CN" altLang="en-US"/>
            </a:p>
          </p:txBody>
        </p:sp>
        <p:sp>
          <p:nvSpPr>
            <p:cNvPr id="33841" name="Freeform 49"/>
            <p:cNvSpPr>
              <a:spLocks/>
            </p:cNvSpPr>
            <p:nvPr/>
          </p:nvSpPr>
          <p:spPr bwMode="auto">
            <a:xfrm>
              <a:off x="1831" y="1614"/>
              <a:ext cx="59" cy="87"/>
            </a:xfrm>
            <a:custGeom>
              <a:avLst/>
              <a:gdLst/>
              <a:ahLst/>
              <a:cxnLst>
                <a:cxn ang="0">
                  <a:pos x="0" y="12"/>
                </a:cxn>
                <a:cxn ang="0">
                  <a:pos x="51" y="103"/>
                </a:cxn>
                <a:cxn ang="0">
                  <a:pos x="66" y="0"/>
                </a:cxn>
                <a:cxn ang="0">
                  <a:pos x="39" y="36"/>
                </a:cxn>
                <a:cxn ang="0">
                  <a:pos x="0" y="12"/>
                </a:cxn>
              </a:cxnLst>
              <a:rect l="0" t="0" r="r" b="b"/>
              <a:pathLst>
                <a:path w="66" h="103">
                  <a:moveTo>
                    <a:pt x="0" y="12"/>
                  </a:moveTo>
                  <a:lnTo>
                    <a:pt x="51" y="103"/>
                  </a:lnTo>
                  <a:lnTo>
                    <a:pt x="66" y="0"/>
                  </a:lnTo>
                  <a:lnTo>
                    <a:pt x="39" y="36"/>
                  </a:lnTo>
                  <a:lnTo>
                    <a:pt x="0" y="12"/>
                  </a:lnTo>
                  <a:close/>
                </a:path>
              </a:pathLst>
            </a:custGeom>
            <a:solidFill>
              <a:srgbClr val="0000FF"/>
            </a:solidFill>
            <a:ln w="28575" cmpd="sng">
              <a:solidFill>
                <a:srgbClr val="0000FF"/>
              </a:solidFill>
              <a:round/>
              <a:headEnd/>
              <a:tailEnd/>
            </a:ln>
          </p:spPr>
          <p:txBody>
            <a:bodyPr/>
            <a:lstStyle/>
            <a:p>
              <a:endParaRPr lang="zh-CN" altLang="en-US"/>
            </a:p>
          </p:txBody>
        </p:sp>
        <p:sp>
          <p:nvSpPr>
            <p:cNvPr id="33842" name="Freeform 50"/>
            <p:cNvSpPr>
              <a:spLocks/>
            </p:cNvSpPr>
            <p:nvPr/>
          </p:nvSpPr>
          <p:spPr bwMode="auto">
            <a:xfrm>
              <a:off x="816" y="2362"/>
              <a:ext cx="1159" cy="518"/>
            </a:xfrm>
            <a:custGeom>
              <a:avLst/>
              <a:gdLst/>
              <a:ahLst/>
              <a:cxnLst>
                <a:cxn ang="0">
                  <a:pos x="0" y="181"/>
                </a:cxn>
                <a:cxn ang="0">
                  <a:pos x="39" y="161"/>
                </a:cxn>
                <a:cxn ang="0">
                  <a:pos x="78" y="141"/>
                </a:cxn>
                <a:cxn ang="0">
                  <a:pos x="118" y="123"/>
                </a:cxn>
                <a:cxn ang="0">
                  <a:pos x="158" y="106"/>
                </a:cxn>
                <a:cxn ang="0">
                  <a:pos x="198" y="91"/>
                </a:cxn>
                <a:cxn ang="0">
                  <a:pos x="239" y="76"/>
                </a:cxn>
                <a:cxn ang="0">
                  <a:pos x="280" y="63"/>
                </a:cxn>
                <a:cxn ang="0">
                  <a:pos x="321" y="51"/>
                </a:cxn>
                <a:cxn ang="0">
                  <a:pos x="362" y="40"/>
                </a:cxn>
                <a:cxn ang="0">
                  <a:pos x="404" y="31"/>
                </a:cxn>
                <a:cxn ang="0">
                  <a:pos x="446" y="23"/>
                </a:cxn>
                <a:cxn ang="0">
                  <a:pos x="488" y="16"/>
                </a:cxn>
                <a:cxn ang="0">
                  <a:pos x="531" y="10"/>
                </a:cxn>
                <a:cxn ang="0">
                  <a:pos x="573" y="5"/>
                </a:cxn>
                <a:cxn ang="0">
                  <a:pos x="616" y="2"/>
                </a:cxn>
                <a:cxn ang="0">
                  <a:pos x="659" y="0"/>
                </a:cxn>
              </a:cxnLst>
              <a:rect l="0" t="0" r="r" b="b"/>
              <a:pathLst>
                <a:path w="659" h="181">
                  <a:moveTo>
                    <a:pt x="0" y="181"/>
                  </a:moveTo>
                  <a:lnTo>
                    <a:pt x="39" y="161"/>
                  </a:lnTo>
                  <a:lnTo>
                    <a:pt x="78" y="141"/>
                  </a:lnTo>
                  <a:lnTo>
                    <a:pt x="118" y="123"/>
                  </a:lnTo>
                  <a:lnTo>
                    <a:pt x="158" y="106"/>
                  </a:lnTo>
                  <a:lnTo>
                    <a:pt x="198" y="91"/>
                  </a:lnTo>
                  <a:lnTo>
                    <a:pt x="239" y="76"/>
                  </a:lnTo>
                  <a:lnTo>
                    <a:pt x="280" y="63"/>
                  </a:lnTo>
                  <a:lnTo>
                    <a:pt x="321" y="51"/>
                  </a:lnTo>
                  <a:lnTo>
                    <a:pt x="362" y="40"/>
                  </a:lnTo>
                  <a:lnTo>
                    <a:pt x="404" y="31"/>
                  </a:lnTo>
                  <a:lnTo>
                    <a:pt x="446" y="23"/>
                  </a:lnTo>
                  <a:lnTo>
                    <a:pt x="488" y="16"/>
                  </a:lnTo>
                  <a:lnTo>
                    <a:pt x="531" y="10"/>
                  </a:lnTo>
                  <a:lnTo>
                    <a:pt x="573" y="5"/>
                  </a:lnTo>
                  <a:lnTo>
                    <a:pt x="616" y="2"/>
                  </a:lnTo>
                  <a:lnTo>
                    <a:pt x="659" y="0"/>
                  </a:lnTo>
                </a:path>
              </a:pathLst>
            </a:custGeom>
            <a:noFill/>
            <a:ln w="28575" cmpd="sng">
              <a:solidFill>
                <a:srgbClr val="0000FF"/>
              </a:solidFill>
              <a:prstDash val="solid"/>
              <a:round/>
              <a:headEnd/>
              <a:tailEnd/>
            </a:ln>
          </p:spPr>
          <p:txBody>
            <a:bodyPr/>
            <a:lstStyle/>
            <a:p>
              <a:endParaRPr lang="zh-CN" altLang="en-US"/>
            </a:p>
          </p:txBody>
        </p:sp>
        <p:sp>
          <p:nvSpPr>
            <p:cNvPr id="33843" name="Freeform 51"/>
            <p:cNvSpPr>
              <a:spLocks/>
            </p:cNvSpPr>
            <p:nvPr/>
          </p:nvSpPr>
          <p:spPr bwMode="auto">
            <a:xfrm>
              <a:off x="1152" y="2292"/>
              <a:ext cx="90" cy="56"/>
            </a:xfrm>
            <a:custGeom>
              <a:avLst/>
              <a:gdLst/>
              <a:ahLst/>
              <a:cxnLst>
                <a:cxn ang="0">
                  <a:pos x="0" y="67"/>
                </a:cxn>
                <a:cxn ang="0">
                  <a:pos x="99" y="33"/>
                </a:cxn>
                <a:cxn ang="0">
                  <a:pos x="0" y="0"/>
                </a:cxn>
                <a:cxn ang="0">
                  <a:pos x="31" y="33"/>
                </a:cxn>
                <a:cxn ang="0">
                  <a:pos x="0" y="67"/>
                </a:cxn>
              </a:cxnLst>
              <a:rect l="0" t="0" r="r" b="b"/>
              <a:pathLst>
                <a:path w="99" h="67">
                  <a:moveTo>
                    <a:pt x="0" y="67"/>
                  </a:moveTo>
                  <a:lnTo>
                    <a:pt x="99" y="33"/>
                  </a:lnTo>
                  <a:lnTo>
                    <a:pt x="0" y="0"/>
                  </a:lnTo>
                  <a:lnTo>
                    <a:pt x="31" y="33"/>
                  </a:lnTo>
                  <a:lnTo>
                    <a:pt x="0" y="67"/>
                  </a:lnTo>
                  <a:close/>
                </a:path>
              </a:pathLst>
            </a:custGeom>
            <a:solidFill>
              <a:srgbClr val="0000FF"/>
            </a:solidFill>
            <a:ln w="28575" cmpd="sng">
              <a:solidFill>
                <a:srgbClr val="0000FF"/>
              </a:solidFill>
              <a:round/>
              <a:headEnd/>
              <a:tailEnd/>
            </a:ln>
          </p:spPr>
          <p:txBody>
            <a:bodyPr/>
            <a:lstStyle/>
            <a:p>
              <a:endParaRPr lang="zh-CN" altLang="en-US"/>
            </a:p>
          </p:txBody>
        </p:sp>
        <p:sp>
          <p:nvSpPr>
            <p:cNvPr id="33844" name="Freeform 52"/>
            <p:cNvSpPr>
              <a:spLocks/>
            </p:cNvSpPr>
            <p:nvPr/>
          </p:nvSpPr>
          <p:spPr bwMode="auto">
            <a:xfrm>
              <a:off x="1200" y="2016"/>
              <a:ext cx="92" cy="67"/>
            </a:xfrm>
            <a:custGeom>
              <a:avLst/>
              <a:gdLst/>
              <a:ahLst/>
              <a:cxnLst>
                <a:cxn ang="0">
                  <a:pos x="0" y="56"/>
                </a:cxn>
                <a:cxn ang="0">
                  <a:pos x="102" y="81"/>
                </a:cxn>
                <a:cxn ang="0">
                  <a:pos x="36" y="0"/>
                </a:cxn>
                <a:cxn ang="0">
                  <a:pos x="45" y="44"/>
                </a:cxn>
                <a:cxn ang="0">
                  <a:pos x="0" y="56"/>
                </a:cxn>
              </a:cxnLst>
              <a:rect l="0" t="0" r="r" b="b"/>
              <a:pathLst>
                <a:path w="102" h="81">
                  <a:moveTo>
                    <a:pt x="0" y="56"/>
                  </a:moveTo>
                  <a:lnTo>
                    <a:pt x="102" y="81"/>
                  </a:lnTo>
                  <a:lnTo>
                    <a:pt x="36" y="0"/>
                  </a:lnTo>
                  <a:lnTo>
                    <a:pt x="45" y="44"/>
                  </a:lnTo>
                  <a:lnTo>
                    <a:pt x="0" y="56"/>
                  </a:lnTo>
                  <a:close/>
                </a:path>
              </a:pathLst>
            </a:custGeom>
            <a:solidFill>
              <a:srgbClr val="0000FF"/>
            </a:solidFill>
            <a:ln w="28575" cmpd="sng">
              <a:solidFill>
                <a:srgbClr val="0000FF"/>
              </a:solidFill>
              <a:round/>
              <a:headEnd/>
              <a:tailEnd/>
            </a:ln>
          </p:spPr>
          <p:txBody>
            <a:bodyPr/>
            <a:lstStyle/>
            <a:p>
              <a:endParaRPr lang="zh-CN" altLang="en-US"/>
            </a:p>
          </p:txBody>
        </p:sp>
        <p:sp>
          <p:nvSpPr>
            <p:cNvPr id="33845" name="Freeform 53"/>
            <p:cNvSpPr>
              <a:spLocks/>
            </p:cNvSpPr>
            <p:nvPr/>
          </p:nvSpPr>
          <p:spPr bwMode="auto">
            <a:xfrm>
              <a:off x="1479" y="2385"/>
              <a:ext cx="500" cy="456"/>
            </a:xfrm>
            <a:custGeom>
              <a:avLst/>
              <a:gdLst/>
              <a:ahLst/>
              <a:cxnLst>
                <a:cxn ang="0">
                  <a:pos x="0" y="545"/>
                </a:cxn>
                <a:cxn ang="0">
                  <a:pos x="29" y="500"/>
                </a:cxn>
                <a:cxn ang="0">
                  <a:pos x="59" y="457"/>
                </a:cxn>
                <a:cxn ang="0">
                  <a:pos x="90" y="415"/>
                </a:cxn>
                <a:cxn ang="0">
                  <a:pos x="121" y="375"/>
                </a:cxn>
                <a:cxn ang="0">
                  <a:pos x="153" y="335"/>
                </a:cxn>
                <a:cxn ang="0">
                  <a:pos x="187" y="298"/>
                </a:cxn>
                <a:cxn ang="0">
                  <a:pos x="221" y="261"/>
                </a:cxn>
                <a:cxn ang="0">
                  <a:pos x="255" y="226"/>
                </a:cxn>
                <a:cxn ang="0">
                  <a:pos x="291" y="192"/>
                </a:cxn>
                <a:cxn ang="0">
                  <a:pos x="327" y="160"/>
                </a:cxn>
                <a:cxn ang="0">
                  <a:pos x="364" y="130"/>
                </a:cxn>
                <a:cxn ang="0">
                  <a:pos x="401" y="101"/>
                </a:cxn>
                <a:cxn ang="0">
                  <a:pos x="439" y="73"/>
                </a:cxn>
                <a:cxn ang="0">
                  <a:pos x="478" y="47"/>
                </a:cxn>
                <a:cxn ang="0">
                  <a:pos x="517" y="23"/>
                </a:cxn>
                <a:cxn ang="0">
                  <a:pos x="557" y="0"/>
                </a:cxn>
              </a:cxnLst>
              <a:rect l="0" t="0" r="r" b="b"/>
              <a:pathLst>
                <a:path w="557" h="545">
                  <a:moveTo>
                    <a:pt x="0" y="545"/>
                  </a:moveTo>
                  <a:lnTo>
                    <a:pt x="29" y="500"/>
                  </a:lnTo>
                  <a:lnTo>
                    <a:pt x="59" y="457"/>
                  </a:lnTo>
                  <a:lnTo>
                    <a:pt x="90" y="415"/>
                  </a:lnTo>
                  <a:lnTo>
                    <a:pt x="121" y="375"/>
                  </a:lnTo>
                  <a:lnTo>
                    <a:pt x="153" y="335"/>
                  </a:lnTo>
                  <a:lnTo>
                    <a:pt x="187" y="298"/>
                  </a:lnTo>
                  <a:lnTo>
                    <a:pt x="221" y="261"/>
                  </a:lnTo>
                  <a:lnTo>
                    <a:pt x="255" y="226"/>
                  </a:lnTo>
                  <a:lnTo>
                    <a:pt x="291" y="192"/>
                  </a:lnTo>
                  <a:lnTo>
                    <a:pt x="327" y="160"/>
                  </a:lnTo>
                  <a:lnTo>
                    <a:pt x="364" y="130"/>
                  </a:lnTo>
                  <a:lnTo>
                    <a:pt x="401" y="101"/>
                  </a:lnTo>
                  <a:lnTo>
                    <a:pt x="439" y="73"/>
                  </a:lnTo>
                  <a:lnTo>
                    <a:pt x="478" y="47"/>
                  </a:lnTo>
                  <a:lnTo>
                    <a:pt x="517" y="23"/>
                  </a:lnTo>
                  <a:lnTo>
                    <a:pt x="557" y="0"/>
                  </a:lnTo>
                </a:path>
              </a:pathLst>
            </a:custGeom>
            <a:noFill/>
            <a:ln w="28575" cmpd="sng">
              <a:solidFill>
                <a:srgbClr val="0000FF"/>
              </a:solidFill>
              <a:prstDash val="solid"/>
              <a:round/>
              <a:headEnd/>
              <a:tailEnd/>
            </a:ln>
          </p:spPr>
          <p:txBody>
            <a:bodyPr/>
            <a:lstStyle/>
            <a:p>
              <a:endParaRPr lang="zh-CN" altLang="en-US"/>
            </a:p>
          </p:txBody>
        </p:sp>
        <p:sp>
          <p:nvSpPr>
            <p:cNvPr id="33846" name="Freeform 54"/>
            <p:cNvSpPr>
              <a:spLocks/>
            </p:cNvSpPr>
            <p:nvPr/>
          </p:nvSpPr>
          <p:spPr bwMode="auto">
            <a:xfrm>
              <a:off x="2333" y="1355"/>
              <a:ext cx="1273" cy="850"/>
            </a:xfrm>
            <a:custGeom>
              <a:avLst/>
              <a:gdLst/>
              <a:ahLst/>
              <a:cxnLst>
                <a:cxn ang="0">
                  <a:pos x="0" y="393"/>
                </a:cxn>
                <a:cxn ang="0">
                  <a:pos x="31" y="347"/>
                </a:cxn>
                <a:cxn ang="0">
                  <a:pos x="62" y="304"/>
                </a:cxn>
                <a:cxn ang="0">
                  <a:pos x="95" y="263"/>
                </a:cxn>
                <a:cxn ang="0">
                  <a:pos x="129" y="225"/>
                </a:cxn>
                <a:cxn ang="0">
                  <a:pos x="163" y="190"/>
                </a:cxn>
                <a:cxn ang="0">
                  <a:pos x="199" y="158"/>
                </a:cxn>
                <a:cxn ang="0">
                  <a:pos x="235" y="128"/>
                </a:cxn>
                <a:cxn ang="0">
                  <a:pos x="273" y="102"/>
                </a:cxn>
                <a:cxn ang="0">
                  <a:pos x="310" y="78"/>
                </a:cxn>
                <a:cxn ang="0">
                  <a:pos x="349" y="58"/>
                </a:cxn>
                <a:cxn ang="0">
                  <a:pos x="388" y="40"/>
                </a:cxn>
                <a:cxn ang="0">
                  <a:pos x="428" y="26"/>
                </a:cxn>
                <a:cxn ang="0">
                  <a:pos x="468" y="15"/>
                </a:cxn>
                <a:cxn ang="0">
                  <a:pos x="508" y="7"/>
                </a:cxn>
                <a:cxn ang="0">
                  <a:pos x="549" y="2"/>
                </a:cxn>
                <a:cxn ang="0">
                  <a:pos x="590" y="0"/>
                </a:cxn>
                <a:cxn ang="0">
                  <a:pos x="625" y="1"/>
                </a:cxn>
                <a:cxn ang="0">
                  <a:pos x="659" y="5"/>
                </a:cxn>
                <a:cxn ang="0">
                  <a:pos x="693" y="10"/>
                </a:cxn>
                <a:cxn ang="0">
                  <a:pos x="726" y="18"/>
                </a:cxn>
                <a:cxn ang="0">
                  <a:pos x="759" y="28"/>
                </a:cxn>
                <a:cxn ang="0">
                  <a:pos x="792" y="41"/>
                </a:cxn>
                <a:cxn ang="0">
                  <a:pos x="825" y="55"/>
                </a:cxn>
                <a:cxn ang="0">
                  <a:pos x="857" y="72"/>
                </a:cxn>
                <a:cxn ang="0">
                  <a:pos x="888" y="90"/>
                </a:cxn>
                <a:cxn ang="0">
                  <a:pos x="919" y="111"/>
                </a:cxn>
                <a:cxn ang="0">
                  <a:pos x="950" y="133"/>
                </a:cxn>
                <a:cxn ang="0">
                  <a:pos x="979" y="158"/>
                </a:cxn>
                <a:cxn ang="0">
                  <a:pos x="1009" y="184"/>
                </a:cxn>
                <a:cxn ang="0">
                  <a:pos x="1037" y="212"/>
                </a:cxn>
                <a:cxn ang="0">
                  <a:pos x="1065" y="242"/>
                </a:cxn>
                <a:cxn ang="0">
                  <a:pos x="1093" y="274"/>
                </a:cxn>
                <a:cxn ang="0">
                  <a:pos x="1119" y="308"/>
                </a:cxn>
                <a:cxn ang="0">
                  <a:pos x="1145" y="343"/>
                </a:cxn>
                <a:cxn ang="0">
                  <a:pos x="1170" y="380"/>
                </a:cxn>
                <a:cxn ang="0">
                  <a:pos x="1194" y="418"/>
                </a:cxn>
                <a:cxn ang="0">
                  <a:pos x="1218" y="458"/>
                </a:cxn>
                <a:cxn ang="0">
                  <a:pos x="1240" y="500"/>
                </a:cxn>
                <a:cxn ang="0">
                  <a:pos x="1262" y="543"/>
                </a:cxn>
                <a:cxn ang="0">
                  <a:pos x="1282" y="588"/>
                </a:cxn>
                <a:cxn ang="0">
                  <a:pos x="1302" y="634"/>
                </a:cxn>
                <a:cxn ang="0">
                  <a:pos x="1321" y="682"/>
                </a:cxn>
                <a:cxn ang="0">
                  <a:pos x="1338" y="731"/>
                </a:cxn>
                <a:cxn ang="0">
                  <a:pos x="1355" y="781"/>
                </a:cxn>
                <a:cxn ang="0">
                  <a:pos x="1370" y="833"/>
                </a:cxn>
                <a:cxn ang="0">
                  <a:pos x="1385" y="886"/>
                </a:cxn>
                <a:cxn ang="0">
                  <a:pos x="1398" y="940"/>
                </a:cxn>
                <a:cxn ang="0">
                  <a:pos x="1410" y="995"/>
                </a:cxn>
              </a:cxnLst>
              <a:rect l="0" t="0" r="r" b="b"/>
              <a:pathLst>
                <a:path w="1410" h="995">
                  <a:moveTo>
                    <a:pt x="0" y="393"/>
                  </a:moveTo>
                  <a:lnTo>
                    <a:pt x="31" y="347"/>
                  </a:lnTo>
                  <a:lnTo>
                    <a:pt x="62" y="304"/>
                  </a:lnTo>
                  <a:lnTo>
                    <a:pt x="95" y="263"/>
                  </a:lnTo>
                  <a:lnTo>
                    <a:pt x="129" y="225"/>
                  </a:lnTo>
                  <a:lnTo>
                    <a:pt x="163" y="190"/>
                  </a:lnTo>
                  <a:lnTo>
                    <a:pt x="199" y="158"/>
                  </a:lnTo>
                  <a:lnTo>
                    <a:pt x="235" y="128"/>
                  </a:lnTo>
                  <a:lnTo>
                    <a:pt x="273" y="102"/>
                  </a:lnTo>
                  <a:lnTo>
                    <a:pt x="310" y="78"/>
                  </a:lnTo>
                  <a:lnTo>
                    <a:pt x="349" y="58"/>
                  </a:lnTo>
                  <a:lnTo>
                    <a:pt x="388" y="40"/>
                  </a:lnTo>
                  <a:lnTo>
                    <a:pt x="428" y="26"/>
                  </a:lnTo>
                  <a:lnTo>
                    <a:pt x="468" y="15"/>
                  </a:lnTo>
                  <a:lnTo>
                    <a:pt x="508" y="7"/>
                  </a:lnTo>
                  <a:lnTo>
                    <a:pt x="549" y="2"/>
                  </a:lnTo>
                  <a:lnTo>
                    <a:pt x="590" y="0"/>
                  </a:lnTo>
                  <a:lnTo>
                    <a:pt x="625" y="1"/>
                  </a:lnTo>
                  <a:lnTo>
                    <a:pt x="659" y="5"/>
                  </a:lnTo>
                  <a:lnTo>
                    <a:pt x="693" y="10"/>
                  </a:lnTo>
                  <a:lnTo>
                    <a:pt x="726" y="18"/>
                  </a:lnTo>
                  <a:lnTo>
                    <a:pt x="759" y="28"/>
                  </a:lnTo>
                  <a:lnTo>
                    <a:pt x="792" y="41"/>
                  </a:lnTo>
                  <a:lnTo>
                    <a:pt x="825" y="55"/>
                  </a:lnTo>
                  <a:lnTo>
                    <a:pt x="857" y="72"/>
                  </a:lnTo>
                  <a:lnTo>
                    <a:pt x="888" y="90"/>
                  </a:lnTo>
                  <a:lnTo>
                    <a:pt x="919" y="111"/>
                  </a:lnTo>
                  <a:lnTo>
                    <a:pt x="950" y="133"/>
                  </a:lnTo>
                  <a:lnTo>
                    <a:pt x="979" y="158"/>
                  </a:lnTo>
                  <a:lnTo>
                    <a:pt x="1009" y="184"/>
                  </a:lnTo>
                  <a:lnTo>
                    <a:pt x="1037" y="212"/>
                  </a:lnTo>
                  <a:lnTo>
                    <a:pt x="1065" y="242"/>
                  </a:lnTo>
                  <a:lnTo>
                    <a:pt x="1093" y="274"/>
                  </a:lnTo>
                  <a:lnTo>
                    <a:pt x="1119" y="308"/>
                  </a:lnTo>
                  <a:lnTo>
                    <a:pt x="1145" y="343"/>
                  </a:lnTo>
                  <a:lnTo>
                    <a:pt x="1170" y="380"/>
                  </a:lnTo>
                  <a:lnTo>
                    <a:pt x="1194" y="418"/>
                  </a:lnTo>
                  <a:lnTo>
                    <a:pt x="1218" y="458"/>
                  </a:lnTo>
                  <a:lnTo>
                    <a:pt x="1240" y="500"/>
                  </a:lnTo>
                  <a:lnTo>
                    <a:pt x="1262" y="543"/>
                  </a:lnTo>
                  <a:lnTo>
                    <a:pt x="1282" y="588"/>
                  </a:lnTo>
                  <a:lnTo>
                    <a:pt x="1302" y="634"/>
                  </a:lnTo>
                  <a:lnTo>
                    <a:pt x="1321" y="682"/>
                  </a:lnTo>
                  <a:lnTo>
                    <a:pt x="1338" y="731"/>
                  </a:lnTo>
                  <a:lnTo>
                    <a:pt x="1355" y="781"/>
                  </a:lnTo>
                  <a:lnTo>
                    <a:pt x="1370" y="833"/>
                  </a:lnTo>
                  <a:lnTo>
                    <a:pt x="1385" y="886"/>
                  </a:lnTo>
                  <a:lnTo>
                    <a:pt x="1398" y="940"/>
                  </a:lnTo>
                  <a:lnTo>
                    <a:pt x="1410" y="995"/>
                  </a:lnTo>
                </a:path>
              </a:pathLst>
            </a:custGeom>
            <a:noFill/>
            <a:ln w="28575" cmpd="sng">
              <a:solidFill>
                <a:srgbClr val="0000FF"/>
              </a:solidFill>
              <a:prstDash val="solid"/>
              <a:round/>
              <a:headEnd/>
              <a:tailEnd/>
            </a:ln>
          </p:spPr>
          <p:txBody>
            <a:bodyPr/>
            <a:lstStyle/>
            <a:p>
              <a:endParaRPr lang="zh-CN" altLang="en-US"/>
            </a:p>
          </p:txBody>
        </p:sp>
        <p:sp>
          <p:nvSpPr>
            <p:cNvPr id="33847" name="Freeform 55"/>
            <p:cNvSpPr>
              <a:spLocks/>
            </p:cNvSpPr>
            <p:nvPr/>
          </p:nvSpPr>
          <p:spPr bwMode="auto">
            <a:xfrm>
              <a:off x="2281" y="1689"/>
              <a:ext cx="71" cy="87"/>
            </a:xfrm>
            <a:custGeom>
              <a:avLst/>
              <a:gdLst/>
              <a:ahLst/>
              <a:cxnLst>
                <a:cxn ang="0">
                  <a:pos x="21" y="0"/>
                </a:cxn>
                <a:cxn ang="0">
                  <a:pos x="0" y="102"/>
                </a:cxn>
                <a:cxn ang="0">
                  <a:pos x="79" y="34"/>
                </a:cxn>
                <a:cxn ang="0">
                  <a:pos x="35" y="44"/>
                </a:cxn>
                <a:cxn ang="0">
                  <a:pos x="21" y="0"/>
                </a:cxn>
              </a:cxnLst>
              <a:rect l="0" t="0" r="r" b="b"/>
              <a:pathLst>
                <a:path w="79" h="102">
                  <a:moveTo>
                    <a:pt x="21" y="0"/>
                  </a:moveTo>
                  <a:lnTo>
                    <a:pt x="0" y="102"/>
                  </a:lnTo>
                  <a:lnTo>
                    <a:pt x="79" y="34"/>
                  </a:lnTo>
                  <a:lnTo>
                    <a:pt x="35" y="44"/>
                  </a:lnTo>
                  <a:lnTo>
                    <a:pt x="21" y="0"/>
                  </a:lnTo>
                  <a:close/>
                </a:path>
              </a:pathLst>
            </a:custGeom>
            <a:solidFill>
              <a:srgbClr val="0000FF"/>
            </a:solidFill>
            <a:ln w="28575" cmpd="sng">
              <a:solidFill>
                <a:srgbClr val="0000FF"/>
              </a:solidFill>
              <a:round/>
              <a:headEnd/>
              <a:tailEnd/>
            </a:ln>
          </p:spPr>
          <p:txBody>
            <a:bodyPr/>
            <a:lstStyle/>
            <a:p>
              <a:endParaRPr lang="zh-CN" altLang="en-US"/>
            </a:p>
          </p:txBody>
        </p:sp>
        <p:sp>
          <p:nvSpPr>
            <p:cNvPr id="33848" name="Freeform 56"/>
            <p:cNvSpPr>
              <a:spLocks/>
            </p:cNvSpPr>
            <p:nvPr/>
          </p:nvSpPr>
          <p:spPr bwMode="auto">
            <a:xfrm>
              <a:off x="2599" y="2292"/>
              <a:ext cx="89" cy="55"/>
            </a:xfrm>
            <a:custGeom>
              <a:avLst/>
              <a:gdLst/>
              <a:ahLst/>
              <a:cxnLst>
                <a:cxn ang="0">
                  <a:pos x="99" y="0"/>
                </a:cxn>
                <a:cxn ang="0">
                  <a:pos x="0" y="34"/>
                </a:cxn>
                <a:cxn ang="0">
                  <a:pos x="99" y="67"/>
                </a:cxn>
                <a:cxn ang="0">
                  <a:pos x="68" y="34"/>
                </a:cxn>
                <a:cxn ang="0">
                  <a:pos x="99" y="0"/>
                </a:cxn>
              </a:cxnLst>
              <a:rect l="0" t="0" r="r" b="b"/>
              <a:pathLst>
                <a:path w="99" h="67">
                  <a:moveTo>
                    <a:pt x="99" y="0"/>
                  </a:moveTo>
                  <a:lnTo>
                    <a:pt x="0" y="34"/>
                  </a:lnTo>
                  <a:lnTo>
                    <a:pt x="99" y="67"/>
                  </a:lnTo>
                  <a:lnTo>
                    <a:pt x="68" y="34"/>
                  </a:lnTo>
                  <a:lnTo>
                    <a:pt x="99" y="0"/>
                  </a:lnTo>
                  <a:close/>
                </a:path>
              </a:pathLst>
            </a:custGeom>
            <a:solidFill>
              <a:srgbClr val="0000FF"/>
            </a:solidFill>
            <a:ln w="28575" cmpd="sng">
              <a:solidFill>
                <a:srgbClr val="0000FF"/>
              </a:solidFill>
              <a:round/>
              <a:headEnd/>
              <a:tailEnd/>
            </a:ln>
          </p:spPr>
          <p:txBody>
            <a:bodyPr/>
            <a:lstStyle/>
            <a:p>
              <a:endParaRPr lang="zh-CN" altLang="en-US"/>
            </a:p>
          </p:txBody>
        </p:sp>
        <p:sp>
          <p:nvSpPr>
            <p:cNvPr id="33849" name="Freeform 57"/>
            <p:cNvSpPr>
              <a:spLocks/>
            </p:cNvSpPr>
            <p:nvPr/>
          </p:nvSpPr>
          <p:spPr bwMode="auto">
            <a:xfrm>
              <a:off x="1457" y="1728"/>
              <a:ext cx="79" cy="81"/>
            </a:xfrm>
            <a:custGeom>
              <a:avLst/>
              <a:gdLst/>
              <a:ahLst/>
              <a:cxnLst>
                <a:cxn ang="0">
                  <a:pos x="0" y="43"/>
                </a:cxn>
                <a:cxn ang="0">
                  <a:pos x="89" y="97"/>
                </a:cxn>
                <a:cxn ang="0">
                  <a:pos x="51" y="0"/>
                </a:cxn>
                <a:cxn ang="0">
                  <a:pos x="46" y="45"/>
                </a:cxn>
                <a:cxn ang="0">
                  <a:pos x="0" y="43"/>
                </a:cxn>
              </a:cxnLst>
              <a:rect l="0" t="0" r="r" b="b"/>
              <a:pathLst>
                <a:path w="89" h="97">
                  <a:moveTo>
                    <a:pt x="0" y="43"/>
                  </a:moveTo>
                  <a:lnTo>
                    <a:pt x="89" y="97"/>
                  </a:lnTo>
                  <a:lnTo>
                    <a:pt x="51" y="0"/>
                  </a:lnTo>
                  <a:lnTo>
                    <a:pt x="46" y="45"/>
                  </a:lnTo>
                  <a:lnTo>
                    <a:pt x="0" y="43"/>
                  </a:lnTo>
                  <a:close/>
                </a:path>
              </a:pathLst>
            </a:custGeom>
            <a:solidFill>
              <a:srgbClr val="0000FF"/>
            </a:solidFill>
            <a:ln w="28575" cmpd="sng">
              <a:solidFill>
                <a:srgbClr val="0000FF"/>
              </a:solidFill>
              <a:round/>
              <a:headEnd/>
              <a:tailEnd/>
            </a:ln>
          </p:spPr>
          <p:txBody>
            <a:bodyPr/>
            <a:lstStyle/>
            <a:p>
              <a:endParaRPr lang="zh-CN" altLang="en-US"/>
            </a:p>
          </p:txBody>
        </p:sp>
        <p:sp>
          <p:nvSpPr>
            <p:cNvPr id="33850" name="Freeform 58"/>
            <p:cNvSpPr>
              <a:spLocks/>
            </p:cNvSpPr>
            <p:nvPr/>
          </p:nvSpPr>
          <p:spPr bwMode="auto">
            <a:xfrm>
              <a:off x="1202" y="2544"/>
              <a:ext cx="94" cy="58"/>
            </a:xfrm>
            <a:custGeom>
              <a:avLst/>
              <a:gdLst/>
              <a:ahLst/>
              <a:cxnLst>
                <a:cxn ang="0">
                  <a:pos x="25" y="69"/>
                </a:cxn>
                <a:cxn ang="0">
                  <a:pos x="104" y="0"/>
                </a:cxn>
                <a:cxn ang="0">
                  <a:pos x="0" y="7"/>
                </a:cxn>
                <a:cxn ang="0">
                  <a:pos x="41" y="26"/>
                </a:cxn>
                <a:cxn ang="0">
                  <a:pos x="25" y="69"/>
                </a:cxn>
              </a:cxnLst>
              <a:rect l="0" t="0" r="r" b="b"/>
              <a:pathLst>
                <a:path w="104" h="69">
                  <a:moveTo>
                    <a:pt x="25" y="69"/>
                  </a:moveTo>
                  <a:lnTo>
                    <a:pt x="104" y="0"/>
                  </a:lnTo>
                  <a:lnTo>
                    <a:pt x="0" y="7"/>
                  </a:lnTo>
                  <a:lnTo>
                    <a:pt x="41" y="26"/>
                  </a:lnTo>
                  <a:lnTo>
                    <a:pt x="25" y="69"/>
                  </a:lnTo>
                  <a:close/>
                </a:path>
              </a:pathLst>
            </a:custGeom>
            <a:solidFill>
              <a:srgbClr val="0000FF"/>
            </a:solidFill>
            <a:ln w="28575" cmpd="sng">
              <a:solidFill>
                <a:srgbClr val="0000FF"/>
              </a:solidFill>
              <a:round/>
              <a:headEnd/>
              <a:tailEnd/>
            </a:ln>
          </p:spPr>
          <p:txBody>
            <a:bodyPr/>
            <a:lstStyle/>
            <a:p>
              <a:endParaRPr lang="zh-CN" altLang="en-US"/>
            </a:p>
          </p:txBody>
        </p:sp>
        <p:sp>
          <p:nvSpPr>
            <p:cNvPr id="33851" name="Freeform 59"/>
            <p:cNvSpPr>
              <a:spLocks/>
            </p:cNvSpPr>
            <p:nvPr/>
          </p:nvSpPr>
          <p:spPr bwMode="auto">
            <a:xfrm>
              <a:off x="1236" y="2857"/>
              <a:ext cx="235" cy="684"/>
            </a:xfrm>
            <a:custGeom>
              <a:avLst/>
              <a:gdLst/>
              <a:ahLst/>
              <a:cxnLst>
                <a:cxn ang="0">
                  <a:pos x="0" y="816"/>
                </a:cxn>
                <a:cxn ang="0">
                  <a:pos x="9" y="760"/>
                </a:cxn>
                <a:cxn ang="0">
                  <a:pos x="20" y="704"/>
                </a:cxn>
                <a:cxn ang="0">
                  <a:pos x="31" y="649"/>
                </a:cxn>
                <a:cxn ang="0">
                  <a:pos x="43" y="594"/>
                </a:cxn>
                <a:cxn ang="0">
                  <a:pos x="71" y="487"/>
                </a:cxn>
                <a:cxn ang="0">
                  <a:pos x="102" y="383"/>
                </a:cxn>
                <a:cxn ang="0">
                  <a:pos x="137" y="282"/>
                </a:cxn>
                <a:cxn ang="0">
                  <a:pos x="176" y="184"/>
                </a:cxn>
                <a:cxn ang="0">
                  <a:pos x="218" y="90"/>
                </a:cxn>
                <a:cxn ang="0">
                  <a:pos x="240" y="45"/>
                </a:cxn>
                <a:cxn ang="0">
                  <a:pos x="263" y="0"/>
                </a:cxn>
              </a:cxnLst>
              <a:rect l="0" t="0" r="r" b="b"/>
              <a:pathLst>
                <a:path w="263" h="816">
                  <a:moveTo>
                    <a:pt x="0" y="816"/>
                  </a:moveTo>
                  <a:lnTo>
                    <a:pt x="9" y="760"/>
                  </a:lnTo>
                  <a:lnTo>
                    <a:pt x="20" y="704"/>
                  </a:lnTo>
                  <a:lnTo>
                    <a:pt x="31" y="649"/>
                  </a:lnTo>
                  <a:lnTo>
                    <a:pt x="43" y="594"/>
                  </a:lnTo>
                  <a:lnTo>
                    <a:pt x="71" y="487"/>
                  </a:lnTo>
                  <a:lnTo>
                    <a:pt x="102" y="383"/>
                  </a:lnTo>
                  <a:lnTo>
                    <a:pt x="137" y="282"/>
                  </a:lnTo>
                  <a:lnTo>
                    <a:pt x="176" y="184"/>
                  </a:lnTo>
                  <a:lnTo>
                    <a:pt x="218" y="90"/>
                  </a:lnTo>
                  <a:lnTo>
                    <a:pt x="240" y="45"/>
                  </a:lnTo>
                  <a:lnTo>
                    <a:pt x="263" y="0"/>
                  </a:lnTo>
                </a:path>
              </a:pathLst>
            </a:custGeom>
            <a:noFill/>
            <a:ln w="28575" cmpd="sng">
              <a:solidFill>
                <a:srgbClr val="0000FF"/>
              </a:solidFill>
              <a:prstDash val="solid"/>
              <a:round/>
              <a:headEnd/>
              <a:tailEnd/>
            </a:ln>
          </p:spPr>
          <p:txBody>
            <a:bodyPr/>
            <a:lstStyle/>
            <a:p>
              <a:endParaRPr lang="zh-CN" altLang="en-US"/>
            </a:p>
          </p:txBody>
        </p:sp>
        <p:sp>
          <p:nvSpPr>
            <p:cNvPr id="33852" name="Freeform 60"/>
            <p:cNvSpPr>
              <a:spLocks/>
            </p:cNvSpPr>
            <p:nvPr/>
          </p:nvSpPr>
          <p:spPr bwMode="auto">
            <a:xfrm>
              <a:off x="1432" y="2808"/>
              <a:ext cx="69" cy="87"/>
            </a:xfrm>
            <a:custGeom>
              <a:avLst/>
              <a:gdLst/>
              <a:ahLst/>
              <a:cxnLst>
                <a:cxn ang="0">
                  <a:pos x="58" y="103"/>
                </a:cxn>
                <a:cxn ang="0">
                  <a:pos x="77" y="0"/>
                </a:cxn>
                <a:cxn ang="0">
                  <a:pos x="0" y="70"/>
                </a:cxn>
                <a:cxn ang="0">
                  <a:pos x="44" y="59"/>
                </a:cxn>
                <a:cxn ang="0">
                  <a:pos x="58" y="103"/>
                </a:cxn>
              </a:cxnLst>
              <a:rect l="0" t="0" r="r" b="b"/>
              <a:pathLst>
                <a:path w="77" h="103">
                  <a:moveTo>
                    <a:pt x="58" y="103"/>
                  </a:moveTo>
                  <a:lnTo>
                    <a:pt x="77" y="0"/>
                  </a:lnTo>
                  <a:lnTo>
                    <a:pt x="0" y="70"/>
                  </a:lnTo>
                  <a:lnTo>
                    <a:pt x="44" y="59"/>
                  </a:lnTo>
                  <a:lnTo>
                    <a:pt x="58" y="103"/>
                  </a:lnTo>
                  <a:close/>
                </a:path>
              </a:pathLst>
            </a:custGeom>
            <a:solidFill>
              <a:srgbClr val="0000FF"/>
            </a:solidFill>
            <a:ln w="28575" cmpd="sng">
              <a:solidFill>
                <a:srgbClr val="0000FF"/>
              </a:solidFill>
              <a:round/>
              <a:headEnd/>
              <a:tailEnd/>
            </a:ln>
          </p:spPr>
          <p:txBody>
            <a:bodyPr/>
            <a:lstStyle/>
            <a:p>
              <a:endParaRPr lang="zh-CN" altLang="en-US"/>
            </a:p>
          </p:txBody>
        </p:sp>
        <p:sp>
          <p:nvSpPr>
            <p:cNvPr id="33853" name="Freeform 61"/>
            <p:cNvSpPr>
              <a:spLocks/>
            </p:cNvSpPr>
            <p:nvPr/>
          </p:nvSpPr>
          <p:spPr bwMode="auto">
            <a:xfrm>
              <a:off x="1753" y="3120"/>
              <a:ext cx="49" cy="655"/>
            </a:xfrm>
            <a:custGeom>
              <a:avLst/>
              <a:gdLst/>
              <a:ahLst/>
              <a:cxnLst>
                <a:cxn ang="0">
                  <a:pos x="0" y="783"/>
                </a:cxn>
                <a:cxn ang="0">
                  <a:pos x="1" y="681"/>
                </a:cxn>
                <a:cxn ang="0">
                  <a:pos x="4" y="579"/>
                </a:cxn>
                <a:cxn ang="0">
                  <a:pos x="8" y="478"/>
                </a:cxn>
                <a:cxn ang="0">
                  <a:pos x="14" y="379"/>
                </a:cxn>
                <a:cxn ang="0">
                  <a:pos x="22" y="281"/>
                </a:cxn>
                <a:cxn ang="0">
                  <a:pos x="31" y="186"/>
                </a:cxn>
                <a:cxn ang="0">
                  <a:pos x="42" y="92"/>
                </a:cxn>
                <a:cxn ang="0">
                  <a:pos x="55" y="0"/>
                </a:cxn>
              </a:cxnLst>
              <a:rect l="0" t="0" r="r" b="b"/>
              <a:pathLst>
                <a:path w="55" h="783">
                  <a:moveTo>
                    <a:pt x="0" y="783"/>
                  </a:moveTo>
                  <a:lnTo>
                    <a:pt x="1" y="681"/>
                  </a:lnTo>
                  <a:lnTo>
                    <a:pt x="4" y="579"/>
                  </a:lnTo>
                  <a:lnTo>
                    <a:pt x="8" y="478"/>
                  </a:lnTo>
                  <a:lnTo>
                    <a:pt x="14" y="379"/>
                  </a:lnTo>
                  <a:lnTo>
                    <a:pt x="22" y="281"/>
                  </a:lnTo>
                  <a:lnTo>
                    <a:pt x="31" y="186"/>
                  </a:lnTo>
                  <a:lnTo>
                    <a:pt x="42" y="92"/>
                  </a:lnTo>
                  <a:lnTo>
                    <a:pt x="55" y="0"/>
                  </a:lnTo>
                </a:path>
              </a:pathLst>
            </a:custGeom>
            <a:noFill/>
            <a:ln w="28575" cmpd="sng">
              <a:solidFill>
                <a:srgbClr val="0000FF"/>
              </a:solidFill>
              <a:prstDash val="solid"/>
              <a:round/>
              <a:headEnd/>
              <a:tailEnd/>
            </a:ln>
          </p:spPr>
          <p:txBody>
            <a:bodyPr/>
            <a:lstStyle/>
            <a:p>
              <a:endParaRPr lang="zh-CN" altLang="en-US"/>
            </a:p>
          </p:txBody>
        </p:sp>
        <p:sp>
          <p:nvSpPr>
            <p:cNvPr id="33854" name="Freeform 62"/>
            <p:cNvSpPr>
              <a:spLocks/>
            </p:cNvSpPr>
            <p:nvPr/>
          </p:nvSpPr>
          <p:spPr bwMode="auto">
            <a:xfrm>
              <a:off x="1812" y="2937"/>
              <a:ext cx="60" cy="87"/>
            </a:xfrm>
            <a:custGeom>
              <a:avLst/>
              <a:gdLst/>
              <a:ahLst/>
              <a:cxnLst>
                <a:cxn ang="0">
                  <a:pos x="67" y="103"/>
                </a:cxn>
                <a:cxn ang="0">
                  <a:pos x="49" y="0"/>
                </a:cxn>
                <a:cxn ang="0">
                  <a:pos x="0" y="92"/>
                </a:cxn>
                <a:cxn ang="0">
                  <a:pos x="38" y="67"/>
                </a:cxn>
                <a:cxn ang="0">
                  <a:pos x="67" y="103"/>
                </a:cxn>
              </a:cxnLst>
              <a:rect l="0" t="0" r="r" b="b"/>
              <a:pathLst>
                <a:path w="67" h="103">
                  <a:moveTo>
                    <a:pt x="67" y="103"/>
                  </a:moveTo>
                  <a:lnTo>
                    <a:pt x="49" y="0"/>
                  </a:lnTo>
                  <a:lnTo>
                    <a:pt x="0" y="92"/>
                  </a:lnTo>
                  <a:lnTo>
                    <a:pt x="38" y="67"/>
                  </a:lnTo>
                  <a:lnTo>
                    <a:pt x="67" y="103"/>
                  </a:lnTo>
                  <a:close/>
                </a:path>
              </a:pathLst>
            </a:custGeom>
            <a:solidFill>
              <a:srgbClr val="0000FF"/>
            </a:solidFill>
            <a:ln w="28575" cmpd="sng">
              <a:solidFill>
                <a:srgbClr val="0000FF"/>
              </a:solidFill>
              <a:round/>
              <a:headEnd/>
              <a:tailEnd/>
            </a:ln>
          </p:spPr>
          <p:txBody>
            <a:bodyPr/>
            <a:lstStyle/>
            <a:p>
              <a:endParaRPr lang="zh-CN" altLang="en-US"/>
            </a:p>
          </p:txBody>
        </p:sp>
        <p:sp>
          <p:nvSpPr>
            <p:cNvPr id="33855" name="Freeform 63"/>
            <p:cNvSpPr>
              <a:spLocks/>
            </p:cNvSpPr>
            <p:nvPr/>
          </p:nvSpPr>
          <p:spPr bwMode="auto">
            <a:xfrm>
              <a:off x="2299" y="2447"/>
              <a:ext cx="1324" cy="899"/>
            </a:xfrm>
            <a:custGeom>
              <a:avLst/>
              <a:gdLst/>
              <a:ahLst/>
              <a:cxnLst>
                <a:cxn ang="0">
                  <a:pos x="1493" y="0"/>
                </a:cxn>
                <a:cxn ang="0">
                  <a:pos x="1481" y="57"/>
                </a:cxn>
                <a:cxn ang="0">
                  <a:pos x="1468" y="112"/>
                </a:cxn>
                <a:cxn ang="0">
                  <a:pos x="1454" y="167"/>
                </a:cxn>
                <a:cxn ang="0">
                  <a:pos x="1438" y="220"/>
                </a:cxn>
                <a:cxn ang="0">
                  <a:pos x="1421" y="272"/>
                </a:cxn>
                <a:cxn ang="0">
                  <a:pos x="1403" y="322"/>
                </a:cxn>
                <a:cxn ang="0">
                  <a:pos x="1384" y="371"/>
                </a:cxn>
                <a:cxn ang="0">
                  <a:pos x="1364" y="419"/>
                </a:cxn>
                <a:cxn ang="0">
                  <a:pos x="1343" y="465"/>
                </a:cxn>
                <a:cxn ang="0">
                  <a:pos x="1321" y="509"/>
                </a:cxn>
                <a:cxn ang="0">
                  <a:pos x="1298" y="552"/>
                </a:cxn>
                <a:cxn ang="0">
                  <a:pos x="1273" y="594"/>
                </a:cxn>
                <a:cxn ang="0">
                  <a:pos x="1248" y="633"/>
                </a:cxn>
                <a:cxn ang="0">
                  <a:pos x="1222" y="671"/>
                </a:cxn>
                <a:cxn ang="0">
                  <a:pos x="1196" y="708"/>
                </a:cxn>
                <a:cxn ang="0">
                  <a:pos x="1168" y="743"/>
                </a:cxn>
                <a:cxn ang="0">
                  <a:pos x="1140" y="775"/>
                </a:cxn>
                <a:cxn ang="0">
                  <a:pos x="1111" y="806"/>
                </a:cxn>
                <a:cxn ang="0">
                  <a:pos x="1081" y="836"/>
                </a:cxn>
                <a:cxn ang="0">
                  <a:pos x="1050" y="863"/>
                </a:cxn>
                <a:cxn ang="0">
                  <a:pos x="1019" y="888"/>
                </a:cxn>
                <a:cxn ang="0">
                  <a:pos x="987" y="911"/>
                </a:cxn>
                <a:cxn ang="0">
                  <a:pos x="955" y="933"/>
                </a:cxn>
                <a:cxn ang="0">
                  <a:pos x="922" y="952"/>
                </a:cxn>
                <a:cxn ang="0">
                  <a:pos x="889" y="969"/>
                </a:cxn>
                <a:cxn ang="0">
                  <a:pos x="855" y="984"/>
                </a:cxn>
                <a:cxn ang="0">
                  <a:pos x="821" y="997"/>
                </a:cxn>
                <a:cxn ang="0">
                  <a:pos x="786" y="1007"/>
                </a:cxn>
                <a:cxn ang="0">
                  <a:pos x="751" y="1015"/>
                </a:cxn>
                <a:cxn ang="0">
                  <a:pos x="715" y="1021"/>
                </a:cxn>
                <a:cxn ang="0">
                  <a:pos x="679" y="1025"/>
                </a:cxn>
                <a:cxn ang="0">
                  <a:pos x="643" y="1026"/>
                </a:cxn>
                <a:cxn ang="0">
                  <a:pos x="598" y="1024"/>
                </a:cxn>
                <a:cxn ang="0">
                  <a:pos x="553" y="1018"/>
                </a:cxn>
                <a:cxn ang="0">
                  <a:pos x="508" y="1009"/>
                </a:cxn>
                <a:cxn ang="0">
                  <a:pos x="464" y="996"/>
                </a:cxn>
                <a:cxn ang="0">
                  <a:pos x="420" y="979"/>
                </a:cxn>
                <a:cxn ang="0">
                  <a:pos x="377" y="959"/>
                </a:cxn>
                <a:cxn ang="0">
                  <a:pos x="335" y="935"/>
                </a:cxn>
                <a:cxn ang="0">
                  <a:pos x="293" y="908"/>
                </a:cxn>
                <a:cxn ang="0">
                  <a:pos x="253" y="878"/>
                </a:cxn>
                <a:cxn ang="0">
                  <a:pos x="213" y="844"/>
                </a:cxn>
                <a:cxn ang="0">
                  <a:pos x="175" y="807"/>
                </a:cxn>
                <a:cxn ang="0">
                  <a:pos x="137" y="767"/>
                </a:cxn>
                <a:cxn ang="0">
                  <a:pos x="101" y="723"/>
                </a:cxn>
                <a:cxn ang="0">
                  <a:pos x="66" y="677"/>
                </a:cxn>
                <a:cxn ang="0">
                  <a:pos x="32" y="627"/>
                </a:cxn>
                <a:cxn ang="0">
                  <a:pos x="0" y="575"/>
                </a:cxn>
              </a:cxnLst>
              <a:rect l="0" t="0" r="r" b="b"/>
              <a:pathLst>
                <a:path w="1493" h="1026">
                  <a:moveTo>
                    <a:pt x="1493" y="0"/>
                  </a:moveTo>
                  <a:lnTo>
                    <a:pt x="1481" y="57"/>
                  </a:lnTo>
                  <a:lnTo>
                    <a:pt x="1468" y="112"/>
                  </a:lnTo>
                  <a:lnTo>
                    <a:pt x="1454" y="167"/>
                  </a:lnTo>
                  <a:lnTo>
                    <a:pt x="1438" y="220"/>
                  </a:lnTo>
                  <a:lnTo>
                    <a:pt x="1421" y="272"/>
                  </a:lnTo>
                  <a:lnTo>
                    <a:pt x="1403" y="322"/>
                  </a:lnTo>
                  <a:lnTo>
                    <a:pt x="1384" y="371"/>
                  </a:lnTo>
                  <a:lnTo>
                    <a:pt x="1364" y="419"/>
                  </a:lnTo>
                  <a:lnTo>
                    <a:pt x="1343" y="465"/>
                  </a:lnTo>
                  <a:lnTo>
                    <a:pt x="1321" y="509"/>
                  </a:lnTo>
                  <a:lnTo>
                    <a:pt x="1298" y="552"/>
                  </a:lnTo>
                  <a:lnTo>
                    <a:pt x="1273" y="594"/>
                  </a:lnTo>
                  <a:lnTo>
                    <a:pt x="1248" y="633"/>
                  </a:lnTo>
                  <a:lnTo>
                    <a:pt x="1222" y="671"/>
                  </a:lnTo>
                  <a:lnTo>
                    <a:pt x="1196" y="708"/>
                  </a:lnTo>
                  <a:lnTo>
                    <a:pt x="1168" y="743"/>
                  </a:lnTo>
                  <a:lnTo>
                    <a:pt x="1140" y="775"/>
                  </a:lnTo>
                  <a:lnTo>
                    <a:pt x="1111" y="806"/>
                  </a:lnTo>
                  <a:lnTo>
                    <a:pt x="1081" y="836"/>
                  </a:lnTo>
                  <a:lnTo>
                    <a:pt x="1050" y="863"/>
                  </a:lnTo>
                  <a:lnTo>
                    <a:pt x="1019" y="888"/>
                  </a:lnTo>
                  <a:lnTo>
                    <a:pt x="987" y="911"/>
                  </a:lnTo>
                  <a:lnTo>
                    <a:pt x="955" y="933"/>
                  </a:lnTo>
                  <a:lnTo>
                    <a:pt x="922" y="952"/>
                  </a:lnTo>
                  <a:lnTo>
                    <a:pt x="889" y="969"/>
                  </a:lnTo>
                  <a:lnTo>
                    <a:pt x="855" y="984"/>
                  </a:lnTo>
                  <a:lnTo>
                    <a:pt x="821" y="997"/>
                  </a:lnTo>
                  <a:lnTo>
                    <a:pt x="786" y="1007"/>
                  </a:lnTo>
                  <a:lnTo>
                    <a:pt x="751" y="1015"/>
                  </a:lnTo>
                  <a:lnTo>
                    <a:pt x="715" y="1021"/>
                  </a:lnTo>
                  <a:lnTo>
                    <a:pt x="679" y="1025"/>
                  </a:lnTo>
                  <a:lnTo>
                    <a:pt x="643" y="1026"/>
                  </a:lnTo>
                  <a:lnTo>
                    <a:pt x="598" y="1024"/>
                  </a:lnTo>
                  <a:lnTo>
                    <a:pt x="553" y="1018"/>
                  </a:lnTo>
                  <a:lnTo>
                    <a:pt x="508" y="1009"/>
                  </a:lnTo>
                  <a:lnTo>
                    <a:pt x="464" y="996"/>
                  </a:lnTo>
                  <a:lnTo>
                    <a:pt x="420" y="979"/>
                  </a:lnTo>
                  <a:lnTo>
                    <a:pt x="377" y="959"/>
                  </a:lnTo>
                  <a:lnTo>
                    <a:pt x="335" y="935"/>
                  </a:lnTo>
                  <a:lnTo>
                    <a:pt x="293" y="908"/>
                  </a:lnTo>
                  <a:lnTo>
                    <a:pt x="253" y="878"/>
                  </a:lnTo>
                  <a:lnTo>
                    <a:pt x="213" y="844"/>
                  </a:lnTo>
                  <a:lnTo>
                    <a:pt x="175" y="807"/>
                  </a:lnTo>
                  <a:lnTo>
                    <a:pt x="137" y="767"/>
                  </a:lnTo>
                  <a:lnTo>
                    <a:pt x="101" y="723"/>
                  </a:lnTo>
                  <a:lnTo>
                    <a:pt x="66" y="677"/>
                  </a:lnTo>
                  <a:lnTo>
                    <a:pt x="32" y="627"/>
                  </a:lnTo>
                  <a:lnTo>
                    <a:pt x="0" y="575"/>
                  </a:lnTo>
                </a:path>
              </a:pathLst>
            </a:custGeom>
            <a:noFill/>
            <a:ln w="28575" cmpd="sng">
              <a:solidFill>
                <a:srgbClr val="0000FF"/>
              </a:solidFill>
              <a:prstDash val="solid"/>
              <a:round/>
              <a:headEnd/>
              <a:tailEnd/>
            </a:ln>
          </p:spPr>
          <p:txBody>
            <a:bodyPr/>
            <a:lstStyle/>
            <a:p>
              <a:endParaRPr lang="zh-CN" altLang="en-US"/>
            </a:p>
          </p:txBody>
        </p:sp>
        <p:sp>
          <p:nvSpPr>
            <p:cNvPr id="33856" name="Freeform 64"/>
            <p:cNvSpPr>
              <a:spLocks/>
            </p:cNvSpPr>
            <p:nvPr/>
          </p:nvSpPr>
          <p:spPr bwMode="auto">
            <a:xfrm>
              <a:off x="2256" y="2880"/>
              <a:ext cx="70" cy="90"/>
            </a:xfrm>
            <a:custGeom>
              <a:avLst/>
              <a:gdLst/>
              <a:ahLst/>
              <a:cxnLst>
                <a:cxn ang="0">
                  <a:pos x="78" y="70"/>
                </a:cxn>
                <a:cxn ang="0">
                  <a:pos x="0" y="0"/>
                </a:cxn>
                <a:cxn ang="0">
                  <a:pos x="20" y="103"/>
                </a:cxn>
                <a:cxn ang="0">
                  <a:pos x="33" y="59"/>
                </a:cxn>
                <a:cxn ang="0">
                  <a:pos x="78" y="70"/>
                </a:cxn>
              </a:cxnLst>
              <a:rect l="0" t="0" r="r" b="b"/>
              <a:pathLst>
                <a:path w="78" h="103">
                  <a:moveTo>
                    <a:pt x="78" y="70"/>
                  </a:moveTo>
                  <a:lnTo>
                    <a:pt x="0" y="0"/>
                  </a:lnTo>
                  <a:lnTo>
                    <a:pt x="20" y="103"/>
                  </a:lnTo>
                  <a:lnTo>
                    <a:pt x="33" y="59"/>
                  </a:lnTo>
                  <a:lnTo>
                    <a:pt x="78" y="70"/>
                  </a:lnTo>
                  <a:close/>
                </a:path>
              </a:pathLst>
            </a:custGeom>
            <a:solidFill>
              <a:srgbClr val="0000FF"/>
            </a:solidFill>
            <a:ln w="28575" cmpd="sng">
              <a:solidFill>
                <a:srgbClr val="0000FF"/>
              </a:solidFill>
              <a:round/>
              <a:headEnd/>
              <a:tailEnd/>
            </a:ln>
          </p:spPr>
          <p:txBody>
            <a:bodyPr/>
            <a:lstStyle/>
            <a:p>
              <a:endParaRPr lang="zh-CN" altLang="en-US"/>
            </a:p>
          </p:txBody>
        </p:sp>
        <p:sp>
          <p:nvSpPr>
            <p:cNvPr id="33857" name="Line 65"/>
            <p:cNvSpPr>
              <a:spLocks noChangeShapeType="1"/>
            </p:cNvSpPr>
            <p:nvPr/>
          </p:nvSpPr>
          <p:spPr bwMode="auto">
            <a:xfrm>
              <a:off x="624" y="2325"/>
              <a:ext cx="4320" cy="0"/>
            </a:xfrm>
            <a:prstGeom prst="line">
              <a:avLst/>
            </a:prstGeom>
            <a:noFill/>
            <a:ln w="28575">
              <a:solidFill>
                <a:srgbClr val="0000FF"/>
              </a:solidFill>
              <a:round/>
              <a:headEnd/>
              <a:tailEnd/>
            </a:ln>
            <a:effectLst/>
          </p:spPr>
          <p:txBody>
            <a:bodyPr wrap="none"/>
            <a:lstStyle/>
            <a:p>
              <a:endParaRPr lang="zh-CN" altLang="en-US"/>
            </a:p>
          </p:txBody>
        </p:sp>
        <p:grpSp>
          <p:nvGrpSpPr>
            <p:cNvPr id="3" name="Group 66"/>
            <p:cNvGrpSpPr>
              <a:grpSpLocks/>
            </p:cNvGrpSpPr>
            <p:nvPr/>
          </p:nvGrpSpPr>
          <p:grpSpPr bwMode="auto">
            <a:xfrm>
              <a:off x="3504" y="2160"/>
              <a:ext cx="242" cy="346"/>
              <a:chOff x="4176" y="528"/>
              <a:chExt cx="242" cy="346"/>
            </a:xfrm>
          </p:grpSpPr>
          <p:sp>
            <p:nvSpPr>
              <p:cNvPr id="33859" name="Oval 67"/>
              <p:cNvSpPr>
                <a:spLocks noChangeArrowheads="1"/>
              </p:cNvSpPr>
              <p:nvPr/>
            </p:nvSpPr>
            <p:spPr bwMode="auto">
              <a:xfrm>
                <a:off x="4176" y="575"/>
                <a:ext cx="242" cy="248"/>
              </a:xfrm>
              <a:prstGeom prst="ellipse">
                <a:avLst/>
              </a:prstGeom>
              <a:solidFill>
                <a:schemeClr val="folHlink"/>
              </a:solidFill>
              <a:ln w="28575">
                <a:solidFill>
                  <a:srgbClr val="FF0000"/>
                </a:solidFill>
                <a:round/>
                <a:headEnd/>
                <a:tailEnd/>
              </a:ln>
            </p:spPr>
            <p:txBody>
              <a:bodyPr/>
              <a:lstStyle/>
              <a:p>
                <a:endParaRPr lang="zh-CN" altLang="en-US"/>
              </a:p>
            </p:txBody>
          </p:sp>
          <p:sp>
            <p:nvSpPr>
              <p:cNvPr id="33860" name="Rectangle 68"/>
              <p:cNvSpPr>
                <a:spLocks noChangeArrowheads="1"/>
              </p:cNvSpPr>
              <p:nvPr/>
            </p:nvSpPr>
            <p:spPr bwMode="auto">
              <a:xfrm>
                <a:off x="4212" y="528"/>
                <a:ext cx="173" cy="346"/>
              </a:xfrm>
              <a:prstGeom prst="rect">
                <a:avLst/>
              </a:prstGeom>
              <a:noFill/>
              <a:ln w="9525">
                <a:noFill/>
                <a:miter lim="800000"/>
                <a:headEnd/>
                <a:tailEnd/>
              </a:ln>
            </p:spPr>
            <p:txBody>
              <a:bodyPr wrap="none" lIns="0" tIns="0" rIns="0" bIns="0">
                <a:spAutoFit/>
              </a:bodyPr>
              <a:lstStyle/>
              <a:p>
                <a:r>
                  <a:rPr kumimoji="1" lang="en-US" altLang="zh-CN" sz="3600" b="1" dirty="0">
                    <a:solidFill>
                      <a:srgbClr val="CC0000"/>
                    </a:solidFill>
                    <a:latin typeface="Bookman Old Style" pitchFamily="18" charset="0"/>
                  </a:rPr>
                  <a:t>+</a:t>
                </a:r>
                <a:endParaRPr kumimoji="1" lang="en-US" altLang="zh-CN" sz="2400" dirty="0">
                  <a:latin typeface="Times New Roman" pitchFamily="18" charset="0"/>
                </a:endParaRPr>
              </a:p>
            </p:txBody>
          </p:sp>
        </p:grpSp>
        <p:grpSp>
          <p:nvGrpSpPr>
            <p:cNvPr id="4" name="Group 69"/>
            <p:cNvGrpSpPr>
              <a:grpSpLocks/>
            </p:cNvGrpSpPr>
            <p:nvPr/>
          </p:nvGrpSpPr>
          <p:grpSpPr bwMode="auto">
            <a:xfrm>
              <a:off x="2001" y="2208"/>
              <a:ext cx="255" cy="264"/>
              <a:chOff x="1440" y="2851"/>
              <a:chExt cx="255" cy="264"/>
            </a:xfrm>
          </p:grpSpPr>
          <p:sp>
            <p:nvSpPr>
              <p:cNvPr id="33862" name="Oval 70"/>
              <p:cNvSpPr>
                <a:spLocks noChangeArrowheads="1"/>
              </p:cNvSpPr>
              <p:nvPr/>
            </p:nvSpPr>
            <p:spPr bwMode="auto">
              <a:xfrm>
                <a:off x="1440" y="2851"/>
                <a:ext cx="255" cy="264"/>
              </a:xfrm>
              <a:prstGeom prst="ellipse">
                <a:avLst/>
              </a:prstGeom>
              <a:solidFill>
                <a:srgbClr val="CCFFFF"/>
              </a:solidFill>
              <a:ln w="28575">
                <a:solidFill>
                  <a:srgbClr val="0000FF"/>
                </a:solidFill>
                <a:round/>
                <a:headEnd/>
                <a:tailEnd/>
              </a:ln>
            </p:spPr>
            <p:txBody>
              <a:bodyPr/>
              <a:lstStyle/>
              <a:p>
                <a:endParaRPr lang="zh-CN" altLang="en-US"/>
              </a:p>
            </p:txBody>
          </p:sp>
          <p:sp>
            <p:nvSpPr>
              <p:cNvPr id="33863" name="Rectangle 71"/>
              <p:cNvSpPr>
                <a:spLocks noChangeArrowheads="1"/>
              </p:cNvSpPr>
              <p:nvPr/>
            </p:nvSpPr>
            <p:spPr bwMode="auto">
              <a:xfrm>
                <a:off x="1487" y="2967"/>
                <a:ext cx="155" cy="56"/>
              </a:xfrm>
              <a:prstGeom prst="rect">
                <a:avLst/>
              </a:prstGeom>
              <a:solidFill>
                <a:srgbClr val="0000FF"/>
              </a:solidFill>
              <a:ln w="9525">
                <a:noFill/>
                <a:miter lim="800000"/>
                <a:headEnd/>
                <a:tailEnd/>
              </a:ln>
            </p:spPr>
            <p:txBody>
              <a:bodyPr/>
              <a:lstStyle/>
              <a:p>
                <a:endParaRPr lang="zh-CN" altLang="en-US"/>
              </a:p>
            </p:txBody>
          </p:sp>
        </p:grpSp>
      </p:grpSp>
      <p:sp>
        <p:nvSpPr>
          <p:cNvPr id="72" name="矩形 71"/>
          <p:cNvSpPr/>
          <p:nvPr/>
        </p:nvSpPr>
        <p:spPr>
          <a:xfrm>
            <a:off x="899591" y="184666"/>
            <a:ext cx="2039341"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四 电场线</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4"/>
          <p:cNvSpPr>
            <a:spLocks noChangeArrowheads="1"/>
          </p:cNvSpPr>
          <p:nvPr/>
        </p:nvSpPr>
        <p:spPr bwMode="auto">
          <a:xfrm>
            <a:off x="2255838" y="1124744"/>
            <a:ext cx="5516562" cy="430887"/>
          </a:xfrm>
          <a:prstGeom prst="rect">
            <a:avLst/>
          </a:prstGeom>
          <a:noFill/>
          <a:ln w="9525">
            <a:noFill/>
            <a:miter lim="800000"/>
            <a:headEnd/>
            <a:tailEnd/>
          </a:ln>
        </p:spPr>
        <p:txBody>
          <a:bodyPr lIns="0" tIns="0" rIns="0" bIns="0">
            <a:spAutoFit/>
          </a:bodyPr>
          <a:lstStyle/>
          <a:p>
            <a:r>
              <a:rPr kumimoji="1" lang="zh-CN" altLang="en-US" sz="2800" dirty="0">
                <a:solidFill>
                  <a:srgbClr val="FF0000"/>
                </a:solidFill>
                <a:effectLst>
                  <a:outerShdw blurRad="38100" dist="38100" dir="2700000" algn="tl">
                    <a:srgbClr val="C0C0C0"/>
                  </a:outerShdw>
                </a:effectLst>
                <a:latin typeface="黑体" pitchFamily="49" charset="-122"/>
                <a:ea typeface="黑体" pitchFamily="49" charset="-122"/>
              </a:rPr>
              <a:t>一对等量正点电荷的电场线</a:t>
            </a:r>
          </a:p>
        </p:txBody>
      </p:sp>
      <p:grpSp>
        <p:nvGrpSpPr>
          <p:cNvPr id="2" name="Group 5"/>
          <p:cNvGrpSpPr>
            <a:grpSpLocks/>
          </p:cNvGrpSpPr>
          <p:nvPr/>
        </p:nvGrpSpPr>
        <p:grpSpPr bwMode="auto">
          <a:xfrm>
            <a:off x="1219200" y="1819275"/>
            <a:ext cx="6629400" cy="4352925"/>
            <a:chOff x="768" y="1146"/>
            <a:chExt cx="4176" cy="2742"/>
          </a:xfrm>
        </p:grpSpPr>
        <p:sp>
          <p:nvSpPr>
            <p:cNvPr id="34822" name="Freeform 6"/>
            <p:cNvSpPr>
              <a:spLocks/>
            </p:cNvSpPr>
            <p:nvPr/>
          </p:nvSpPr>
          <p:spPr bwMode="auto">
            <a:xfrm>
              <a:off x="2381" y="1283"/>
              <a:ext cx="307" cy="1182"/>
            </a:xfrm>
            <a:custGeom>
              <a:avLst/>
              <a:gdLst/>
              <a:ahLst/>
              <a:cxnLst>
                <a:cxn ang="0">
                  <a:pos x="302" y="0"/>
                </a:cxn>
                <a:cxn ang="0">
                  <a:pos x="317" y="49"/>
                </a:cxn>
                <a:cxn ang="0">
                  <a:pos x="331" y="99"/>
                </a:cxn>
                <a:cxn ang="0">
                  <a:pos x="342" y="150"/>
                </a:cxn>
                <a:cxn ang="0">
                  <a:pos x="352" y="203"/>
                </a:cxn>
                <a:cxn ang="0">
                  <a:pos x="359" y="256"/>
                </a:cxn>
                <a:cxn ang="0">
                  <a:pos x="365" y="310"/>
                </a:cxn>
                <a:cxn ang="0">
                  <a:pos x="368" y="365"/>
                </a:cxn>
                <a:cxn ang="0">
                  <a:pos x="369" y="420"/>
                </a:cxn>
                <a:cxn ang="0">
                  <a:pos x="367" y="490"/>
                </a:cxn>
                <a:cxn ang="0">
                  <a:pos x="362" y="559"/>
                </a:cxn>
                <a:cxn ang="0">
                  <a:pos x="354" y="626"/>
                </a:cxn>
                <a:cxn ang="0">
                  <a:pos x="342" y="692"/>
                </a:cxn>
                <a:cxn ang="0">
                  <a:pos x="328" y="755"/>
                </a:cxn>
                <a:cxn ang="0">
                  <a:pos x="310" y="816"/>
                </a:cxn>
                <a:cxn ang="0">
                  <a:pos x="290" y="875"/>
                </a:cxn>
                <a:cxn ang="0">
                  <a:pos x="267" y="931"/>
                </a:cxn>
                <a:cxn ang="0">
                  <a:pos x="241" y="983"/>
                </a:cxn>
                <a:cxn ang="0">
                  <a:pos x="213" y="1033"/>
                </a:cxn>
                <a:cxn ang="0">
                  <a:pos x="183" y="1078"/>
                </a:cxn>
                <a:cxn ang="0">
                  <a:pos x="167" y="1100"/>
                </a:cxn>
                <a:cxn ang="0">
                  <a:pos x="151" y="1120"/>
                </a:cxn>
                <a:cxn ang="0">
                  <a:pos x="133" y="1140"/>
                </a:cxn>
                <a:cxn ang="0">
                  <a:pos x="116" y="1158"/>
                </a:cxn>
                <a:cxn ang="0">
                  <a:pos x="98" y="1175"/>
                </a:cxn>
                <a:cxn ang="0">
                  <a:pos x="79" y="1191"/>
                </a:cxn>
                <a:cxn ang="0">
                  <a:pos x="60" y="1206"/>
                </a:cxn>
                <a:cxn ang="0">
                  <a:pos x="40" y="1220"/>
                </a:cxn>
                <a:cxn ang="0">
                  <a:pos x="20" y="1233"/>
                </a:cxn>
                <a:cxn ang="0">
                  <a:pos x="0" y="1244"/>
                </a:cxn>
              </a:cxnLst>
              <a:rect l="0" t="0" r="r" b="b"/>
              <a:pathLst>
                <a:path w="369" h="1244">
                  <a:moveTo>
                    <a:pt x="302" y="0"/>
                  </a:moveTo>
                  <a:lnTo>
                    <a:pt x="317" y="49"/>
                  </a:lnTo>
                  <a:lnTo>
                    <a:pt x="331" y="99"/>
                  </a:lnTo>
                  <a:lnTo>
                    <a:pt x="342" y="150"/>
                  </a:lnTo>
                  <a:lnTo>
                    <a:pt x="352" y="203"/>
                  </a:lnTo>
                  <a:lnTo>
                    <a:pt x="359" y="256"/>
                  </a:lnTo>
                  <a:lnTo>
                    <a:pt x="365" y="310"/>
                  </a:lnTo>
                  <a:lnTo>
                    <a:pt x="368" y="365"/>
                  </a:lnTo>
                  <a:lnTo>
                    <a:pt x="369" y="420"/>
                  </a:lnTo>
                  <a:lnTo>
                    <a:pt x="367" y="490"/>
                  </a:lnTo>
                  <a:lnTo>
                    <a:pt x="362" y="559"/>
                  </a:lnTo>
                  <a:lnTo>
                    <a:pt x="354" y="626"/>
                  </a:lnTo>
                  <a:lnTo>
                    <a:pt x="342" y="692"/>
                  </a:lnTo>
                  <a:lnTo>
                    <a:pt x="328" y="755"/>
                  </a:lnTo>
                  <a:lnTo>
                    <a:pt x="310" y="816"/>
                  </a:lnTo>
                  <a:lnTo>
                    <a:pt x="290" y="875"/>
                  </a:lnTo>
                  <a:lnTo>
                    <a:pt x="267" y="931"/>
                  </a:lnTo>
                  <a:lnTo>
                    <a:pt x="241" y="983"/>
                  </a:lnTo>
                  <a:lnTo>
                    <a:pt x="213" y="1033"/>
                  </a:lnTo>
                  <a:lnTo>
                    <a:pt x="183" y="1078"/>
                  </a:lnTo>
                  <a:lnTo>
                    <a:pt x="167" y="1100"/>
                  </a:lnTo>
                  <a:lnTo>
                    <a:pt x="151" y="1120"/>
                  </a:lnTo>
                  <a:lnTo>
                    <a:pt x="133" y="1140"/>
                  </a:lnTo>
                  <a:lnTo>
                    <a:pt x="116" y="1158"/>
                  </a:lnTo>
                  <a:lnTo>
                    <a:pt x="98" y="1175"/>
                  </a:lnTo>
                  <a:lnTo>
                    <a:pt x="79" y="1191"/>
                  </a:lnTo>
                  <a:lnTo>
                    <a:pt x="60" y="1206"/>
                  </a:lnTo>
                  <a:lnTo>
                    <a:pt x="40" y="1220"/>
                  </a:lnTo>
                  <a:lnTo>
                    <a:pt x="20" y="1233"/>
                  </a:lnTo>
                  <a:lnTo>
                    <a:pt x="0" y="1244"/>
                  </a:lnTo>
                </a:path>
              </a:pathLst>
            </a:custGeom>
            <a:noFill/>
            <a:ln w="28575" cmpd="sng">
              <a:solidFill>
                <a:srgbClr val="FF0000"/>
              </a:solidFill>
              <a:prstDash val="solid"/>
              <a:round/>
              <a:headEnd/>
              <a:tailEnd/>
            </a:ln>
          </p:spPr>
          <p:txBody>
            <a:bodyPr/>
            <a:lstStyle/>
            <a:p>
              <a:endParaRPr lang="zh-CN" altLang="en-US"/>
            </a:p>
          </p:txBody>
        </p:sp>
        <p:sp>
          <p:nvSpPr>
            <p:cNvPr id="34823" name="Freeform 7"/>
            <p:cNvSpPr>
              <a:spLocks/>
            </p:cNvSpPr>
            <p:nvPr/>
          </p:nvSpPr>
          <p:spPr bwMode="auto">
            <a:xfrm>
              <a:off x="2629" y="1283"/>
              <a:ext cx="55" cy="100"/>
            </a:xfrm>
            <a:custGeom>
              <a:avLst/>
              <a:gdLst/>
              <a:ahLst/>
              <a:cxnLst>
                <a:cxn ang="0">
                  <a:pos x="66" y="81"/>
                </a:cxn>
                <a:cxn ang="0">
                  <a:pos x="0" y="0"/>
                </a:cxn>
                <a:cxn ang="0">
                  <a:pos x="3" y="104"/>
                </a:cxn>
                <a:cxn ang="0">
                  <a:pos x="24" y="64"/>
                </a:cxn>
                <a:cxn ang="0">
                  <a:pos x="66" y="81"/>
                </a:cxn>
              </a:cxnLst>
              <a:rect l="0" t="0" r="r" b="b"/>
              <a:pathLst>
                <a:path w="66" h="104">
                  <a:moveTo>
                    <a:pt x="66" y="81"/>
                  </a:moveTo>
                  <a:lnTo>
                    <a:pt x="0" y="0"/>
                  </a:lnTo>
                  <a:lnTo>
                    <a:pt x="3" y="104"/>
                  </a:lnTo>
                  <a:lnTo>
                    <a:pt x="24" y="64"/>
                  </a:lnTo>
                  <a:lnTo>
                    <a:pt x="66" y="81"/>
                  </a:lnTo>
                  <a:close/>
                </a:path>
              </a:pathLst>
            </a:custGeom>
            <a:solidFill>
              <a:srgbClr val="009900"/>
            </a:solidFill>
            <a:ln w="28575" cmpd="sng">
              <a:solidFill>
                <a:srgbClr val="FF0000"/>
              </a:solidFill>
              <a:round/>
              <a:headEnd/>
              <a:tailEnd/>
            </a:ln>
          </p:spPr>
          <p:txBody>
            <a:bodyPr/>
            <a:lstStyle/>
            <a:p>
              <a:endParaRPr lang="zh-CN" altLang="en-US"/>
            </a:p>
          </p:txBody>
        </p:sp>
        <p:sp>
          <p:nvSpPr>
            <p:cNvPr id="34824" name="Freeform 8"/>
            <p:cNvSpPr>
              <a:spLocks/>
            </p:cNvSpPr>
            <p:nvPr/>
          </p:nvSpPr>
          <p:spPr bwMode="auto">
            <a:xfrm>
              <a:off x="3001" y="2570"/>
              <a:ext cx="332" cy="1135"/>
            </a:xfrm>
            <a:custGeom>
              <a:avLst/>
              <a:gdLst/>
              <a:ahLst/>
              <a:cxnLst>
                <a:cxn ang="0">
                  <a:pos x="37" y="1167"/>
                </a:cxn>
                <a:cxn ang="0">
                  <a:pos x="28" y="1128"/>
                </a:cxn>
                <a:cxn ang="0">
                  <a:pos x="21" y="1089"/>
                </a:cxn>
                <a:cxn ang="0">
                  <a:pos x="14" y="1049"/>
                </a:cxn>
                <a:cxn ang="0">
                  <a:pos x="9" y="1009"/>
                </a:cxn>
                <a:cxn ang="0">
                  <a:pos x="5" y="969"/>
                </a:cxn>
                <a:cxn ang="0">
                  <a:pos x="2" y="928"/>
                </a:cxn>
                <a:cxn ang="0">
                  <a:pos x="1" y="887"/>
                </a:cxn>
                <a:cxn ang="0">
                  <a:pos x="0" y="846"/>
                </a:cxn>
                <a:cxn ang="0">
                  <a:pos x="1" y="808"/>
                </a:cxn>
                <a:cxn ang="0">
                  <a:pos x="2" y="770"/>
                </a:cxn>
                <a:cxn ang="0">
                  <a:pos x="8" y="696"/>
                </a:cxn>
                <a:cxn ang="0">
                  <a:pos x="18" y="623"/>
                </a:cxn>
                <a:cxn ang="0">
                  <a:pos x="31" y="553"/>
                </a:cxn>
                <a:cxn ang="0">
                  <a:pos x="48" y="485"/>
                </a:cxn>
                <a:cxn ang="0">
                  <a:pos x="68" y="421"/>
                </a:cxn>
                <a:cxn ang="0">
                  <a:pos x="92" y="359"/>
                </a:cxn>
                <a:cxn ang="0">
                  <a:pos x="118" y="301"/>
                </a:cxn>
                <a:cxn ang="0">
                  <a:pos x="132" y="274"/>
                </a:cxn>
                <a:cxn ang="0">
                  <a:pos x="147" y="247"/>
                </a:cxn>
                <a:cxn ang="0">
                  <a:pos x="163" y="221"/>
                </a:cxn>
                <a:cxn ang="0">
                  <a:pos x="179" y="197"/>
                </a:cxn>
                <a:cxn ang="0">
                  <a:pos x="196" y="173"/>
                </a:cxn>
                <a:cxn ang="0">
                  <a:pos x="214" y="151"/>
                </a:cxn>
                <a:cxn ang="0">
                  <a:pos x="232" y="130"/>
                </a:cxn>
                <a:cxn ang="0">
                  <a:pos x="251" y="110"/>
                </a:cxn>
                <a:cxn ang="0">
                  <a:pos x="270" y="92"/>
                </a:cxn>
                <a:cxn ang="0">
                  <a:pos x="290" y="74"/>
                </a:cxn>
                <a:cxn ang="0">
                  <a:pos x="311" y="58"/>
                </a:cxn>
                <a:cxn ang="0">
                  <a:pos x="332" y="44"/>
                </a:cxn>
                <a:cxn ang="0">
                  <a:pos x="353" y="31"/>
                </a:cxn>
                <a:cxn ang="0">
                  <a:pos x="375" y="19"/>
                </a:cxn>
                <a:cxn ang="0">
                  <a:pos x="397" y="9"/>
                </a:cxn>
                <a:cxn ang="0">
                  <a:pos x="420" y="0"/>
                </a:cxn>
              </a:cxnLst>
              <a:rect l="0" t="0" r="r" b="b"/>
              <a:pathLst>
                <a:path w="420" h="1167">
                  <a:moveTo>
                    <a:pt x="37" y="1167"/>
                  </a:moveTo>
                  <a:lnTo>
                    <a:pt x="28" y="1128"/>
                  </a:lnTo>
                  <a:lnTo>
                    <a:pt x="21" y="1089"/>
                  </a:lnTo>
                  <a:lnTo>
                    <a:pt x="14" y="1049"/>
                  </a:lnTo>
                  <a:lnTo>
                    <a:pt x="9" y="1009"/>
                  </a:lnTo>
                  <a:lnTo>
                    <a:pt x="5" y="969"/>
                  </a:lnTo>
                  <a:lnTo>
                    <a:pt x="2" y="928"/>
                  </a:lnTo>
                  <a:lnTo>
                    <a:pt x="1" y="887"/>
                  </a:lnTo>
                  <a:lnTo>
                    <a:pt x="0" y="846"/>
                  </a:lnTo>
                  <a:lnTo>
                    <a:pt x="1" y="808"/>
                  </a:lnTo>
                  <a:lnTo>
                    <a:pt x="2" y="770"/>
                  </a:lnTo>
                  <a:lnTo>
                    <a:pt x="8" y="696"/>
                  </a:lnTo>
                  <a:lnTo>
                    <a:pt x="18" y="623"/>
                  </a:lnTo>
                  <a:lnTo>
                    <a:pt x="31" y="553"/>
                  </a:lnTo>
                  <a:lnTo>
                    <a:pt x="48" y="485"/>
                  </a:lnTo>
                  <a:lnTo>
                    <a:pt x="68" y="421"/>
                  </a:lnTo>
                  <a:lnTo>
                    <a:pt x="92" y="359"/>
                  </a:lnTo>
                  <a:lnTo>
                    <a:pt x="118" y="301"/>
                  </a:lnTo>
                  <a:lnTo>
                    <a:pt x="132" y="274"/>
                  </a:lnTo>
                  <a:lnTo>
                    <a:pt x="147" y="247"/>
                  </a:lnTo>
                  <a:lnTo>
                    <a:pt x="163" y="221"/>
                  </a:lnTo>
                  <a:lnTo>
                    <a:pt x="179" y="197"/>
                  </a:lnTo>
                  <a:lnTo>
                    <a:pt x="196" y="173"/>
                  </a:lnTo>
                  <a:lnTo>
                    <a:pt x="214" y="151"/>
                  </a:lnTo>
                  <a:lnTo>
                    <a:pt x="232" y="130"/>
                  </a:lnTo>
                  <a:lnTo>
                    <a:pt x="251" y="110"/>
                  </a:lnTo>
                  <a:lnTo>
                    <a:pt x="270" y="92"/>
                  </a:lnTo>
                  <a:lnTo>
                    <a:pt x="290" y="74"/>
                  </a:lnTo>
                  <a:lnTo>
                    <a:pt x="311" y="58"/>
                  </a:lnTo>
                  <a:lnTo>
                    <a:pt x="332" y="44"/>
                  </a:lnTo>
                  <a:lnTo>
                    <a:pt x="353" y="31"/>
                  </a:lnTo>
                  <a:lnTo>
                    <a:pt x="375" y="19"/>
                  </a:lnTo>
                  <a:lnTo>
                    <a:pt x="397" y="9"/>
                  </a:lnTo>
                  <a:lnTo>
                    <a:pt x="420" y="0"/>
                  </a:lnTo>
                </a:path>
              </a:pathLst>
            </a:custGeom>
            <a:noFill/>
            <a:ln w="28575" cmpd="sng">
              <a:solidFill>
                <a:srgbClr val="FF0000"/>
              </a:solidFill>
              <a:prstDash val="solid"/>
              <a:round/>
              <a:headEnd/>
              <a:tailEnd/>
            </a:ln>
          </p:spPr>
          <p:txBody>
            <a:bodyPr/>
            <a:lstStyle/>
            <a:p>
              <a:endParaRPr lang="zh-CN" altLang="en-US"/>
            </a:p>
          </p:txBody>
        </p:sp>
        <p:sp>
          <p:nvSpPr>
            <p:cNvPr id="34825" name="Freeform 9"/>
            <p:cNvSpPr>
              <a:spLocks/>
            </p:cNvSpPr>
            <p:nvPr/>
          </p:nvSpPr>
          <p:spPr bwMode="auto">
            <a:xfrm>
              <a:off x="3001" y="3624"/>
              <a:ext cx="51" cy="101"/>
            </a:xfrm>
            <a:custGeom>
              <a:avLst/>
              <a:gdLst/>
              <a:ahLst/>
              <a:cxnLst>
                <a:cxn ang="0">
                  <a:pos x="0" y="17"/>
                </a:cxn>
                <a:cxn ang="0">
                  <a:pos x="59" y="104"/>
                </a:cxn>
                <a:cxn ang="0">
                  <a:pos x="65" y="0"/>
                </a:cxn>
                <a:cxn ang="0">
                  <a:pos x="41" y="38"/>
                </a:cxn>
                <a:cxn ang="0">
                  <a:pos x="0" y="17"/>
                </a:cxn>
              </a:cxnLst>
              <a:rect l="0" t="0" r="r" b="b"/>
              <a:pathLst>
                <a:path w="65" h="104">
                  <a:moveTo>
                    <a:pt x="0" y="17"/>
                  </a:moveTo>
                  <a:lnTo>
                    <a:pt x="59" y="104"/>
                  </a:lnTo>
                  <a:lnTo>
                    <a:pt x="65" y="0"/>
                  </a:lnTo>
                  <a:lnTo>
                    <a:pt x="41" y="38"/>
                  </a:lnTo>
                  <a:lnTo>
                    <a:pt x="0" y="17"/>
                  </a:lnTo>
                  <a:close/>
                </a:path>
              </a:pathLst>
            </a:custGeom>
            <a:solidFill>
              <a:srgbClr val="009900"/>
            </a:solidFill>
            <a:ln w="28575" cmpd="sng">
              <a:solidFill>
                <a:srgbClr val="FF0000"/>
              </a:solidFill>
              <a:round/>
              <a:headEnd/>
              <a:tailEnd/>
            </a:ln>
          </p:spPr>
          <p:txBody>
            <a:bodyPr/>
            <a:lstStyle/>
            <a:p>
              <a:endParaRPr lang="zh-CN" altLang="en-US"/>
            </a:p>
          </p:txBody>
        </p:sp>
        <p:sp>
          <p:nvSpPr>
            <p:cNvPr id="34826" name="Freeform 10"/>
            <p:cNvSpPr>
              <a:spLocks/>
            </p:cNvSpPr>
            <p:nvPr/>
          </p:nvSpPr>
          <p:spPr bwMode="auto">
            <a:xfrm>
              <a:off x="2381" y="2566"/>
              <a:ext cx="352" cy="1131"/>
            </a:xfrm>
            <a:custGeom>
              <a:avLst/>
              <a:gdLst/>
              <a:ahLst/>
              <a:cxnLst>
                <a:cxn ang="0">
                  <a:pos x="0" y="0"/>
                </a:cxn>
                <a:cxn ang="0">
                  <a:pos x="27" y="1"/>
                </a:cxn>
                <a:cxn ang="0">
                  <a:pos x="54" y="4"/>
                </a:cxn>
                <a:cxn ang="0">
                  <a:pos x="81" y="10"/>
                </a:cxn>
                <a:cxn ang="0">
                  <a:pos x="107" y="18"/>
                </a:cxn>
                <a:cxn ang="0">
                  <a:pos x="132" y="27"/>
                </a:cxn>
                <a:cxn ang="0">
                  <a:pos x="157" y="39"/>
                </a:cxn>
                <a:cxn ang="0">
                  <a:pos x="182" y="52"/>
                </a:cxn>
                <a:cxn ang="0">
                  <a:pos x="206" y="68"/>
                </a:cxn>
                <a:cxn ang="0">
                  <a:pos x="229" y="85"/>
                </a:cxn>
                <a:cxn ang="0">
                  <a:pos x="252" y="104"/>
                </a:cxn>
                <a:cxn ang="0">
                  <a:pos x="274" y="125"/>
                </a:cxn>
                <a:cxn ang="0">
                  <a:pos x="295" y="148"/>
                </a:cxn>
                <a:cxn ang="0">
                  <a:pos x="316" y="172"/>
                </a:cxn>
                <a:cxn ang="0">
                  <a:pos x="336" y="197"/>
                </a:cxn>
                <a:cxn ang="0">
                  <a:pos x="355" y="225"/>
                </a:cxn>
                <a:cxn ang="0">
                  <a:pos x="374" y="253"/>
                </a:cxn>
                <a:cxn ang="0">
                  <a:pos x="391" y="283"/>
                </a:cxn>
                <a:cxn ang="0">
                  <a:pos x="408" y="315"/>
                </a:cxn>
                <a:cxn ang="0">
                  <a:pos x="423" y="347"/>
                </a:cxn>
                <a:cxn ang="0">
                  <a:pos x="438" y="381"/>
                </a:cxn>
                <a:cxn ang="0">
                  <a:pos x="452" y="416"/>
                </a:cxn>
                <a:cxn ang="0">
                  <a:pos x="464" y="452"/>
                </a:cxn>
                <a:cxn ang="0">
                  <a:pos x="476" y="490"/>
                </a:cxn>
                <a:cxn ang="0">
                  <a:pos x="487" y="528"/>
                </a:cxn>
                <a:cxn ang="0">
                  <a:pos x="496" y="567"/>
                </a:cxn>
                <a:cxn ang="0">
                  <a:pos x="504" y="607"/>
                </a:cxn>
                <a:cxn ang="0">
                  <a:pos x="511" y="648"/>
                </a:cxn>
                <a:cxn ang="0">
                  <a:pos x="517" y="690"/>
                </a:cxn>
                <a:cxn ang="0">
                  <a:pos x="522" y="732"/>
                </a:cxn>
                <a:cxn ang="0">
                  <a:pos x="525" y="776"/>
                </a:cxn>
                <a:cxn ang="0">
                  <a:pos x="527" y="820"/>
                </a:cxn>
                <a:cxn ang="0">
                  <a:pos x="528" y="864"/>
                </a:cxn>
                <a:cxn ang="0">
                  <a:pos x="527" y="910"/>
                </a:cxn>
                <a:cxn ang="0">
                  <a:pos x="525" y="956"/>
                </a:cxn>
                <a:cxn ang="0">
                  <a:pos x="521" y="1002"/>
                </a:cxn>
                <a:cxn ang="0">
                  <a:pos x="516" y="1047"/>
                </a:cxn>
                <a:cxn ang="0">
                  <a:pos x="509" y="1092"/>
                </a:cxn>
                <a:cxn ang="0">
                  <a:pos x="501" y="1136"/>
                </a:cxn>
                <a:cxn ang="0">
                  <a:pos x="491" y="1180"/>
                </a:cxn>
                <a:cxn ang="0">
                  <a:pos x="480" y="1222"/>
                </a:cxn>
              </a:cxnLst>
              <a:rect l="0" t="0" r="r" b="b"/>
              <a:pathLst>
                <a:path w="528" h="1222">
                  <a:moveTo>
                    <a:pt x="0" y="0"/>
                  </a:moveTo>
                  <a:lnTo>
                    <a:pt x="27" y="1"/>
                  </a:lnTo>
                  <a:lnTo>
                    <a:pt x="54" y="4"/>
                  </a:lnTo>
                  <a:lnTo>
                    <a:pt x="81" y="10"/>
                  </a:lnTo>
                  <a:lnTo>
                    <a:pt x="107" y="18"/>
                  </a:lnTo>
                  <a:lnTo>
                    <a:pt x="132" y="27"/>
                  </a:lnTo>
                  <a:lnTo>
                    <a:pt x="157" y="39"/>
                  </a:lnTo>
                  <a:lnTo>
                    <a:pt x="182" y="52"/>
                  </a:lnTo>
                  <a:lnTo>
                    <a:pt x="206" y="68"/>
                  </a:lnTo>
                  <a:lnTo>
                    <a:pt x="229" y="85"/>
                  </a:lnTo>
                  <a:lnTo>
                    <a:pt x="252" y="104"/>
                  </a:lnTo>
                  <a:lnTo>
                    <a:pt x="274" y="125"/>
                  </a:lnTo>
                  <a:lnTo>
                    <a:pt x="295" y="148"/>
                  </a:lnTo>
                  <a:lnTo>
                    <a:pt x="316" y="172"/>
                  </a:lnTo>
                  <a:lnTo>
                    <a:pt x="336" y="197"/>
                  </a:lnTo>
                  <a:lnTo>
                    <a:pt x="355" y="225"/>
                  </a:lnTo>
                  <a:lnTo>
                    <a:pt x="374" y="253"/>
                  </a:lnTo>
                  <a:lnTo>
                    <a:pt x="391" y="283"/>
                  </a:lnTo>
                  <a:lnTo>
                    <a:pt x="408" y="315"/>
                  </a:lnTo>
                  <a:lnTo>
                    <a:pt x="423" y="347"/>
                  </a:lnTo>
                  <a:lnTo>
                    <a:pt x="438" y="381"/>
                  </a:lnTo>
                  <a:lnTo>
                    <a:pt x="452" y="416"/>
                  </a:lnTo>
                  <a:lnTo>
                    <a:pt x="464" y="452"/>
                  </a:lnTo>
                  <a:lnTo>
                    <a:pt x="476" y="490"/>
                  </a:lnTo>
                  <a:lnTo>
                    <a:pt x="487" y="528"/>
                  </a:lnTo>
                  <a:lnTo>
                    <a:pt x="496" y="567"/>
                  </a:lnTo>
                  <a:lnTo>
                    <a:pt x="504" y="607"/>
                  </a:lnTo>
                  <a:lnTo>
                    <a:pt x="511" y="648"/>
                  </a:lnTo>
                  <a:lnTo>
                    <a:pt x="517" y="690"/>
                  </a:lnTo>
                  <a:lnTo>
                    <a:pt x="522" y="732"/>
                  </a:lnTo>
                  <a:lnTo>
                    <a:pt x="525" y="776"/>
                  </a:lnTo>
                  <a:lnTo>
                    <a:pt x="527" y="820"/>
                  </a:lnTo>
                  <a:lnTo>
                    <a:pt x="528" y="864"/>
                  </a:lnTo>
                  <a:lnTo>
                    <a:pt x="527" y="910"/>
                  </a:lnTo>
                  <a:lnTo>
                    <a:pt x="525" y="956"/>
                  </a:lnTo>
                  <a:lnTo>
                    <a:pt x="521" y="1002"/>
                  </a:lnTo>
                  <a:lnTo>
                    <a:pt x="516" y="1047"/>
                  </a:lnTo>
                  <a:lnTo>
                    <a:pt x="509" y="1092"/>
                  </a:lnTo>
                  <a:lnTo>
                    <a:pt x="501" y="1136"/>
                  </a:lnTo>
                  <a:lnTo>
                    <a:pt x="491" y="1180"/>
                  </a:lnTo>
                  <a:lnTo>
                    <a:pt x="480" y="1222"/>
                  </a:lnTo>
                </a:path>
              </a:pathLst>
            </a:custGeom>
            <a:noFill/>
            <a:ln w="28575" cmpd="sng">
              <a:solidFill>
                <a:srgbClr val="FF0000"/>
              </a:solidFill>
              <a:prstDash val="solid"/>
              <a:round/>
              <a:headEnd/>
              <a:tailEnd/>
            </a:ln>
          </p:spPr>
          <p:txBody>
            <a:bodyPr/>
            <a:lstStyle/>
            <a:p>
              <a:endParaRPr lang="zh-CN" altLang="en-US"/>
            </a:p>
          </p:txBody>
        </p:sp>
        <p:sp>
          <p:nvSpPr>
            <p:cNvPr id="34827" name="Freeform 11"/>
            <p:cNvSpPr>
              <a:spLocks/>
            </p:cNvSpPr>
            <p:nvPr/>
          </p:nvSpPr>
          <p:spPr bwMode="auto">
            <a:xfrm>
              <a:off x="2686" y="3660"/>
              <a:ext cx="43" cy="97"/>
            </a:xfrm>
            <a:custGeom>
              <a:avLst/>
              <a:gdLst/>
              <a:ahLst/>
              <a:cxnLst>
                <a:cxn ang="0">
                  <a:pos x="0" y="0"/>
                </a:cxn>
                <a:cxn ang="0">
                  <a:pos x="3" y="105"/>
                </a:cxn>
                <a:cxn ang="0">
                  <a:pos x="64" y="20"/>
                </a:cxn>
                <a:cxn ang="0">
                  <a:pos x="23" y="40"/>
                </a:cxn>
                <a:cxn ang="0">
                  <a:pos x="0" y="0"/>
                </a:cxn>
              </a:cxnLst>
              <a:rect l="0" t="0" r="r" b="b"/>
              <a:pathLst>
                <a:path w="64" h="105">
                  <a:moveTo>
                    <a:pt x="0" y="0"/>
                  </a:moveTo>
                  <a:lnTo>
                    <a:pt x="3" y="105"/>
                  </a:lnTo>
                  <a:lnTo>
                    <a:pt x="64" y="20"/>
                  </a:lnTo>
                  <a:lnTo>
                    <a:pt x="23" y="40"/>
                  </a:lnTo>
                  <a:lnTo>
                    <a:pt x="0" y="0"/>
                  </a:lnTo>
                  <a:close/>
                </a:path>
              </a:pathLst>
            </a:custGeom>
            <a:solidFill>
              <a:srgbClr val="009900"/>
            </a:solidFill>
            <a:ln w="28575" cmpd="sng">
              <a:solidFill>
                <a:srgbClr val="FF0000"/>
              </a:solidFill>
              <a:round/>
              <a:headEnd/>
              <a:tailEnd/>
            </a:ln>
          </p:spPr>
          <p:txBody>
            <a:bodyPr/>
            <a:lstStyle/>
            <a:p>
              <a:endParaRPr lang="zh-CN" altLang="en-US"/>
            </a:p>
          </p:txBody>
        </p:sp>
        <p:sp>
          <p:nvSpPr>
            <p:cNvPr id="34828" name="Freeform 12"/>
            <p:cNvSpPr>
              <a:spLocks/>
            </p:cNvSpPr>
            <p:nvPr/>
          </p:nvSpPr>
          <p:spPr bwMode="auto">
            <a:xfrm>
              <a:off x="3083" y="1322"/>
              <a:ext cx="283" cy="1157"/>
            </a:xfrm>
            <a:custGeom>
              <a:avLst/>
              <a:gdLst/>
              <a:ahLst/>
              <a:cxnLst>
                <a:cxn ang="0">
                  <a:pos x="357" y="1288"/>
                </a:cxn>
                <a:cxn ang="0">
                  <a:pos x="337" y="1276"/>
                </a:cxn>
                <a:cxn ang="0">
                  <a:pos x="318" y="1263"/>
                </a:cxn>
                <a:cxn ang="0">
                  <a:pos x="299" y="1249"/>
                </a:cxn>
                <a:cxn ang="0">
                  <a:pos x="280" y="1234"/>
                </a:cxn>
                <a:cxn ang="0">
                  <a:pos x="262" y="1217"/>
                </a:cxn>
                <a:cxn ang="0">
                  <a:pos x="245" y="1200"/>
                </a:cxn>
                <a:cxn ang="0">
                  <a:pos x="228" y="1181"/>
                </a:cxn>
                <a:cxn ang="0">
                  <a:pos x="211" y="1162"/>
                </a:cxn>
                <a:cxn ang="0">
                  <a:pos x="179" y="1120"/>
                </a:cxn>
                <a:cxn ang="0">
                  <a:pos x="150" y="1074"/>
                </a:cxn>
                <a:cxn ang="0">
                  <a:pos x="123" y="1025"/>
                </a:cxn>
                <a:cxn ang="0">
                  <a:pos x="98" y="973"/>
                </a:cxn>
                <a:cxn ang="0">
                  <a:pos x="76" y="918"/>
                </a:cxn>
                <a:cxn ang="0">
                  <a:pos x="57" y="860"/>
                </a:cxn>
                <a:cxn ang="0">
                  <a:pos x="40" y="800"/>
                </a:cxn>
                <a:cxn ang="0">
                  <a:pos x="26" y="737"/>
                </a:cxn>
                <a:cxn ang="0">
                  <a:pos x="15" y="673"/>
                </a:cxn>
                <a:cxn ang="0">
                  <a:pos x="7" y="607"/>
                </a:cxn>
                <a:cxn ang="0">
                  <a:pos x="2" y="540"/>
                </a:cxn>
                <a:cxn ang="0">
                  <a:pos x="0" y="471"/>
                </a:cxn>
                <a:cxn ang="0">
                  <a:pos x="1" y="408"/>
                </a:cxn>
                <a:cxn ang="0">
                  <a:pos x="6" y="346"/>
                </a:cxn>
                <a:cxn ang="0">
                  <a:pos x="12" y="285"/>
                </a:cxn>
                <a:cxn ang="0">
                  <a:pos x="22" y="225"/>
                </a:cxn>
                <a:cxn ang="0">
                  <a:pos x="34" y="166"/>
                </a:cxn>
                <a:cxn ang="0">
                  <a:pos x="49" y="109"/>
                </a:cxn>
                <a:cxn ang="0">
                  <a:pos x="66" y="54"/>
                </a:cxn>
                <a:cxn ang="0">
                  <a:pos x="85" y="0"/>
                </a:cxn>
              </a:cxnLst>
              <a:rect l="0" t="0" r="r" b="b"/>
              <a:pathLst>
                <a:path w="357" h="1288">
                  <a:moveTo>
                    <a:pt x="357" y="1288"/>
                  </a:moveTo>
                  <a:lnTo>
                    <a:pt x="337" y="1276"/>
                  </a:lnTo>
                  <a:lnTo>
                    <a:pt x="318" y="1263"/>
                  </a:lnTo>
                  <a:lnTo>
                    <a:pt x="299" y="1249"/>
                  </a:lnTo>
                  <a:lnTo>
                    <a:pt x="280" y="1234"/>
                  </a:lnTo>
                  <a:lnTo>
                    <a:pt x="262" y="1217"/>
                  </a:lnTo>
                  <a:lnTo>
                    <a:pt x="245" y="1200"/>
                  </a:lnTo>
                  <a:lnTo>
                    <a:pt x="228" y="1181"/>
                  </a:lnTo>
                  <a:lnTo>
                    <a:pt x="211" y="1162"/>
                  </a:lnTo>
                  <a:lnTo>
                    <a:pt x="179" y="1120"/>
                  </a:lnTo>
                  <a:lnTo>
                    <a:pt x="150" y="1074"/>
                  </a:lnTo>
                  <a:lnTo>
                    <a:pt x="123" y="1025"/>
                  </a:lnTo>
                  <a:lnTo>
                    <a:pt x="98" y="973"/>
                  </a:lnTo>
                  <a:lnTo>
                    <a:pt x="76" y="918"/>
                  </a:lnTo>
                  <a:lnTo>
                    <a:pt x="57" y="860"/>
                  </a:lnTo>
                  <a:lnTo>
                    <a:pt x="40" y="800"/>
                  </a:lnTo>
                  <a:lnTo>
                    <a:pt x="26" y="737"/>
                  </a:lnTo>
                  <a:lnTo>
                    <a:pt x="15" y="673"/>
                  </a:lnTo>
                  <a:lnTo>
                    <a:pt x="7" y="607"/>
                  </a:lnTo>
                  <a:lnTo>
                    <a:pt x="2" y="540"/>
                  </a:lnTo>
                  <a:lnTo>
                    <a:pt x="0" y="471"/>
                  </a:lnTo>
                  <a:lnTo>
                    <a:pt x="1" y="408"/>
                  </a:lnTo>
                  <a:lnTo>
                    <a:pt x="6" y="346"/>
                  </a:lnTo>
                  <a:lnTo>
                    <a:pt x="12" y="285"/>
                  </a:lnTo>
                  <a:lnTo>
                    <a:pt x="22" y="225"/>
                  </a:lnTo>
                  <a:lnTo>
                    <a:pt x="34" y="166"/>
                  </a:lnTo>
                  <a:lnTo>
                    <a:pt x="49" y="109"/>
                  </a:lnTo>
                  <a:lnTo>
                    <a:pt x="66" y="54"/>
                  </a:lnTo>
                  <a:lnTo>
                    <a:pt x="85" y="0"/>
                  </a:lnTo>
                </a:path>
              </a:pathLst>
            </a:custGeom>
            <a:noFill/>
            <a:ln w="28575" cmpd="sng">
              <a:solidFill>
                <a:srgbClr val="FF0000"/>
              </a:solidFill>
              <a:prstDash val="solid"/>
              <a:round/>
              <a:headEnd/>
              <a:tailEnd/>
            </a:ln>
          </p:spPr>
          <p:txBody>
            <a:bodyPr/>
            <a:lstStyle/>
            <a:p>
              <a:endParaRPr lang="zh-CN" altLang="en-US"/>
            </a:p>
          </p:txBody>
        </p:sp>
        <p:sp>
          <p:nvSpPr>
            <p:cNvPr id="34829" name="Freeform 13"/>
            <p:cNvSpPr>
              <a:spLocks/>
            </p:cNvSpPr>
            <p:nvPr/>
          </p:nvSpPr>
          <p:spPr bwMode="auto">
            <a:xfrm>
              <a:off x="3117" y="1266"/>
              <a:ext cx="55" cy="94"/>
            </a:xfrm>
            <a:custGeom>
              <a:avLst/>
              <a:gdLst/>
              <a:ahLst/>
              <a:cxnLst>
                <a:cxn ang="0">
                  <a:pos x="62" y="104"/>
                </a:cxn>
                <a:cxn ang="0">
                  <a:pos x="70" y="0"/>
                </a:cxn>
                <a:cxn ang="0">
                  <a:pos x="0" y="78"/>
                </a:cxn>
                <a:cxn ang="0">
                  <a:pos x="43" y="62"/>
                </a:cxn>
                <a:cxn ang="0">
                  <a:pos x="62" y="104"/>
                </a:cxn>
              </a:cxnLst>
              <a:rect l="0" t="0" r="r" b="b"/>
              <a:pathLst>
                <a:path w="70" h="104">
                  <a:moveTo>
                    <a:pt x="62" y="104"/>
                  </a:moveTo>
                  <a:lnTo>
                    <a:pt x="70" y="0"/>
                  </a:lnTo>
                  <a:lnTo>
                    <a:pt x="0" y="78"/>
                  </a:lnTo>
                  <a:lnTo>
                    <a:pt x="43" y="62"/>
                  </a:lnTo>
                  <a:lnTo>
                    <a:pt x="62" y="104"/>
                  </a:lnTo>
                  <a:close/>
                </a:path>
              </a:pathLst>
            </a:custGeom>
            <a:solidFill>
              <a:srgbClr val="009900"/>
            </a:solidFill>
            <a:ln w="28575" cmpd="sng">
              <a:solidFill>
                <a:srgbClr val="FF0000"/>
              </a:solidFill>
              <a:round/>
              <a:headEnd/>
              <a:tailEnd/>
            </a:ln>
          </p:spPr>
          <p:txBody>
            <a:bodyPr/>
            <a:lstStyle/>
            <a:p>
              <a:endParaRPr lang="zh-CN" altLang="en-US"/>
            </a:p>
          </p:txBody>
        </p:sp>
        <p:sp>
          <p:nvSpPr>
            <p:cNvPr id="34830" name="Freeform 14"/>
            <p:cNvSpPr>
              <a:spLocks/>
            </p:cNvSpPr>
            <p:nvPr/>
          </p:nvSpPr>
          <p:spPr bwMode="auto">
            <a:xfrm>
              <a:off x="3305" y="1190"/>
              <a:ext cx="327" cy="1243"/>
            </a:xfrm>
            <a:custGeom>
              <a:avLst/>
              <a:gdLst/>
              <a:ahLst/>
              <a:cxnLst>
                <a:cxn ang="0">
                  <a:pos x="107" y="1384"/>
                </a:cxn>
                <a:cxn ang="0">
                  <a:pos x="88" y="1346"/>
                </a:cxn>
                <a:cxn ang="0">
                  <a:pos x="70" y="1308"/>
                </a:cxn>
                <a:cxn ang="0">
                  <a:pos x="54" y="1268"/>
                </a:cxn>
                <a:cxn ang="0">
                  <a:pos x="41" y="1228"/>
                </a:cxn>
                <a:cxn ang="0">
                  <a:pos x="29" y="1187"/>
                </a:cxn>
                <a:cxn ang="0">
                  <a:pos x="20" y="1146"/>
                </a:cxn>
                <a:cxn ang="0">
                  <a:pos x="12" y="1104"/>
                </a:cxn>
                <a:cxn ang="0">
                  <a:pos x="6" y="1061"/>
                </a:cxn>
                <a:cxn ang="0">
                  <a:pos x="2" y="1018"/>
                </a:cxn>
                <a:cxn ang="0">
                  <a:pos x="0" y="975"/>
                </a:cxn>
                <a:cxn ang="0">
                  <a:pos x="0" y="931"/>
                </a:cxn>
                <a:cxn ang="0">
                  <a:pos x="2" y="886"/>
                </a:cxn>
                <a:cxn ang="0">
                  <a:pos x="6" y="842"/>
                </a:cxn>
                <a:cxn ang="0">
                  <a:pos x="11" y="797"/>
                </a:cxn>
                <a:cxn ang="0">
                  <a:pos x="18" y="752"/>
                </a:cxn>
                <a:cxn ang="0">
                  <a:pos x="28" y="707"/>
                </a:cxn>
                <a:cxn ang="0">
                  <a:pos x="39" y="661"/>
                </a:cxn>
                <a:cxn ang="0">
                  <a:pos x="51" y="616"/>
                </a:cxn>
                <a:cxn ang="0">
                  <a:pos x="66" y="570"/>
                </a:cxn>
                <a:cxn ang="0">
                  <a:pos x="82" y="525"/>
                </a:cxn>
                <a:cxn ang="0">
                  <a:pos x="101" y="480"/>
                </a:cxn>
                <a:cxn ang="0">
                  <a:pos x="121" y="435"/>
                </a:cxn>
                <a:cxn ang="0">
                  <a:pos x="142" y="389"/>
                </a:cxn>
                <a:cxn ang="0">
                  <a:pos x="166" y="345"/>
                </a:cxn>
                <a:cxn ang="0">
                  <a:pos x="191" y="300"/>
                </a:cxn>
                <a:cxn ang="0">
                  <a:pos x="218" y="256"/>
                </a:cxn>
                <a:cxn ang="0">
                  <a:pos x="246" y="212"/>
                </a:cxn>
                <a:cxn ang="0">
                  <a:pos x="276" y="169"/>
                </a:cxn>
                <a:cxn ang="0">
                  <a:pos x="308" y="126"/>
                </a:cxn>
                <a:cxn ang="0">
                  <a:pos x="342" y="83"/>
                </a:cxn>
                <a:cxn ang="0">
                  <a:pos x="377" y="41"/>
                </a:cxn>
                <a:cxn ang="0">
                  <a:pos x="414" y="0"/>
                </a:cxn>
              </a:cxnLst>
              <a:rect l="0" t="0" r="r" b="b"/>
              <a:pathLst>
                <a:path w="414" h="1384">
                  <a:moveTo>
                    <a:pt x="107" y="1384"/>
                  </a:moveTo>
                  <a:lnTo>
                    <a:pt x="88" y="1346"/>
                  </a:lnTo>
                  <a:lnTo>
                    <a:pt x="70" y="1308"/>
                  </a:lnTo>
                  <a:lnTo>
                    <a:pt x="54" y="1268"/>
                  </a:lnTo>
                  <a:lnTo>
                    <a:pt x="41" y="1228"/>
                  </a:lnTo>
                  <a:lnTo>
                    <a:pt x="29" y="1187"/>
                  </a:lnTo>
                  <a:lnTo>
                    <a:pt x="20" y="1146"/>
                  </a:lnTo>
                  <a:lnTo>
                    <a:pt x="12" y="1104"/>
                  </a:lnTo>
                  <a:lnTo>
                    <a:pt x="6" y="1061"/>
                  </a:lnTo>
                  <a:lnTo>
                    <a:pt x="2" y="1018"/>
                  </a:lnTo>
                  <a:lnTo>
                    <a:pt x="0" y="975"/>
                  </a:lnTo>
                  <a:lnTo>
                    <a:pt x="0" y="931"/>
                  </a:lnTo>
                  <a:lnTo>
                    <a:pt x="2" y="886"/>
                  </a:lnTo>
                  <a:lnTo>
                    <a:pt x="6" y="842"/>
                  </a:lnTo>
                  <a:lnTo>
                    <a:pt x="11" y="797"/>
                  </a:lnTo>
                  <a:lnTo>
                    <a:pt x="18" y="752"/>
                  </a:lnTo>
                  <a:lnTo>
                    <a:pt x="28" y="707"/>
                  </a:lnTo>
                  <a:lnTo>
                    <a:pt x="39" y="661"/>
                  </a:lnTo>
                  <a:lnTo>
                    <a:pt x="51" y="616"/>
                  </a:lnTo>
                  <a:lnTo>
                    <a:pt x="66" y="570"/>
                  </a:lnTo>
                  <a:lnTo>
                    <a:pt x="82" y="525"/>
                  </a:lnTo>
                  <a:lnTo>
                    <a:pt x="101" y="480"/>
                  </a:lnTo>
                  <a:lnTo>
                    <a:pt x="121" y="435"/>
                  </a:lnTo>
                  <a:lnTo>
                    <a:pt x="142" y="389"/>
                  </a:lnTo>
                  <a:lnTo>
                    <a:pt x="166" y="345"/>
                  </a:lnTo>
                  <a:lnTo>
                    <a:pt x="191" y="300"/>
                  </a:lnTo>
                  <a:lnTo>
                    <a:pt x="218" y="256"/>
                  </a:lnTo>
                  <a:lnTo>
                    <a:pt x="246" y="212"/>
                  </a:lnTo>
                  <a:lnTo>
                    <a:pt x="276" y="169"/>
                  </a:lnTo>
                  <a:lnTo>
                    <a:pt x="308" y="126"/>
                  </a:lnTo>
                  <a:lnTo>
                    <a:pt x="342" y="83"/>
                  </a:lnTo>
                  <a:lnTo>
                    <a:pt x="377" y="41"/>
                  </a:lnTo>
                  <a:lnTo>
                    <a:pt x="414" y="0"/>
                  </a:lnTo>
                </a:path>
              </a:pathLst>
            </a:custGeom>
            <a:noFill/>
            <a:ln w="28575" cmpd="sng">
              <a:solidFill>
                <a:srgbClr val="FF0000"/>
              </a:solidFill>
              <a:prstDash val="solid"/>
              <a:round/>
              <a:headEnd/>
              <a:tailEnd/>
            </a:ln>
          </p:spPr>
          <p:txBody>
            <a:bodyPr/>
            <a:lstStyle/>
            <a:p>
              <a:endParaRPr lang="zh-CN" altLang="en-US"/>
            </a:p>
          </p:txBody>
        </p:sp>
        <p:sp>
          <p:nvSpPr>
            <p:cNvPr id="34831" name="Freeform 15"/>
            <p:cNvSpPr>
              <a:spLocks/>
            </p:cNvSpPr>
            <p:nvPr/>
          </p:nvSpPr>
          <p:spPr bwMode="auto">
            <a:xfrm>
              <a:off x="3598" y="1146"/>
              <a:ext cx="72" cy="85"/>
            </a:xfrm>
            <a:custGeom>
              <a:avLst/>
              <a:gdLst/>
              <a:ahLst/>
              <a:cxnLst>
                <a:cxn ang="0">
                  <a:pos x="48" y="95"/>
                </a:cxn>
                <a:cxn ang="0">
                  <a:pos x="92" y="0"/>
                </a:cxn>
                <a:cxn ang="0">
                  <a:pos x="0" y="49"/>
                </a:cxn>
                <a:cxn ang="0">
                  <a:pos x="45" y="49"/>
                </a:cxn>
                <a:cxn ang="0">
                  <a:pos x="48" y="95"/>
                </a:cxn>
              </a:cxnLst>
              <a:rect l="0" t="0" r="r" b="b"/>
              <a:pathLst>
                <a:path w="92" h="95">
                  <a:moveTo>
                    <a:pt x="48" y="95"/>
                  </a:moveTo>
                  <a:lnTo>
                    <a:pt x="92" y="0"/>
                  </a:lnTo>
                  <a:lnTo>
                    <a:pt x="0" y="49"/>
                  </a:lnTo>
                  <a:lnTo>
                    <a:pt x="45" y="49"/>
                  </a:lnTo>
                  <a:lnTo>
                    <a:pt x="48" y="95"/>
                  </a:lnTo>
                  <a:close/>
                </a:path>
              </a:pathLst>
            </a:custGeom>
            <a:solidFill>
              <a:srgbClr val="009900"/>
            </a:solidFill>
            <a:ln w="28575" cmpd="sng">
              <a:solidFill>
                <a:srgbClr val="FF0000"/>
              </a:solidFill>
              <a:round/>
              <a:headEnd/>
              <a:tailEnd/>
            </a:ln>
          </p:spPr>
          <p:txBody>
            <a:bodyPr/>
            <a:lstStyle/>
            <a:p>
              <a:endParaRPr lang="zh-CN" altLang="en-US"/>
            </a:p>
          </p:txBody>
        </p:sp>
        <p:sp>
          <p:nvSpPr>
            <p:cNvPr id="34832" name="Freeform 16"/>
            <p:cNvSpPr>
              <a:spLocks/>
            </p:cNvSpPr>
            <p:nvPr/>
          </p:nvSpPr>
          <p:spPr bwMode="auto">
            <a:xfrm>
              <a:off x="2091" y="2612"/>
              <a:ext cx="327" cy="1242"/>
            </a:xfrm>
            <a:custGeom>
              <a:avLst/>
              <a:gdLst/>
              <a:ahLst/>
              <a:cxnLst>
                <a:cxn ang="0">
                  <a:pos x="308" y="0"/>
                </a:cxn>
                <a:cxn ang="0">
                  <a:pos x="327" y="38"/>
                </a:cxn>
                <a:cxn ang="0">
                  <a:pos x="345" y="76"/>
                </a:cxn>
                <a:cxn ang="0">
                  <a:pos x="360" y="115"/>
                </a:cxn>
                <a:cxn ang="0">
                  <a:pos x="374" y="156"/>
                </a:cxn>
                <a:cxn ang="0">
                  <a:pos x="385" y="196"/>
                </a:cxn>
                <a:cxn ang="0">
                  <a:pos x="395" y="238"/>
                </a:cxn>
                <a:cxn ang="0">
                  <a:pos x="403" y="280"/>
                </a:cxn>
                <a:cxn ang="0">
                  <a:pos x="408" y="322"/>
                </a:cxn>
                <a:cxn ang="0">
                  <a:pos x="412" y="365"/>
                </a:cxn>
                <a:cxn ang="0">
                  <a:pos x="414" y="409"/>
                </a:cxn>
                <a:cxn ang="0">
                  <a:pos x="414" y="453"/>
                </a:cxn>
                <a:cxn ang="0">
                  <a:pos x="412" y="497"/>
                </a:cxn>
                <a:cxn ang="0">
                  <a:pos x="409" y="541"/>
                </a:cxn>
                <a:cxn ang="0">
                  <a:pos x="403" y="586"/>
                </a:cxn>
                <a:cxn ang="0">
                  <a:pos x="396" y="631"/>
                </a:cxn>
                <a:cxn ang="0">
                  <a:pos x="387" y="677"/>
                </a:cxn>
                <a:cxn ang="0">
                  <a:pos x="376" y="722"/>
                </a:cxn>
                <a:cxn ang="0">
                  <a:pos x="363" y="767"/>
                </a:cxn>
                <a:cxn ang="0">
                  <a:pos x="348" y="813"/>
                </a:cxn>
                <a:cxn ang="0">
                  <a:pos x="332" y="858"/>
                </a:cxn>
                <a:cxn ang="0">
                  <a:pos x="313" y="903"/>
                </a:cxn>
                <a:cxn ang="0">
                  <a:pos x="294" y="949"/>
                </a:cxn>
                <a:cxn ang="0">
                  <a:pos x="272" y="994"/>
                </a:cxn>
                <a:cxn ang="0">
                  <a:pos x="248" y="1038"/>
                </a:cxn>
                <a:cxn ang="0">
                  <a:pos x="223" y="1083"/>
                </a:cxn>
                <a:cxn ang="0">
                  <a:pos x="196" y="1127"/>
                </a:cxn>
                <a:cxn ang="0">
                  <a:pos x="168" y="1171"/>
                </a:cxn>
                <a:cxn ang="0">
                  <a:pos x="138" y="1214"/>
                </a:cxn>
                <a:cxn ang="0">
                  <a:pos x="106" y="1257"/>
                </a:cxn>
                <a:cxn ang="0">
                  <a:pos x="72" y="1300"/>
                </a:cxn>
                <a:cxn ang="0">
                  <a:pos x="37" y="1342"/>
                </a:cxn>
                <a:cxn ang="0">
                  <a:pos x="0" y="1383"/>
                </a:cxn>
              </a:cxnLst>
              <a:rect l="0" t="0" r="r" b="b"/>
              <a:pathLst>
                <a:path w="414" h="1383">
                  <a:moveTo>
                    <a:pt x="308" y="0"/>
                  </a:moveTo>
                  <a:lnTo>
                    <a:pt x="327" y="38"/>
                  </a:lnTo>
                  <a:lnTo>
                    <a:pt x="345" y="76"/>
                  </a:lnTo>
                  <a:lnTo>
                    <a:pt x="360" y="115"/>
                  </a:lnTo>
                  <a:lnTo>
                    <a:pt x="374" y="156"/>
                  </a:lnTo>
                  <a:lnTo>
                    <a:pt x="385" y="196"/>
                  </a:lnTo>
                  <a:lnTo>
                    <a:pt x="395" y="238"/>
                  </a:lnTo>
                  <a:lnTo>
                    <a:pt x="403" y="280"/>
                  </a:lnTo>
                  <a:lnTo>
                    <a:pt x="408" y="322"/>
                  </a:lnTo>
                  <a:lnTo>
                    <a:pt x="412" y="365"/>
                  </a:lnTo>
                  <a:lnTo>
                    <a:pt x="414" y="409"/>
                  </a:lnTo>
                  <a:lnTo>
                    <a:pt x="414" y="453"/>
                  </a:lnTo>
                  <a:lnTo>
                    <a:pt x="412" y="497"/>
                  </a:lnTo>
                  <a:lnTo>
                    <a:pt x="409" y="541"/>
                  </a:lnTo>
                  <a:lnTo>
                    <a:pt x="403" y="586"/>
                  </a:lnTo>
                  <a:lnTo>
                    <a:pt x="396" y="631"/>
                  </a:lnTo>
                  <a:lnTo>
                    <a:pt x="387" y="677"/>
                  </a:lnTo>
                  <a:lnTo>
                    <a:pt x="376" y="722"/>
                  </a:lnTo>
                  <a:lnTo>
                    <a:pt x="363" y="767"/>
                  </a:lnTo>
                  <a:lnTo>
                    <a:pt x="348" y="813"/>
                  </a:lnTo>
                  <a:lnTo>
                    <a:pt x="332" y="858"/>
                  </a:lnTo>
                  <a:lnTo>
                    <a:pt x="313" y="903"/>
                  </a:lnTo>
                  <a:lnTo>
                    <a:pt x="294" y="949"/>
                  </a:lnTo>
                  <a:lnTo>
                    <a:pt x="272" y="994"/>
                  </a:lnTo>
                  <a:lnTo>
                    <a:pt x="248" y="1038"/>
                  </a:lnTo>
                  <a:lnTo>
                    <a:pt x="223" y="1083"/>
                  </a:lnTo>
                  <a:lnTo>
                    <a:pt x="196" y="1127"/>
                  </a:lnTo>
                  <a:lnTo>
                    <a:pt x="168" y="1171"/>
                  </a:lnTo>
                  <a:lnTo>
                    <a:pt x="138" y="1214"/>
                  </a:lnTo>
                  <a:lnTo>
                    <a:pt x="106" y="1257"/>
                  </a:lnTo>
                  <a:lnTo>
                    <a:pt x="72" y="1300"/>
                  </a:lnTo>
                  <a:lnTo>
                    <a:pt x="37" y="1342"/>
                  </a:lnTo>
                  <a:lnTo>
                    <a:pt x="0" y="1383"/>
                  </a:lnTo>
                </a:path>
              </a:pathLst>
            </a:custGeom>
            <a:noFill/>
            <a:ln w="28575" cmpd="sng">
              <a:solidFill>
                <a:srgbClr val="FF0000"/>
              </a:solidFill>
              <a:prstDash val="solid"/>
              <a:round/>
              <a:headEnd/>
              <a:tailEnd/>
            </a:ln>
          </p:spPr>
          <p:txBody>
            <a:bodyPr/>
            <a:lstStyle/>
            <a:p>
              <a:endParaRPr lang="zh-CN" altLang="en-US"/>
            </a:p>
          </p:txBody>
        </p:sp>
        <p:sp>
          <p:nvSpPr>
            <p:cNvPr id="34833" name="Freeform 17"/>
            <p:cNvSpPr>
              <a:spLocks/>
            </p:cNvSpPr>
            <p:nvPr/>
          </p:nvSpPr>
          <p:spPr bwMode="auto">
            <a:xfrm>
              <a:off x="2091" y="3757"/>
              <a:ext cx="72" cy="85"/>
            </a:xfrm>
            <a:custGeom>
              <a:avLst/>
              <a:gdLst/>
              <a:ahLst/>
              <a:cxnLst>
                <a:cxn ang="0">
                  <a:pos x="44" y="0"/>
                </a:cxn>
                <a:cxn ang="0">
                  <a:pos x="0" y="95"/>
                </a:cxn>
                <a:cxn ang="0">
                  <a:pos x="92" y="46"/>
                </a:cxn>
                <a:cxn ang="0">
                  <a:pos x="47" y="46"/>
                </a:cxn>
                <a:cxn ang="0">
                  <a:pos x="44" y="0"/>
                </a:cxn>
              </a:cxnLst>
              <a:rect l="0" t="0" r="r" b="b"/>
              <a:pathLst>
                <a:path w="92" h="95">
                  <a:moveTo>
                    <a:pt x="44" y="0"/>
                  </a:moveTo>
                  <a:lnTo>
                    <a:pt x="0" y="95"/>
                  </a:lnTo>
                  <a:lnTo>
                    <a:pt x="92" y="46"/>
                  </a:lnTo>
                  <a:lnTo>
                    <a:pt x="47" y="46"/>
                  </a:lnTo>
                  <a:lnTo>
                    <a:pt x="44" y="0"/>
                  </a:lnTo>
                  <a:close/>
                </a:path>
              </a:pathLst>
            </a:custGeom>
            <a:solidFill>
              <a:srgbClr val="009900"/>
            </a:solidFill>
            <a:ln w="28575" cmpd="sng">
              <a:solidFill>
                <a:srgbClr val="FF0000"/>
              </a:solidFill>
              <a:round/>
              <a:headEnd/>
              <a:tailEnd/>
            </a:ln>
          </p:spPr>
          <p:txBody>
            <a:bodyPr/>
            <a:lstStyle/>
            <a:p>
              <a:endParaRPr lang="zh-CN" altLang="en-US"/>
            </a:p>
          </p:txBody>
        </p:sp>
        <p:sp>
          <p:nvSpPr>
            <p:cNvPr id="34834" name="Freeform 18"/>
            <p:cNvSpPr>
              <a:spLocks/>
            </p:cNvSpPr>
            <p:nvPr/>
          </p:nvSpPr>
          <p:spPr bwMode="auto">
            <a:xfrm>
              <a:off x="3304" y="2601"/>
              <a:ext cx="327" cy="1241"/>
            </a:xfrm>
            <a:custGeom>
              <a:avLst/>
              <a:gdLst/>
              <a:ahLst/>
              <a:cxnLst>
                <a:cxn ang="0">
                  <a:pos x="414" y="1382"/>
                </a:cxn>
                <a:cxn ang="0">
                  <a:pos x="377" y="1341"/>
                </a:cxn>
                <a:cxn ang="0">
                  <a:pos x="342" y="1299"/>
                </a:cxn>
                <a:cxn ang="0">
                  <a:pos x="308" y="1256"/>
                </a:cxn>
                <a:cxn ang="0">
                  <a:pos x="276" y="1213"/>
                </a:cxn>
                <a:cxn ang="0">
                  <a:pos x="246" y="1170"/>
                </a:cxn>
                <a:cxn ang="0">
                  <a:pos x="218" y="1126"/>
                </a:cxn>
                <a:cxn ang="0">
                  <a:pos x="191" y="1082"/>
                </a:cxn>
                <a:cxn ang="0">
                  <a:pos x="166" y="1038"/>
                </a:cxn>
                <a:cxn ang="0">
                  <a:pos x="142" y="993"/>
                </a:cxn>
                <a:cxn ang="0">
                  <a:pos x="121" y="948"/>
                </a:cxn>
                <a:cxn ang="0">
                  <a:pos x="101" y="903"/>
                </a:cxn>
                <a:cxn ang="0">
                  <a:pos x="82" y="857"/>
                </a:cxn>
                <a:cxn ang="0">
                  <a:pos x="66" y="812"/>
                </a:cxn>
                <a:cxn ang="0">
                  <a:pos x="51" y="767"/>
                </a:cxn>
                <a:cxn ang="0">
                  <a:pos x="39" y="721"/>
                </a:cxn>
                <a:cxn ang="0">
                  <a:pos x="28" y="676"/>
                </a:cxn>
                <a:cxn ang="0">
                  <a:pos x="18" y="631"/>
                </a:cxn>
                <a:cxn ang="0">
                  <a:pos x="11" y="586"/>
                </a:cxn>
                <a:cxn ang="0">
                  <a:pos x="6" y="541"/>
                </a:cxn>
                <a:cxn ang="0">
                  <a:pos x="2" y="497"/>
                </a:cxn>
                <a:cxn ang="0">
                  <a:pos x="0" y="452"/>
                </a:cxn>
                <a:cxn ang="0">
                  <a:pos x="0" y="408"/>
                </a:cxn>
                <a:cxn ang="0">
                  <a:pos x="2" y="365"/>
                </a:cxn>
                <a:cxn ang="0">
                  <a:pos x="6" y="322"/>
                </a:cxn>
                <a:cxn ang="0">
                  <a:pos x="12" y="279"/>
                </a:cxn>
                <a:cxn ang="0">
                  <a:pos x="20" y="238"/>
                </a:cxn>
                <a:cxn ang="0">
                  <a:pos x="29" y="196"/>
                </a:cxn>
                <a:cxn ang="0">
                  <a:pos x="41" y="155"/>
                </a:cxn>
                <a:cxn ang="0">
                  <a:pos x="54" y="115"/>
                </a:cxn>
                <a:cxn ang="0">
                  <a:pos x="70" y="76"/>
                </a:cxn>
                <a:cxn ang="0">
                  <a:pos x="88" y="38"/>
                </a:cxn>
                <a:cxn ang="0">
                  <a:pos x="107" y="0"/>
                </a:cxn>
              </a:cxnLst>
              <a:rect l="0" t="0" r="r" b="b"/>
              <a:pathLst>
                <a:path w="414" h="1382">
                  <a:moveTo>
                    <a:pt x="414" y="1382"/>
                  </a:moveTo>
                  <a:lnTo>
                    <a:pt x="377" y="1341"/>
                  </a:lnTo>
                  <a:lnTo>
                    <a:pt x="342" y="1299"/>
                  </a:lnTo>
                  <a:lnTo>
                    <a:pt x="308" y="1256"/>
                  </a:lnTo>
                  <a:lnTo>
                    <a:pt x="276" y="1213"/>
                  </a:lnTo>
                  <a:lnTo>
                    <a:pt x="246" y="1170"/>
                  </a:lnTo>
                  <a:lnTo>
                    <a:pt x="218" y="1126"/>
                  </a:lnTo>
                  <a:lnTo>
                    <a:pt x="191" y="1082"/>
                  </a:lnTo>
                  <a:lnTo>
                    <a:pt x="166" y="1038"/>
                  </a:lnTo>
                  <a:lnTo>
                    <a:pt x="142" y="993"/>
                  </a:lnTo>
                  <a:lnTo>
                    <a:pt x="121" y="948"/>
                  </a:lnTo>
                  <a:lnTo>
                    <a:pt x="101" y="903"/>
                  </a:lnTo>
                  <a:lnTo>
                    <a:pt x="82" y="857"/>
                  </a:lnTo>
                  <a:lnTo>
                    <a:pt x="66" y="812"/>
                  </a:lnTo>
                  <a:lnTo>
                    <a:pt x="51" y="767"/>
                  </a:lnTo>
                  <a:lnTo>
                    <a:pt x="39" y="721"/>
                  </a:lnTo>
                  <a:lnTo>
                    <a:pt x="28" y="676"/>
                  </a:lnTo>
                  <a:lnTo>
                    <a:pt x="18" y="631"/>
                  </a:lnTo>
                  <a:lnTo>
                    <a:pt x="11" y="586"/>
                  </a:lnTo>
                  <a:lnTo>
                    <a:pt x="6" y="541"/>
                  </a:lnTo>
                  <a:lnTo>
                    <a:pt x="2" y="497"/>
                  </a:lnTo>
                  <a:lnTo>
                    <a:pt x="0" y="452"/>
                  </a:lnTo>
                  <a:lnTo>
                    <a:pt x="0" y="408"/>
                  </a:lnTo>
                  <a:lnTo>
                    <a:pt x="2" y="365"/>
                  </a:lnTo>
                  <a:lnTo>
                    <a:pt x="6" y="322"/>
                  </a:lnTo>
                  <a:lnTo>
                    <a:pt x="12" y="279"/>
                  </a:lnTo>
                  <a:lnTo>
                    <a:pt x="20" y="238"/>
                  </a:lnTo>
                  <a:lnTo>
                    <a:pt x="29" y="196"/>
                  </a:lnTo>
                  <a:lnTo>
                    <a:pt x="41" y="155"/>
                  </a:lnTo>
                  <a:lnTo>
                    <a:pt x="54" y="115"/>
                  </a:lnTo>
                  <a:lnTo>
                    <a:pt x="70" y="76"/>
                  </a:lnTo>
                  <a:lnTo>
                    <a:pt x="88" y="38"/>
                  </a:lnTo>
                  <a:lnTo>
                    <a:pt x="107" y="0"/>
                  </a:lnTo>
                </a:path>
              </a:pathLst>
            </a:custGeom>
            <a:noFill/>
            <a:ln w="28575" cmpd="sng">
              <a:solidFill>
                <a:srgbClr val="FF0000"/>
              </a:solidFill>
              <a:prstDash val="solid"/>
              <a:round/>
              <a:headEnd/>
              <a:tailEnd/>
            </a:ln>
          </p:spPr>
          <p:txBody>
            <a:bodyPr/>
            <a:lstStyle/>
            <a:p>
              <a:endParaRPr lang="zh-CN" altLang="en-US"/>
            </a:p>
          </p:txBody>
        </p:sp>
        <p:sp>
          <p:nvSpPr>
            <p:cNvPr id="34835" name="Freeform 19"/>
            <p:cNvSpPr>
              <a:spLocks/>
            </p:cNvSpPr>
            <p:nvPr/>
          </p:nvSpPr>
          <p:spPr bwMode="auto">
            <a:xfrm>
              <a:off x="3596" y="3804"/>
              <a:ext cx="73" cy="84"/>
            </a:xfrm>
            <a:custGeom>
              <a:avLst/>
              <a:gdLst/>
              <a:ahLst/>
              <a:cxnLst>
                <a:cxn ang="0">
                  <a:pos x="0" y="46"/>
                </a:cxn>
                <a:cxn ang="0">
                  <a:pos x="93" y="94"/>
                </a:cxn>
                <a:cxn ang="0">
                  <a:pos x="48" y="0"/>
                </a:cxn>
                <a:cxn ang="0">
                  <a:pos x="46" y="45"/>
                </a:cxn>
                <a:cxn ang="0">
                  <a:pos x="0" y="46"/>
                </a:cxn>
              </a:cxnLst>
              <a:rect l="0" t="0" r="r" b="b"/>
              <a:pathLst>
                <a:path w="93" h="94">
                  <a:moveTo>
                    <a:pt x="0" y="46"/>
                  </a:moveTo>
                  <a:lnTo>
                    <a:pt x="93" y="94"/>
                  </a:lnTo>
                  <a:lnTo>
                    <a:pt x="48" y="0"/>
                  </a:lnTo>
                  <a:lnTo>
                    <a:pt x="46" y="45"/>
                  </a:lnTo>
                  <a:lnTo>
                    <a:pt x="0" y="46"/>
                  </a:lnTo>
                  <a:close/>
                </a:path>
              </a:pathLst>
            </a:custGeom>
            <a:solidFill>
              <a:srgbClr val="009900"/>
            </a:solidFill>
            <a:ln w="28575" cmpd="sng">
              <a:solidFill>
                <a:srgbClr val="FF0000"/>
              </a:solidFill>
              <a:round/>
              <a:headEnd/>
              <a:tailEnd/>
            </a:ln>
          </p:spPr>
          <p:txBody>
            <a:bodyPr/>
            <a:lstStyle/>
            <a:p>
              <a:endParaRPr lang="zh-CN" altLang="en-US"/>
            </a:p>
          </p:txBody>
        </p:sp>
        <p:sp>
          <p:nvSpPr>
            <p:cNvPr id="34836" name="Freeform 20"/>
            <p:cNvSpPr>
              <a:spLocks/>
            </p:cNvSpPr>
            <p:nvPr/>
          </p:nvSpPr>
          <p:spPr bwMode="auto">
            <a:xfrm>
              <a:off x="2082" y="1191"/>
              <a:ext cx="327" cy="1242"/>
            </a:xfrm>
            <a:custGeom>
              <a:avLst/>
              <a:gdLst/>
              <a:ahLst/>
              <a:cxnLst>
                <a:cxn ang="0">
                  <a:pos x="0" y="0"/>
                </a:cxn>
                <a:cxn ang="0">
                  <a:pos x="37" y="41"/>
                </a:cxn>
                <a:cxn ang="0">
                  <a:pos x="72" y="83"/>
                </a:cxn>
                <a:cxn ang="0">
                  <a:pos x="106" y="126"/>
                </a:cxn>
                <a:cxn ang="0">
                  <a:pos x="138" y="169"/>
                </a:cxn>
                <a:cxn ang="0">
                  <a:pos x="168" y="212"/>
                </a:cxn>
                <a:cxn ang="0">
                  <a:pos x="196" y="256"/>
                </a:cxn>
                <a:cxn ang="0">
                  <a:pos x="223" y="300"/>
                </a:cxn>
                <a:cxn ang="0">
                  <a:pos x="248" y="345"/>
                </a:cxn>
                <a:cxn ang="0">
                  <a:pos x="272" y="389"/>
                </a:cxn>
                <a:cxn ang="0">
                  <a:pos x="294" y="434"/>
                </a:cxn>
                <a:cxn ang="0">
                  <a:pos x="313" y="479"/>
                </a:cxn>
                <a:cxn ang="0">
                  <a:pos x="332" y="525"/>
                </a:cxn>
                <a:cxn ang="0">
                  <a:pos x="348" y="570"/>
                </a:cxn>
                <a:cxn ang="0">
                  <a:pos x="363" y="615"/>
                </a:cxn>
                <a:cxn ang="0">
                  <a:pos x="376" y="661"/>
                </a:cxn>
                <a:cxn ang="0">
                  <a:pos x="387" y="706"/>
                </a:cxn>
                <a:cxn ang="0">
                  <a:pos x="396" y="751"/>
                </a:cxn>
                <a:cxn ang="0">
                  <a:pos x="403" y="796"/>
                </a:cxn>
                <a:cxn ang="0">
                  <a:pos x="409" y="841"/>
                </a:cxn>
                <a:cxn ang="0">
                  <a:pos x="412" y="886"/>
                </a:cxn>
                <a:cxn ang="0">
                  <a:pos x="414" y="930"/>
                </a:cxn>
                <a:cxn ang="0">
                  <a:pos x="414" y="974"/>
                </a:cxn>
                <a:cxn ang="0">
                  <a:pos x="412" y="1017"/>
                </a:cxn>
                <a:cxn ang="0">
                  <a:pos x="408" y="1060"/>
                </a:cxn>
                <a:cxn ang="0">
                  <a:pos x="403" y="1103"/>
                </a:cxn>
                <a:cxn ang="0">
                  <a:pos x="395" y="1145"/>
                </a:cxn>
                <a:cxn ang="0">
                  <a:pos x="385" y="1186"/>
                </a:cxn>
                <a:cxn ang="0">
                  <a:pos x="374" y="1227"/>
                </a:cxn>
                <a:cxn ang="0">
                  <a:pos x="360" y="1267"/>
                </a:cxn>
                <a:cxn ang="0">
                  <a:pos x="345" y="1307"/>
                </a:cxn>
                <a:cxn ang="0">
                  <a:pos x="327" y="1345"/>
                </a:cxn>
                <a:cxn ang="0">
                  <a:pos x="308" y="1383"/>
                </a:cxn>
              </a:cxnLst>
              <a:rect l="0" t="0" r="r" b="b"/>
              <a:pathLst>
                <a:path w="414" h="1383">
                  <a:moveTo>
                    <a:pt x="0" y="0"/>
                  </a:moveTo>
                  <a:lnTo>
                    <a:pt x="37" y="41"/>
                  </a:lnTo>
                  <a:lnTo>
                    <a:pt x="72" y="83"/>
                  </a:lnTo>
                  <a:lnTo>
                    <a:pt x="106" y="126"/>
                  </a:lnTo>
                  <a:lnTo>
                    <a:pt x="138" y="169"/>
                  </a:lnTo>
                  <a:lnTo>
                    <a:pt x="168" y="212"/>
                  </a:lnTo>
                  <a:lnTo>
                    <a:pt x="196" y="256"/>
                  </a:lnTo>
                  <a:lnTo>
                    <a:pt x="223" y="300"/>
                  </a:lnTo>
                  <a:lnTo>
                    <a:pt x="248" y="345"/>
                  </a:lnTo>
                  <a:lnTo>
                    <a:pt x="272" y="389"/>
                  </a:lnTo>
                  <a:lnTo>
                    <a:pt x="294" y="434"/>
                  </a:lnTo>
                  <a:lnTo>
                    <a:pt x="313" y="479"/>
                  </a:lnTo>
                  <a:lnTo>
                    <a:pt x="332" y="525"/>
                  </a:lnTo>
                  <a:lnTo>
                    <a:pt x="348" y="570"/>
                  </a:lnTo>
                  <a:lnTo>
                    <a:pt x="363" y="615"/>
                  </a:lnTo>
                  <a:lnTo>
                    <a:pt x="376" y="661"/>
                  </a:lnTo>
                  <a:lnTo>
                    <a:pt x="387" y="706"/>
                  </a:lnTo>
                  <a:lnTo>
                    <a:pt x="396" y="751"/>
                  </a:lnTo>
                  <a:lnTo>
                    <a:pt x="403" y="796"/>
                  </a:lnTo>
                  <a:lnTo>
                    <a:pt x="409" y="841"/>
                  </a:lnTo>
                  <a:lnTo>
                    <a:pt x="412" y="886"/>
                  </a:lnTo>
                  <a:lnTo>
                    <a:pt x="414" y="930"/>
                  </a:lnTo>
                  <a:lnTo>
                    <a:pt x="414" y="974"/>
                  </a:lnTo>
                  <a:lnTo>
                    <a:pt x="412" y="1017"/>
                  </a:lnTo>
                  <a:lnTo>
                    <a:pt x="408" y="1060"/>
                  </a:lnTo>
                  <a:lnTo>
                    <a:pt x="403" y="1103"/>
                  </a:lnTo>
                  <a:lnTo>
                    <a:pt x="395" y="1145"/>
                  </a:lnTo>
                  <a:lnTo>
                    <a:pt x="385" y="1186"/>
                  </a:lnTo>
                  <a:lnTo>
                    <a:pt x="374" y="1227"/>
                  </a:lnTo>
                  <a:lnTo>
                    <a:pt x="360" y="1267"/>
                  </a:lnTo>
                  <a:lnTo>
                    <a:pt x="345" y="1307"/>
                  </a:lnTo>
                  <a:lnTo>
                    <a:pt x="327" y="1345"/>
                  </a:lnTo>
                  <a:lnTo>
                    <a:pt x="308" y="1383"/>
                  </a:lnTo>
                </a:path>
              </a:pathLst>
            </a:custGeom>
            <a:noFill/>
            <a:ln w="28575" cmpd="sng">
              <a:solidFill>
                <a:srgbClr val="FF0000"/>
              </a:solidFill>
              <a:prstDash val="solid"/>
              <a:round/>
              <a:headEnd/>
              <a:tailEnd/>
            </a:ln>
          </p:spPr>
          <p:txBody>
            <a:bodyPr/>
            <a:lstStyle/>
            <a:p>
              <a:endParaRPr lang="zh-CN" altLang="en-US"/>
            </a:p>
          </p:txBody>
        </p:sp>
        <p:sp>
          <p:nvSpPr>
            <p:cNvPr id="34837" name="Freeform 21"/>
            <p:cNvSpPr>
              <a:spLocks/>
            </p:cNvSpPr>
            <p:nvPr/>
          </p:nvSpPr>
          <p:spPr bwMode="auto">
            <a:xfrm>
              <a:off x="2045" y="1146"/>
              <a:ext cx="73" cy="84"/>
            </a:xfrm>
            <a:custGeom>
              <a:avLst/>
              <a:gdLst/>
              <a:ahLst/>
              <a:cxnLst>
                <a:cxn ang="0">
                  <a:pos x="93" y="48"/>
                </a:cxn>
                <a:cxn ang="0">
                  <a:pos x="0" y="0"/>
                </a:cxn>
                <a:cxn ang="0">
                  <a:pos x="45" y="94"/>
                </a:cxn>
                <a:cxn ang="0">
                  <a:pos x="47" y="49"/>
                </a:cxn>
                <a:cxn ang="0">
                  <a:pos x="93" y="48"/>
                </a:cxn>
              </a:cxnLst>
              <a:rect l="0" t="0" r="r" b="b"/>
              <a:pathLst>
                <a:path w="93" h="94">
                  <a:moveTo>
                    <a:pt x="93" y="48"/>
                  </a:moveTo>
                  <a:lnTo>
                    <a:pt x="0" y="0"/>
                  </a:lnTo>
                  <a:lnTo>
                    <a:pt x="45" y="94"/>
                  </a:lnTo>
                  <a:lnTo>
                    <a:pt x="47" y="49"/>
                  </a:lnTo>
                  <a:lnTo>
                    <a:pt x="93" y="48"/>
                  </a:lnTo>
                  <a:close/>
                </a:path>
              </a:pathLst>
            </a:custGeom>
            <a:solidFill>
              <a:srgbClr val="009900"/>
            </a:solidFill>
            <a:ln w="28575" cmpd="sng">
              <a:solidFill>
                <a:srgbClr val="FF0000"/>
              </a:solidFill>
              <a:round/>
              <a:headEnd/>
              <a:tailEnd/>
            </a:ln>
          </p:spPr>
          <p:txBody>
            <a:bodyPr/>
            <a:lstStyle/>
            <a:p>
              <a:endParaRPr lang="zh-CN" altLang="en-US"/>
            </a:p>
          </p:txBody>
        </p:sp>
        <p:sp>
          <p:nvSpPr>
            <p:cNvPr id="34838" name="Freeform 22"/>
            <p:cNvSpPr>
              <a:spLocks/>
            </p:cNvSpPr>
            <p:nvPr/>
          </p:nvSpPr>
          <p:spPr bwMode="auto">
            <a:xfrm>
              <a:off x="3405" y="2630"/>
              <a:ext cx="810" cy="968"/>
            </a:xfrm>
            <a:custGeom>
              <a:avLst/>
              <a:gdLst/>
              <a:ahLst/>
              <a:cxnLst>
                <a:cxn ang="0">
                  <a:pos x="1025" y="1077"/>
                </a:cxn>
                <a:cxn ang="0">
                  <a:pos x="967" y="1052"/>
                </a:cxn>
                <a:cxn ang="0">
                  <a:pos x="910" y="1026"/>
                </a:cxn>
                <a:cxn ang="0">
                  <a:pos x="854" y="1000"/>
                </a:cxn>
                <a:cxn ang="0">
                  <a:pos x="800" y="972"/>
                </a:cxn>
                <a:cxn ang="0">
                  <a:pos x="747" y="943"/>
                </a:cxn>
                <a:cxn ang="0">
                  <a:pos x="695" y="913"/>
                </a:cxn>
                <a:cxn ang="0">
                  <a:pos x="645" y="883"/>
                </a:cxn>
                <a:cxn ang="0">
                  <a:pos x="596" y="852"/>
                </a:cxn>
                <a:cxn ang="0">
                  <a:pos x="549" y="820"/>
                </a:cxn>
                <a:cxn ang="0">
                  <a:pos x="504" y="787"/>
                </a:cxn>
                <a:cxn ang="0">
                  <a:pos x="460" y="754"/>
                </a:cxn>
                <a:cxn ang="0">
                  <a:pos x="417" y="720"/>
                </a:cxn>
                <a:cxn ang="0">
                  <a:pos x="377" y="686"/>
                </a:cxn>
                <a:cxn ang="0">
                  <a:pos x="338" y="651"/>
                </a:cxn>
                <a:cxn ang="0">
                  <a:pos x="301" y="615"/>
                </a:cxn>
                <a:cxn ang="0">
                  <a:pos x="266" y="580"/>
                </a:cxn>
                <a:cxn ang="0">
                  <a:pos x="233" y="544"/>
                </a:cxn>
                <a:cxn ang="0">
                  <a:pos x="202" y="508"/>
                </a:cxn>
                <a:cxn ang="0">
                  <a:pos x="173" y="471"/>
                </a:cxn>
                <a:cxn ang="0">
                  <a:pos x="146" y="434"/>
                </a:cxn>
                <a:cxn ang="0">
                  <a:pos x="121" y="398"/>
                </a:cxn>
                <a:cxn ang="0">
                  <a:pos x="98" y="361"/>
                </a:cxn>
                <a:cxn ang="0">
                  <a:pos x="78" y="324"/>
                </a:cxn>
                <a:cxn ang="0">
                  <a:pos x="60" y="287"/>
                </a:cxn>
                <a:cxn ang="0">
                  <a:pos x="44" y="251"/>
                </a:cxn>
                <a:cxn ang="0">
                  <a:pos x="30" y="214"/>
                </a:cxn>
                <a:cxn ang="0">
                  <a:pos x="19" y="178"/>
                </a:cxn>
                <a:cxn ang="0">
                  <a:pos x="11" y="141"/>
                </a:cxn>
                <a:cxn ang="0">
                  <a:pos x="5" y="105"/>
                </a:cxn>
                <a:cxn ang="0">
                  <a:pos x="1" y="70"/>
                </a:cxn>
                <a:cxn ang="0">
                  <a:pos x="0" y="35"/>
                </a:cxn>
                <a:cxn ang="0">
                  <a:pos x="2" y="0"/>
                </a:cxn>
              </a:cxnLst>
              <a:rect l="0" t="0" r="r" b="b"/>
              <a:pathLst>
                <a:path w="1025" h="1077">
                  <a:moveTo>
                    <a:pt x="1025" y="1077"/>
                  </a:moveTo>
                  <a:lnTo>
                    <a:pt x="967" y="1052"/>
                  </a:lnTo>
                  <a:lnTo>
                    <a:pt x="910" y="1026"/>
                  </a:lnTo>
                  <a:lnTo>
                    <a:pt x="854" y="1000"/>
                  </a:lnTo>
                  <a:lnTo>
                    <a:pt x="800" y="972"/>
                  </a:lnTo>
                  <a:lnTo>
                    <a:pt x="747" y="943"/>
                  </a:lnTo>
                  <a:lnTo>
                    <a:pt x="695" y="913"/>
                  </a:lnTo>
                  <a:lnTo>
                    <a:pt x="645" y="883"/>
                  </a:lnTo>
                  <a:lnTo>
                    <a:pt x="596" y="852"/>
                  </a:lnTo>
                  <a:lnTo>
                    <a:pt x="549" y="820"/>
                  </a:lnTo>
                  <a:lnTo>
                    <a:pt x="504" y="787"/>
                  </a:lnTo>
                  <a:lnTo>
                    <a:pt x="460" y="754"/>
                  </a:lnTo>
                  <a:lnTo>
                    <a:pt x="417" y="720"/>
                  </a:lnTo>
                  <a:lnTo>
                    <a:pt x="377" y="686"/>
                  </a:lnTo>
                  <a:lnTo>
                    <a:pt x="338" y="651"/>
                  </a:lnTo>
                  <a:lnTo>
                    <a:pt x="301" y="615"/>
                  </a:lnTo>
                  <a:lnTo>
                    <a:pt x="266" y="580"/>
                  </a:lnTo>
                  <a:lnTo>
                    <a:pt x="233" y="544"/>
                  </a:lnTo>
                  <a:lnTo>
                    <a:pt x="202" y="508"/>
                  </a:lnTo>
                  <a:lnTo>
                    <a:pt x="173" y="471"/>
                  </a:lnTo>
                  <a:lnTo>
                    <a:pt x="146" y="434"/>
                  </a:lnTo>
                  <a:lnTo>
                    <a:pt x="121" y="398"/>
                  </a:lnTo>
                  <a:lnTo>
                    <a:pt x="98" y="361"/>
                  </a:lnTo>
                  <a:lnTo>
                    <a:pt x="78" y="324"/>
                  </a:lnTo>
                  <a:lnTo>
                    <a:pt x="60" y="287"/>
                  </a:lnTo>
                  <a:lnTo>
                    <a:pt x="44" y="251"/>
                  </a:lnTo>
                  <a:lnTo>
                    <a:pt x="30" y="214"/>
                  </a:lnTo>
                  <a:lnTo>
                    <a:pt x="19" y="178"/>
                  </a:lnTo>
                  <a:lnTo>
                    <a:pt x="11" y="141"/>
                  </a:lnTo>
                  <a:lnTo>
                    <a:pt x="5" y="105"/>
                  </a:lnTo>
                  <a:lnTo>
                    <a:pt x="1" y="70"/>
                  </a:lnTo>
                  <a:lnTo>
                    <a:pt x="0" y="35"/>
                  </a:lnTo>
                  <a:lnTo>
                    <a:pt x="2" y="0"/>
                  </a:lnTo>
                </a:path>
              </a:pathLst>
            </a:custGeom>
            <a:noFill/>
            <a:ln w="28575" cmpd="sng">
              <a:solidFill>
                <a:srgbClr val="FF0000"/>
              </a:solidFill>
              <a:prstDash val="solid"/>
              <a:round/>
              <a:headEnd/>
              <a:tailEnd/>
            </a:ln>
          </p:spPr>
          <p:txBody>
            <a:bodyPr/>
            <a:lstStyle/>
            <a:p>
              <a:endParaRPr lang="zh-CN" altLang="en-US"/>
            </a:p>
          </p:txBody>
        </p:sp>
        <p:sp>
          <p:nvSpPr>
            <p:cNvPr id="34839" name="Freeform 23"/>
            <p:cNvSpPr>
              <a:spLocks/>
            </p:cNvSpPr>
            <p:nvPr/>
          </p:nvSpPr>
          <p:spPr bwMode="auto">
            <a:xfrm>
              <a:off x="4183" y="3561"/>
              <a:ext cx="83" cy="60"/>
            </a:xfrm>
            <a:custGeom>
              <a:avLst/>
              <a:gdLst/>
              <a:ahLst/>
              <a:cxnLst>
                <a:cxn ang="0">
                  <a:pos x="0" y="62"/>
                </a:cxn>
                <a:cxn ang="0">
                  <a:pos x="105" y="67"/>
                </a:cxn>
                <a:cxn ang="0">
                  <a:pos x="25" y="0"/>
                </a:cxn>
                <a:cxn ang="0">
                  <a:pos x="42" y="42"/>
                </a:cxn>
                <a:cxn ang="0">
                  <a:pos x="0" y="62"/>
                </a:cxn>
              </a:cxnLst>
              <a:rect l="0" t="0" r="r" b="b"/>
              <a:pathLst>
                <a:path w="105" h="67">
                  <a:moveTo>
                    <a:pt x="0" y="62"/>
                  </a:moveTo>
                  <a:lnTo>
                    <a:pt x="105" y="67"/>
                  </a:lnTo>
                  <a:lnTo>
                    <a:pt x="25" y="0"/>
                  </a:lnTo>
                  <a:lnTo>
                    <a:pt x="42" y="42"/>
                  </a:lnTo>
                  <a:lnTo>
                    <a:pt x="0" y="62"/>
                  </a:lnTo>
                  <a:close/>
                </a:path>
              </a:pathLst>
            </a:custGeom>
            <a:solidFill>
              <a:srgbClr val="009900"/>
            </a:solidFill>
            <a:ln w="28575" cmpd="sng">
              <a:solidFill>
                <a:srgbClr val="FF0000"/>
              </a:solidFill>
              <a:round/>
              <a:headEnd/>
              <a:tailEnd/>
            </a:ln>
          </p:spPr>
          <p:txBody>
            <a:bodyPr/>
            <a:lstStyle/>
            <a:p>
              <a:endParaRPr lang="zh-CN" altLang="en-US"/>
            </a:p>
          </p:txBody>
        </p:sp>
        <p:sp>
          <p:nvSpPr>
            <p:cNvPr id="34840" name="Freeform 24"/>
            <p:cNvSpPr>
              <a:spLocks/>
            </p:cNvSpPr>
            <p:nvPr/>
          </p:nvSpPr>
          <p:spPr bwMode="auto">
            <a:xfrm>
              <a:off x="1464" y="1461"/>
              <a:ext cx="823" cy="969"/>
            </a:xfrm>
            <a:custGeom>
              <a:avLst/>
              <a:gdLst/>
              <a:ahLst/>
              <a:cxnLst>
                <a:cxn ang="0">
                  <a:pos x="0" y="0"/>
                </a:cxn>
                <a:cxn ang="0">
                  <a:pos x="58" y="25"/>
                </a:cxn>
                <a:cxn ang="0">
                  <a:pos x="115" y="51"/>
                </a:cxn>
                <a:cxn ang="0">
                  <a:pos x="171" y="77"/>
                </a:cxn>
                <a:cxn ang="0">
                  <a:pos x="225" y="105"/>
                </a:cxn>
                <a:cxn ang="0">
                  <a:pos x="278" y="134"/>
                </a:cxn>
                <a:cxn ang="0">
                  <a:pos x="330" y="164"/>
                </a:cxn>
                <a:cxn ang="0">
                  <a:pos x="380" y="194"/>
                </a:cxn>
                <a:cxn ang="0">
                  <a:pos x="429" y="225"/>
                </a:cxn>
                <a:cxn ang="0">
                  <a:pos x="476" y="257"/>
                </a:cxn>
                <a:cxn ang="0">
                  <a:pos x="522" y="290"/>
                </a:cxn>
                <a:cxn ang="0">
                  <a:pos x="566" y="323"/>
                </a:cxn>
                <a:cxn ang="0">
                  <a:pos x="608" y="357"/>
                </a:cxn>
                <a:cxn ang="0">
                  <a:pos x="648" y="392"/>
                </a:cxn>
                <a:cxn ang="0">
                  <a:pos x="687" y="426"/>
                </a:cxn>
                <a:cxn ang="0">
                  <a:pos x="724" y="462"/>
                </a:cxn>
                <a:cxn ang="0">
                  <a:pos x="759" y="497"/>
                </a:cxn>
                <a:cxn ang="0">
                  <a:pos x="792" y="533"/>
                </a:cxn>
                <a:cxn ang="0">
                  <a:pos x="823" y="570"/>
                </a:cxn>
                <a:cxn ang="0">
                  <a:pos x="853" y="606"/>
                </a:cxn>
                <a:cxn ang="0">
                  <a:pos x="880" y="643"/>
                </a:cxn>
                <a:cxn ang="0">
                  <a:pos x="905" y="680"/>
                </a:cxn>
                <a:cxn ang="0">
                  <a:pos x="927" y="716"/>
                </a:cxn>
                <a:cxn ang="0">
                  <a:pos x="948" y="753"/>
                </a:cxn>
                <a:cxn ang="0">
                  <a:pos x="966" y="790"/>
                </a:cxn>
                <a:cxn ang="0">
                  <a:pos x="982" y="827"/>
                </a:cxn>
                <a:cxn ang="0">
                  <a:pos x="995" y="864"/>
                </a:cxn>
                <a:cxn ang="0">
                  <a:pos x="1007" y="900"/>
                </a:cxn>
                <a:cxn ang="0">
                  <a:pos x="1015" y="936"/>
                </a:cxn>
                <a:cxn ang="0">
                  <a:pos x="1021" y="972"/>
                </a:cxn>
                <a:cxn ang="0">
                  <a:pos x="1025" y="1008"/>
                </a:cxn>
                <a:cxn ang="0">
                  <a:pos x="1026" y="1043"/>
                </a:cxn>
                <a:cxn ang="0">
                  <a:pos x="1024" y="1078"/>
                </a:cxn>
              </a:cxnLst>
              <a:rect l="0" t="0" r="r" b="b"/>
              <a:pathLst>
                <a:path w="1026" h="1078">
                  <a:moveTo>
                    <a:pt x="0" y="0"/>
                  </a:moveTo>
                  <a:lnTo>
                    <a:pt x="58" y="25"/>
                  </a:lnTo>
                  <a:lnTo>
                    <a:pt x="115" y="51"/>
                  </a:lnTo>
                  <a:lnTo>
                    <a:pt x="171" y="77"/>
                  </a:lnTo>
                  <a:lnTo>
                    <a:pt x="225" y="105"/>
                  </a:lnTo>
                  <a:lnTo>
                    <a:pt x="278" y="134"/>
                  </a:lnTo>
                  <a:lnTo>
                    <a:pt x="330" y="164"/>
                  </a:lnTo>
                  <a:lnTo>
                    <a:pt x="380" y="194"/>
                  </a:lnTo>
                  <a:lnTo>
                    <a:pt x="429" y="225"/>
                  </a:lnTo>
                  <a:lnTo>
                    <a:pt x="476" y="257"/>
                  </a:lnTo>
                  <a:lnTo>
                    <a:pt x="522" y="290"/>
                  </a:lnTo>
                  <a:lnTo>
                    <a:pt x="566" y="323"/>
                  </a:lnTo>
                  <a:lnTo>
                    <a:pt x="608" y="357"/>
                  </a:lnTo>
                  <a:lnTo>
                    <a:pt x="648" y="392"/>
                  </a:lnTo>
                  <a:lnTo>
                    <a:pt x="687" y="426"/>
                  </a:lnTo>
                  <a:lnTo>
                    <a:pt x="724" y="462"/>
                  </a:lnTo>
                  <a:lnTo>
                    <a:pt x="759" y="497"/>
                  </a:lnTo>
                  <a:lnTo>
                    <a:pt x="792" y="533"/>
                  </a:lnTo>
                  <a:lnTo>
                    <a:pt x="823" y="570"/>
                  </a:lnTo>
                  <a:lnTo>
                    <a:pt x="853" y="606"/>
                  </a:lnTo>
                  <a:lnTo>
                    <a:pt x="880" y="643"/>
                  </a:lnTo>
                  <a:lnTo>
                    <a:pt x="905" y="680"/>
                  </a:lnTo>
                  <a:lnTo>
                    <a:pt x="927" y="716"/>
                  </a:lnTo>
                  <a:lnTo>
                    <a:pt x="948" y="753"/>
                  </a:lnTo>
                  <a:lnTo>
                    <a:pt x="966" y="790"/>
                  </a:lnTo>
                  <a:lnTo>
                    <a:pt x="982" y="827"/>
                  </a:lnTo>
                  <a:lnTo>
                    <a:pt x="995" y="864"/>
                  </a:lnTo>
                  <a:lnTo>
                    <a:pt x="1007" y="900"/>
                  </a:lnTo>
                  <a:lnTo>
                    <a:pt x="1015" y="936"/>
                  </a:lnTo>
                  <a:lnTo>
                    <a:pt x="1021" y="972"/>
                  </a:lnTo>
                  <a:lnTo>
                    <a:pt x="1025" y="1008"/>
                  </a:lnTo>
                  <a:lnTo>
                    <a:pt x="1026" y="1043"/>
                  </a:lnTo>
                  <a:lnTo>
                    <a:pt x="1024" y="1078"/>
                  </a:lnTo>
                </a:path>
              </a:pathLst>
            </a:custGeom>
            <a:noFill/>
            <a:ln w="28575" cmpd="sng">
              <a:solidFill>
                <a:srgbClr val="FF0000"/>
              </a:solidFill>
              <a:prstDash val="solid"/>
              <a:round/>
              <a:headEnd/>
              <a:tailEnd/>
            </a:ln>
          </p:spPr>
          <p:txBody>
            <a:bodyPr/>
            <a:lstStyle/>
            <a:p>
              <a:endParaRPr lang="zh-CN" altLang="en-US"/>
            </a:p>
          </p:txBody>
        </p:sp>
        <p:sp>
          <p:nvSpPr>
            <p:cNvPr id="34841" name="Freeform 25"/>
            <p:cNvSpPr>
              <a:spLocks/>
            </p:cNvSpPr>
            <p:nvPr/>
          </p:nvSpPr>
          <p:spPr bwMode="auto">
            <a:xfrm>
              <a:off x="1413" y="1438"/>
              <a:ext cx="85" cy="60"/>
            </a:xfrm>
            <a:custGeom>
              <a:avLst/>
              <a:gdLst/>
              <a:ahLst/>
              <a:cxnLst>
                <a:cxn ang="0">
                  <a:pos x="105" y="5"/>
                </a:cxn>
                <a:cxn ang="0">
                  <a:pos x="0" y="0"/>
                </a:cxn>
                <a:cxn ang="0">
                  <a:pos x="80" y="67"/>
                </a:cxn>
                <a:cxn ang="0">
                  <a:pos x="63" y="25"/>
                </a:cxn>
                <a:cxn ang="0">
                  <a:pos x="105" y="5"/>
                </a:cxn>
              </a:cxnLst>
              <a:rect l="0" t="0" r="r" b="b"/>
              <a:pathLst>
                <a:path w="105" h="67">
                  <a:moveTo>
                    <a:pt x="105" y="5"/>
                  </a:moveTo>
                  <a:lnTo>
                    <a:pt x="0" y="0"/>
                  </a:lnTo>
                  <a:lnTo>
                    <a:pt x="80" y="67"/>
                  </a:lnTo>
                  <a:lnTo>
                    <a:pt x="63" y="25"/>
                  </a:lnTo>
                  <a:lnTo>
                    <a:pt x="105" y="5"/>
                  </a:lnTo>
                  <a:close/>
                </a:path>
              </a:pathLst>
            </a:custGeom>
            <a:solidFill>
              <a:srgbClr val="009900"/>
            </a:solidFill>
            <a:ln w="28575" cmpd="sng">
              <a:solidFill>
                <a:srgbClr val="FF0000"/>
              </a:solidFill>
              <a:round/>
              <a:headEnd/>
              <a:tailEnd/>
            </a:ln>
          </p:spPr>
          <p:txBody>
            <a:bodyPr/>
            <a:lstStyle/>
            <a:p>
              <a:endParaRPr lang="zh-CN" altLang="en-US"/>
            </a:p>
          </p:txBody>
        </p:sp>
        <p:sp>
          <p:nvSpPr>
            <p:cNvPr id="34842" name="Freeform 26"/>
            <p:cNvSpPr>
              <a:spLocks/>
            </p:cNvSpPr>
            <p:nvPr/>
          </p:nvSpPr>
          <p:spPr bwMode="auto">
            <a:xfrm>
              <a:off x="1474" y="2629"/>
              <a:ext cx="812" cy="967"/>
            </a:xfrm>
            <a:custGeom>
              <a:avLst/>
              <a:gdLst/>
              <a:ahLst/>
              <a:cxnLst>
                <a:cxn ang="0">
                  <a:pos x="1024" y="0"/>
                </a:cxn>
                <a:cxn ang="0">
                  <a:pos x="1026" y="35"/>
                </a:cxn>
                <a:cxn ang="0">
                  <a:pos x="1025" y="70"/>
                </a:cxn>
                <a:cxn ang="0">
                  <a:pos x="1021" y="105"/>
                </a:cxn>
                <a:cxn ang="0">
                  <a:pos x="1015" y="141"/>
                </a:cxn>
                <a:cxn ang="0">
                  <a:pos x="1006" y="178"/>
                </a:cxn>
                <a:cxn ang="0">
                  <a:pos x="995" y="214"/>
                </a:cxn>
                <a:cxn ang="0">
                  <a:pos x="982" y="251"/>
                </a:cxn>
                <a:cxn ang="0">
                  <a:pos x="966" y="287"/>
                </a:cxn>
                <a:cxn ang="0">
                  <a:pos x="948" y="324"/>
                </a:cxn>
                <a:cxn ang="0">
                  <a:pos x="927" y="361"/>
                </a:cxn>
                <a:cxn ang="0">
                  <a:pos x="904" y="398"/>
                </a:cxn>
                <a:cxn ang="0">
                  <a:pos x="879" y="434"/>
                </a:cxn>
                <a:cxn ang="0">
                  <a:pos x="852" y="471"/>
                </a:cxn>
                <a:cxn ang="0">
                  <a:pos x="823" y="508"/>
                </a:cxn>
                <a:cxn ang="0">
                  <a:pos x="792" y="544"/>
                </a:cxn>
                <a:cxn ang="0">
                  <a:pos x="759" y="580"/>
                </a:cxn>
                <a:cxn ang="0">
                  <a:pos x="724" y="615"/>
                </a:cxn>
                <a:cxn ang="0">
                  <a:pos x="687" y="651"/>
                </a:cxn>
                <a:cxn ang="0">
                  <a:pos x="648" y="686"/>
                </a:cxn>
                <a:cxn ang="0">
                  <a:pos x="607" y="720"/>
                </a:cxn>
                <a:cxn ang="0">
                  <a:pos x="565" y="754"/>
                </a:cxn>
                <a:cxn ang="0">
                  <a:pos x="521" y="787"/>
                </a:cxn>
                <a:cxn ang="0">
                  <a:pos x="476" y="820"/>
                </a:cxn>
                <a:cxn ang="0">
                  <a:pos x="428" y="852"/>
                </a:cxn>
                <a:cxn ang="0">
                  <a:pos x="380" y="883"/>
                </a:cxn>
                <a:cxn ang="0">
                  <a:pos x="329" y="913"/>
                </a:cxn>
                <a:cxn ang="0">
                  <a:pos x="278" y="943"/>
                </a:cxn>
                <a:cxn ang="0">
                  <a:pos x="225" y="972"/>
                </a:cxn>
                <a:cxn ang="0">
                  <a:pos x="170" y="1000"/>
                </a:cxn>
                <a:cxn ang="0">
                  <a:pos x="115" y="1026"/>
                </a:cxn>
                <a:cxn ang="0">
                  <a:pos x="58" y="1052"/>
                </a:cxn>
                <a:cxn ang="0">
                  <a:pos x="0" y="1077"/>
                </a:cxn>
              </a:cxnLst>
              <a:rect l="0" t="0" r="r" b="b"/>
              <a:pathLst>
                <a:path w="1026" h="1077">
                  <a:moveTo>
                    <a:pt x="1024" y="0"/>
                  </a:moveTo>
                  <a:lnTo>
                    <a:pt x="1026" y="35"/>
                  </a:lnTo>
                  <a:lnTo>
                    <a:pt x="1025" y="70"/>
                  </a:lnTo>
                  <a:lnTo>
                    <a:pt x="1021" y="105"/>
                  </a:lnTo>
                  <a:lnTo>
                    <a:pt x="1015" y="141"/>
                  </a:lnTo>
                  <a:lnTo>
                    <a:pt x="1006" y="178"/>
                  </a:lnTo>
                  <a:lnTo>
                    <a:pt x="995" y="214"/>
                  </a:lnTo>
                  <a:lnTo>
                    <a:pt x="982" y="251"/>
                  </a:lnTo>
                  <a:lnTo>
                    <a:pt x="966" y="287"/>
                  </a:lnTo>
                  <a:lnTo>
                    <a:pt x="948" y="324"/>
                  </a:lnTo>
                  <a:lnTo>
                    <a:pt x="927" y="361"/>
                  </a:lnTo>
                  <a:lnTo>
                    <a:pt x="904" y="398"/>
                  </a:lnTo>
                  <a:lnTo>
                    <a:pt x="879" y="434"/>
                  </a:lnTo>
                  <a:lnTo>
                    <a:pt x="852" y="471"/>
                  </a:lnTo>
                  <a:lnTo>
                    <a:pt x="823" y="508"/>
                  </a:lnTo>
                  <a:lnTo>
                    <a:pt x="792" y="544"/>
                  </a:lnTo>
                  <a:lnTo>
                    <a:pt x="759" y="580"/>
                  </a:lnTo>
                  <a:lnTo>
                    <a:pt x="724" y="615"/>
                  </a:lnTo>
                  <a:lnTo>
                    <a:pt x="687" y="651"/>
                  </a:lnTo>
                  <a:lnTo>
                    <a:pt x="648" y="686"/>
                  </a:lnTo>
                  <a:lnTo>
                    <a:pt x="607" y="720"/>
                  </a:lnTo>
                  <a:lnTo>
                    <a:pt x="565" y="754"/>
                  </a:lnTo>
                  <a:lnTo>
                    <a:pt x="521" y="787"/>
                  </a:lnTo>
                  <a:lnTo>
                    <a:pt x="476" y="820"/>
                  </a:lnTo>
                  <a:lnTo>
                    <a:pt x="428" y="852"/>
                  </a:lnTo>
                  <a:lnTo>
                    <a:pt x="380" y="883"/>
                  </a:lnTo>
                  <a:lnTo>
                    <a:pt x="329" y="913"/>
                  </a:lnTo>
                  <a:lnTo>
                    <a:pt x="278" y="943"/>
                  </a:lnTo>
                  <a:lnTo>
                    <a:pt x="225" y="972"/>
                  </a:lnTo>
                  <a:lnTo>
                    <a:pt x="170" y="1000"/>
                  </a:lnTo>
                  <a:lnTo>
                    <a:pt x="115" y="1026"/>
                  </a:lnTo>
                  <a:lnTo>
                    <a:pt x="58" y="1052"/>
                  </a:lnTo>
                  <a:lnTo>
                    <a:pt x="0" y="1077"/>
                  </a:lnTo>
                </a:path>
              </a:pathLst>
            </a:custGeom>
            <a:noFill/>
            <a:ln w="28575" cmpd="sng">
              <a:solidFill>
                <a:srgbClr val="FF0000"/>
              </a:solidFill>
              <a:prstDash val="solid"/>
              <a:round/>
              <a:headEnd/>
              <a:tailEnd/>
            </a:ln>
          </p:spPr>
          <p:txBody>
            <a:bodyPr/>
            <a:lstStyle/>
            <a:p>
              <a:endParaRPr lang="zh-CN" altLang="en-US"/>
            </a:p>
          </p:txBody>
        </p:sp>
        <p:sp>
          <p:nvSpPr>
            <p:cNvPr id="34843" name="Freeform 27"/>
            <p:cNvSpPr>
              <a:spLocks/>
            </p:cNvSpPr>
            <p:nvPr/>
          </p:nvSpPr>
          <p:spPr bwMode="auto">
            <a:xfrm>
              <a:off x="1424" y="3558"/>
              <a:ext cx="83" cy="61"/>
            </a:xfrm>
            <a:custGeom>
              <a:avLst/>
              <a:gdLst/>
              <a:ahLst/>
              <a:cxnLst>
                <a:cxn ang="0">
                  <a:pos x="79" y="0"/>
                </a:cxn>
                <a:cxn ang="0">
                  <a:pos x="0" y="68"/>
                </a:cxn>
                <a:cxn ang="0">
                  <a:pos x="104" y="62"/>
                </a:cxn>
                <a:cxn ang="0">
                  <a:pos x="63" y="43"/>
                </a:cxn>
                <a:cxn ang="0">
                  <a:pos x="79" y="0"/>
                </a:cxn>
              </a:cxnLst>
              <a:rect l="0" t="0" r="r" b="b"/>
              <a:pathLst>
                <a:path w="104" h="68">
                  <a:moveTo>
                    <a:pt x="79" y="0"/>
                  </a:moveTo>
                  <a:lnTo>
                    <a:pt x="0" y="68"/>
                  </a:lnTo>
                  <a:lnTo>
                    <a:pt x="104" y="62"/>
                  </a:lnTo>
                  <a:lnTo>
                    <a:pt x="63" y="43"/>
                  </a:lnTo>
                  <a:lnTo>
                    <a:pt x="79" y="0"/>
                  </a:lnTo>
                  <a:close/>
                </a:path>
              </a:pathLst>
            </a:custGeom>
            <a:solidFill>
              <a:srgbClr val="009900"/>
            </a:solidFill>
            <a:ln w="28575" cmpd="sng">
              <a:solidFill>
                <a:srgbClr val="FF0000"/>
              </a:solidFill>
              <a:round/>
              <a:headEnd/>
              <a:tailEnd/>
            </a:ln>
          </p:spPr>
          <p:txBody>
            <a:bodyPr/>
            <a:lstStyle/>
            <a:p>
              <a:endParaRPr lang="zh-CN" altLang="en-US"/>
            </a:p>
          </p:txBody>
        </p:sp>
        <p:sp>
          <p:nvSpPr>
            <p:cNvPr id="34844" name="Freeform 28"/>
            <p:cNvSpPr>
              <a:spLocks/>
            </p:cNvSpPr>
            <p:nvPr/>
          </p:nvSpPr>
          <p:spPr bwMode="auto">
            <a:xfrm>
              <a:off x="3425" y="1462"/>
              <a:ext cx="811" cy="968"/>
            </a:xfrm>
            <a:custGeom>
              <a:avLst/>
              <a:gdLst/>
              <a:ahLst/>
              <a:cxnLst>
                <a:cxn ang="0">
                  <a:pos x="2" y="1078"/>
                </a:cxn>
                <a:cxn ang="0">
                  <a:pos x="0" y="1043"/>
                </a:cxn>
                <a:cxn ang="0">
                  <a:pos x="1" y="1008"/>
                </a:cxn>
                <a:cxn ang="0">
                  <a:pos x="5" y="972"/>
                </a:cxn>
                <a:cxn ang="0">
                  <a:pos x="11" y="936"/>
                </a:cxn>
                <a:cxn ang="0">
                  <a:pos x="19" y="900"/>
                </a:cxn>
                <a:cxn ang="0">
                  <a:pos x="30" y="864"/>
                </a:cxn>
                <a:cxn ang="0">
                  <a:pos x="44" y="827"/>
                </a:cxn>
                <a:cxn ang="0">
                  <a:pos x="60" y="790"/>
                </a:cxn>
                <a:cxn ang="0">
                  <a:pos x="78" y="753"/>
                </a:cxn>
                <a:cxn ang="0">
                  <a:pos x="98" y="716"/>
                </a:cxn>
                <a:cxn ang="0">
                  <a:pos x="121" y="680"/>
                </a:cxn>
                <a:cxn ang="0">
                  <a:pos x="146" y="643"/>
                </a:cxn>
                <a:cxn ang="0">
                  <a:pos x="173" y="606"/>
                </a:cxn>
                <a:cxn ang="0">
                  <a:pos x="202" y="570"/>
                </a:cxn>
                <a:cxn ang="0">
                  <a:pos x="233" y="533"/>
                </a:cxn>
                <a:cxn ang="0">
                  <a:pos x="266" y="497"/>
                </a:cxn>
                <a:cxn ang="0">
                  <a:pos x="301" y="462"/>
                </a:cxn>
                <a:cxn ang="0">
                  <a:pos x="338" y="426"/>
                </a:cxn>
                <a:cxn ang="0">
                  <a:pos x="377" y="392"/>
                </a:cxn>
                <a:cxn ang="0">
                  <a:pos x="418" y="357"/>
                </a:cxn>
                <a:cxn ang="0">
                  <a:pos x="460" y="323"/>
                </a:cxn>
                <a:cxn ang="0">
                  <a:pos x="504" y="290"/>
                </a:cxn>
                <a:cxn ang="0">
                  <a:pos x="550" y="257"/>
                </a:cxn>
                <a:cxn ang="0">
                  <a:pos x="597" y="225"/>
                </a:cxn>
                <a:cxn ang="0">
                  <a:pos x="645" y="194"/>
                </a:cxn>
                <a:cxn ang="0">
                  <a:pos x="696" y="164"/>
                </a:cxn>
                <a:cxn ang="0">
                  <a:pos x="747" y="134"/>
                </a:cxn>
                <a:cxn ang="0">
                  <a:pos x="800" y="105"/>
                </a:cxn>
                <a:cxn ang="0">
                  <a:pos x="855" y="77"/>
                </a:cxn>
                <a:cxn ang="0">
                  <a:pos x="910" y="51"/>
                </a:cxn>
                <a:cxn ang="0">
                  <a:pos x="967" y="25"/>
                </a:cxn>
                <a:cxn ang="0">
                  <a:pos x="1025" y="0"/>
                </a:cxn>
              </a:cxnLst>
              <a:rect l="0" t="0" r="r" b="b"/>
              <a:pathLst>
                <a:path w="1025" h="1078">
                  <a:moveTo>
                    <a:pt x="2" y="1078"/>
                  </a:moveTo>
                  <a:lnTo>
                    <a:pt x="0" y="1043"/>
                  </a:lnTo>
                  <a:lnTo>
                    <a:pt x="1" y="1008"/>
                  </a:lnTo>
                  <a:lnTo>
                    <a:pt x="5" y="972"/>
                  </a:lnTo>
                  <a:lnTo>
                    <a:pt x="11" y="936"/>
                  </a:lnTo>
                  <a:lnTo>
                    <a:pt x="19" y="900"/>
                  </a:lnTo>
                  <a:lnTo>
                    <a:pt x="30" y="864"/>
                  </a:lnTo>
                  <a:lnTo>
                    <a:pt x="44" y="827"/>
                  </a:lnTo>
                  <a:lnTo>
                    <a:pt x="60" y="790"/>
                  </a:lnTo>
                  <a:lnTo>
                    <a:pt x="78" y="753"/>
                  </a:lnTo>
                  <a:lnTo>
                    <a:pt x="98" y="716"/>
                  </a:lnTo>
                  <a:lnTo>
                    <a:pt x="121" y="680"/>
                  </a:lnTo>
                  <a:lnTo>
                    <a:pt x="146" y="643"/>
                  </a:lnTo>
                  <a:lnTo>
                    <a:pt x="173" y="606"/>
                  </a:lnTo>
                  <a:lnTo>
                    <a:pt x="202" y="570"/>
                  </a:lnTo>
                  <a:lnTo>
                    <a:pt x="233" y="533"/>
                  </a:lnTo>
                  <a:lnTo>
                    <a:pt x="266" y="497"/>
                  </a:lnTo>
                  <a:lnTo>
                    <a:pt x="301" y="462"/>
                  </a:lnTo>
                  <a:lnTo>
                    <a:pt x="338" y="426"/>
                  </a:lnTo>
                  <a:lnTo>
                    <a:pt x="377" y="392"/>
                  </a:lnTo>
                  <a:lnTo>
                    <a:pt x="418" y="357"/>
                  </a:lnTo>
                  <a:lnTo>
                    <a:pt x="460" y="323"/>
                  </a:lnTo>
                  <a:lnTo>
                    <a:pt x="504" y="290"/>
                  </a:lnTo>
                  <a:lnTo>
                    <a:pt x="550" y="257"/>
                  </a:lnTo>
                  <a:lnTo>
                    <a:pt x="597" y="225"/>
                  </a:lnTo>
                  <a:lnTo>
                    <a:pt x="645" y="194"/>
                  </a:lnTo>
                  <a:lnTo>
                    <a:pt x="696" y="164"/>
                  </a:lnTo>
                  <a:lnTo>
                    <a:pt x="747" y="134"/>
                  </a:lnTo>
                  <a:lnTo>
                    <a:pt x="800" y="105"/>
                  </a:lnTo>
                  <a:lnTo>
                    <a:pt x="855" y="77"/>
                  </a:lnTo>
                  <a:lnTo>
                    <a:pt x="910" y="51"/>
                  </a:lnTo>
                  <a:lnTo>
                    <a:pt x="967" y="25"/>
                  </a:lnTo>
                  <a:lnTo>
                    <a:pt x="1025" y="0"/>
                  </a:lnTo>
                </a:path>
              </a:pathLst>
            </a:custGeom>
            <a:noFill/>
            <a:ln w="28575" cmpd="sng">
              <a:solidFill>
                <a:srgbClr val="FF0000"/>
              </a:solidFill>
              <a:prstDash val="solid"/>
              <a:round/>
              <a:headEnd/>
              <a:tailEnd/>
            </a:ln>
          </p:spPr>
          <p:txBody>
            <a:bodyPr/>
            <a:lstStyle/>
            <a:p>
              <a:endParaRPr lang="zh-CN" altLang="en-US"/>
            </a:p>
          </p:txBody>
        </p:sp>
        <p:sp>
          <p:nvSpPr>
            <p:cNvPr id="34845" name="Freeform 29"/>
            <p:cNvSpPr>
              <a:spLocks/>
            </p:cNvSpPr>
            <p:nvPr/>
          </p:nvSpPr>
          <p:spPr bwMode="auto">
            <a:xfrm>
              <a:off x="4204" y="1439"/>
              <a:ext cx="83" cy="61"/>
            </a:xfrm>
            <a:custGeom>
              <a:avLst/>
              <a:gdLst/>
              <a:ahLst/>
              <a:cxnLst>
                <a:cxn ang="0">
                  <a:pos x="25" y="68"/>
                </a:cxn>
                <a:cxn ang="0">
                  <a:pos x="104" y="0"/>
                </a:cxn>
                <a:cxn ang="0">
                  <a:pos x="0" y="6"/>
                </a:cxn>
                <a:cxn ang="0">
                  <a:pos x="41" y="25"/>
                </a:cxn>
                <a:cxn ang="0">
                  <a:pos x="25" y="68"/>
                </a:cxn>
              </a:cxnLst>
              <a:rect l="0" t="0" r="r" b="b"/>
              <a:pathLst>
                <a:path w="104" h="68">
                  <a:moveTo>
                    <a:pt x="25" y="68"/>
                  </a:moveTo>
                  <a:lnTo>
                    <a:pt x="104" y="0"/>
                  </a:lnTo>
                  <a:lnTo>
                    <a:pt x="0" y="6"/>
                  </a:lnTo>
                  <a:lnTo>
                    <a:pt x="41" y="25"/>
                  </a:lnTo>
                  <a:lnTo>
                    <a:pt x="25" y="68"/>
                  </a:lnTo>
                  <a:close/>
                </a:path>
              </a:pathLst>
            </a:custGeom>
            <a:solidFill>
              <a:srgbClr val="009900"/>
            </a:solidFill>
            <a:ln w="28575" cmpd="sng">
              <a:solidFill>
                <a:srgbClr val="FF0000"/>
              </a:solidFill>
              <a:round/>
              <a:headEnd/>
              <a:tailEnd/>
            </a:ln>
          </p:spPr>
          <p:txBody>
            <a:bodyPr/>
            <a:lstStyle/>
            <a:p>
              <a:endParaRPr lang="zh-CN" altLang="en-US"/>
            </a:p>
          </p:txBody>
        </p:sp>
        <p:sp>
          <p:nvSpPr>
            <p:cNvPr id="34846" name="Freeform 30"/>
            <p:cNvSpPr>
              <a:spLocks/>
            </p:cNvSpPr>
            <p:nvPr/>
          </p:nvSpPr>
          <p:spPr bwMode="auto">
            <a:xfrm>
              <a:off x="3463" y="1815"/>
              <a:ext cx="1311" cy="659"/>
            </a:xfrm>
            <a:custGeom>
              <a:avLst/>
              <a:gdLst/>
              <a:ahLst/>
              <a:cxnLst>
                <a:cxn ang="0">
                  <a:pos x="0" y="675"/>
                </a:cxn>
                <a:cxn ang="0">
                  <a:pos x="30" y="638"/>
                </a:cxn>
                <a:cxn ang="0">
                  <a:pos x="62" y="602"/>
                </a:cxn>
                <a:cxn ang="0">
                  <a:pos x="96" y="566"/>
                </a:cxn>
                <a:cxn ang="0">
                  <a:pos x="131" y="532"/>
                </a:cxn>
                <a:cxn ang="0">
                  <a:pos x="168" y="498"/>
                </a:cxn>
                <a:cxn ang="0">
                  <a:pos x="207" y="465"/>
                </a:cxn>
                <a:cxn ang="0">
                  <a:pos x="248" y="433"/>
                </a:cxn>
                <a:cxn ang="0">
                  <a:pos x="290" y="403"/>
                </a:cxn>
                <a:cxn ang="0">
                  <a:pos x="334" y="373"/>
                </a:cxn>
                <a:cxn ang="0">
                  <a:pos x="379" y="344"/>
                </a:cxn>
                <a:cxn ang="0">
                  <a:pos x="426" y="316"/>
                </a:cxn>
                <a:cxn ang="0">
                  <a:pos x="474" y="289"/>
                </a:cxn>
                <a:cxn ang="0">
                  <a:pos x="523" y="264"/>
                </a:cxn>
                <a:cxn ang="0">
                  <a:pos x="574" y="239"/>
                </a:cxn>
                <a:cxn ang="0">
                  <a:pos x="626" y="216"/>
                </a:cxn>
                <a:cxn ang="0">
                  <a:pos x="679" y="193"/>
                </a:cxn>
                <a:cxn ang="0">
                  <a:pos x="734" y="172"/>
                </a:cxn>
                <a:cxn ang="0">
                  <a:pos x="789" y="152"/>
                </a:cxn>
                <a:cxn ang="0">
                  <a:pos x="846" y="133"/>
                </a:cxn>
                <a:cxn ang="0">
                  <a:pos x="903" y="115"/>
                </a:cxn>
                <a:cxn ang="0">
                  <a:pos x="962" y="98"/>
                </a:cxn>
                <a:cxn ang="0">
                  <a:pos x="1021" y="83"/>
                </a:cxn>
                <a:cxn ang="0">
                  <a:pos x="1082" y="69"/>
                </a:cxn>
                <a:cxn ang="0">
                  <a:pos x="1143" y="56"/>
                </a:cxn>
                <a:cxn ang="0">
                  <a:pos x="1205" y="44"/>
                </a:cxn>
                <a:cxn ang="0">
                  <a:pos x="1268" y="34"/>
                </a:cxn>
                <a:cxn ang="0">
                  <a:pos x="1331" y="25"/>
                </a:cxn>
                <a:cxn ang="0">
                  <a:pos x="1395" y="17"/>
                </a:cxn>
                <a:cxn ang="0">
                  <a:pos x="1460" y="11"/>
                </a:cxn>
                <a:cxn ang="0">
                  <a:pos x="1525" y="6"/>
                </a:cxn>
                <a:cxn ang="0">
                  <a:pos x="1591" y="2"/>
                </a:cxn>
                <a:cxn ang="0">
                  <a:pos x="1657" y="0"/>
                </a:cxn>
              </a:cxnLst>
              <a:rect l="0" t="0" r="r" b="b"/>
              <a:pathLst>
                <a:path w="1657" h="675">
                  <a:moveTo>
                    <a:pt x="0" y="675"/>
                  </a:moveTo>
                  <a:lnTo>
                    <a:pt x="30" y="638"/>
                  </a:lnTo>
                  <a:lnTo>
                    <a:pt x="62" y="602"/>
                  </a:lnTo>
                  <a:lnTo>
                    <a:pt x="96" y="566"/>
                  </a:lnTo>
                  <a:lnTo>
                    <a:pt x="131" y="532"/>
                  </a:lnTo>
                  <a:lnTo>
                    <a:pt x="168" y="498"/>
                  </a:lnTo>
                  <a:lnTo>
                    <a:pt x="207" y="465"/>
                  </a:lnTo>
                  <a:lnTo>
                    <a:pt x="248" y="433"/>
                  </a:lnTo>
                  <a:lnTo>
                    <a:pt x="290" y="403"/>
                  </a:lnTo>
                  <a:lnTo>
                    <a:pt x="334" y="373"/>
                  </a:lnTo>
                  <a:lnTo>
                    <a:pt x="379" y="344"/>
                  </a:lnTo>
                  <a:lnTo>
                    <a:pt x="426" y="316"/>
                  </a:lnTo>
                  <a:lnTo>
                    <a:pt x="474" y="289"/>
                  </a:lnTo>
                  <a:lnTo>
                    <a:pt x="523" y="264"/>
                  </a:lnTo>
                  <a:lnTo>
                    <a:pt x="574" y="239"/>
                  </a:lnTo>
                  <a:lnTo>
                    <a:pt x="626" y="216"/>
                  </a:lnTo>
                  <a:lnTo>
                    <a:pt x="679" y="193"/>
                  </a:lnTo>
                  <a:lnTo>
                    <a:pt x="734" y="172"/>
                  </a:lnTo>
                  <a:lnTo>
                    <a:pt x="789" y="152"/>
                  </a:lnTo>
                  <a:lnTo>
                    <a:pt x="846" y="133"/>
                  </a:lnTo>
                  <a:lnTo>
                    <a:pt x="903" y="115"/>
                  </a:lnTo>
                  <a:lnTo>
                    <a:pt x="962" y="98"/>
                  </a:lnTo>
                  <a:lnTo>
                    <a:pt x="1021" y="83"/>
                  </a:lnTo>
                  <a:lnTo>
                    <a:pt x="1082" y="69"/>
                  </a:lnTo>
                  <a:lnTo>
                    <a:pt x="1143" y="56"/>
                  </a:lnTo>
                  <a:lnTo>
                    <a:pt x="1205" y="44"/>
                  </a:lnTo>
                  <a:lnTo>
                    <a:pt x="1268" y="34"/>
                  </a:lnTo>
                  <a:lnTo>
                    <a:pt x="1331" y="25"/>
                  </a:lnTo>
                  <a:lnTo>
                    <a:pt x="1395" y="17"/>
                  </a:lnTo>
                  <a:lnTo>
                    <a:pt x="1460" y="11"/>
                  </a:lnTo>
                  <a:lnTo>
                    <a:pt x="1525" y="6"/>
                  </a:lnTo>
                  <a:lnTo>
                    <a:pt x="1591" y="2"/>
                  </a:lnTo>
                  <a:lnTo>
                    <a:pt x="1657" y="0"/>
                  </a:lnTo>
                </a:path>
              </a:pathLst>
            </a:custGeom>
            <a:noFill/>
            <a:ln w="28575" cmpd="sng">
              <a:solidFill>
                <a:srgbClr val="FF0000"/>
              </a:solidFill>
              <a:prstDash val="solid"/>
              <a:round/>
              <a:headEnd/>
              <a:tailEnd/>
            </a:ln>
          </p:spPr>
          <p:txBody>
            <a:bodyPr/>
            <a:lstStyle/>
            <a:p>
              <a:endParaRPr lang="zh-CN" altLang="en-US"/>
            </a:p>
          </p:txBody>
        </p:sp>
        <p:sp>
          <p:nvSpPr>
            <p:cNvPr id="34847" name="Freeform 31"/>
            <p:cNvSpPr>
              <a:spLocks/>
            </p:cNvSpPr>
            <p:nvPr/>
          </p:nvSpPr>
          <p:spPr bwMode="auto">
            <a:xfrm>
              <a:off x="4750" y="1784"/>
              <a:ext cx="79" cy="65"/>
            </a:xfrm>
            <a:custGeom>
              <a:avLst/>
              <a:gdLst/>
              <a:ahLst/>
              <a:cxnLst>
                <a:cxn ang="0">
                  <a:pos x="1" y="67"/>
                </a:cxn>
                <a:cxn ang="0">
                  <a:pos x="99" y="32"/>
                </a:cxn>
                <a:cxn ang="0">
                  <a:pos x="0" y="0"/>
                </a:cxn>
                <a:cxn ang="0">
                  <a:pos x="31" y="33"/>
                </a:cxn>
                <a:cxn ang="0">
                  <a:pos x="1" y="67"/>
                </a:cxn>
              </a:cxnLst>
              <a:rect l="0" t="0" r="r" b="b"/>
              <a:pathLst>
                <a:path w="99" h="67">
                  <a:moveTo>
                    <a:pt x="1" y="67"/>
                  </a:moveTo>
                  <a:lnTo>
                    <a:pt x="99" y="32"/>
                  </a:lnTo>
                  <a:lnTo>
                    <a:pt x="0" y="0"/>
                  </a:lnTo>
                  <a:lnTo>
                    <a:pt x="31" y="33"/>
                  </a:lnTo>
                  <a:lnTo>
                    <a:pt x="1" y="67"/>
                  </a:lnTo>
                  <a:close/>
                </a:path>
              </a:pathLst>
            </a:custGeom>
            <a:solidFill>
              <a:srgbClr val="009900"/>
            </a:solidFill>
            <a:ln w="28575" cmpd="sng">
              <a:solidFill>
                <a:srgbClr val="FF0000"/>
              </a:solidFill>
              <a:round/>
              <a:headEnd/>
              <a:tailEnd/>
            </a:ln>
          </p:spPr>
          <p:txBody>
            <a:bodyPr/>
            <a:lstStyle/>
            <a:p>
              <a:endParaRPr lang="zh-CN" altLang="en-US"/>
            </a:p>
          </p:txBody>
        </p:sp>
        <p:sp>
          <p:nvSpPr>
            <p:cNvPr id="34848" name="Freeform 32"/>
            <p:cNvSpPr>
              <a:spLocks/>
            </p:cNvSpPr>
            <p:nvPr/>
          </p:nvSpPr>
          <p:spPr bwMode="auto">
            <a:xfrm>
              <a:off x="3463" y="2602"/>
              <a:ext cx="1315" cy="606"/>
            </a:xfrm>
            <a:custGeom>
              <a:avLst/>
              <a:gdLst/>
              <a:ahLst/>
              <a:cxnLst>
                <a:cxn ang="0">
                  <a:pos x="1662" y="674"/>
                </a:cxn>
                <a:cxn ang="0">
                  <a:pos x="1662" y="674"/>
                </a:cxn>
                <a:cxn ang="0">
                  <a:pos x="1661" y="674"/>
                </a:cxn>
                <a:cxn ang="0">
                  <a:pos x="1659" y="674"/>
                </a:cxn>
                <a:cxn ang="0">
                  <a:pos x="1593" y="672"/>
                </a:cxn>
                <a:cxn ang="0">
                  <a:pos x="1527" y="668"/>
                </a:cxn>
                <a:cxn ang="0">
                  <a:pos x="1462" y="663"/>
                </a:cxn>
                <a:cxn ang="0">
                  <a:pos x="1397" y="657"/>
                </a:cxn>
                <a:cxn ang="0">
                  <a:pos x="1333" y="649"/>
                </a:cxn>
                <a:cxn ang="0">
                  <a:pos x="1270" y="640"/>
                </a:cxn>
                <a:cxn ang="0">
                  <a:pos x="1207" y="630"/>
                </a:cxn>
                <a:cxn ang="0">
                  <a:pos x="1145" y="618"/>
                </a:cxn>
                <a:cxn ang="0">
                  <a:pos x="1084" y="605"/>
                </a:cxn>
                <a:cxn ang="0">
                  <a:pos x="1023" y="591"/>
                </a:cxn>
                <a:cxn ang="0">
                  <a:pos x="964" y="576"/>
                </a:cxn>
                <a:cxn ang="0">
                  <a:pos x="905" y="559"/>
                </a:cxn>
                <a:cxn ang="0">
                  <a:pos x="847" y="541"/>
                </a:cxn>
                <a:cxn ang="0">
                  <a:pos x="791" y="522"/>
                </a:cxn>
                <a:cxn ang="0">
                  <a:pos x="735" y="502"/>
                </a:cxn>
                <a:cxn ang="0">
                  <a:pos x="681" y="481"/>
                </a:cxn>
                <a:cxn ang="0">
                  <a:pos x="627" y="459"/>
                </a:cxn>
                <a:cxn ang="0">
                  <a:pos x="575" y="435"/>
                </a:cxn>
                <a:cxn ang="0">
                  <a:pos x="524" y="411"/>
                </a:cxn>
                <a:cxn ang="0">
                  <a:pos x="475" y="385"/>
                </a:cxn>
                <a:cxn ang="0">
                  <a:pos x="427" y="358"/>
                </a:cxn>
                <a:cxn ang="0">
                  <a:pos x="380" y="330"/>
                </a:cxn>
                <a:cxn ang="0">
                  <a:pos x="335" y="302"/>
                </a:cxn>
                <a:cxn ang="0">
                  <a:pos x="291" y="272"/>
                </a:cxn>
                <a:cxn ang="0">
                  <a:pos x="249" y="241"/>
                </a:cxn>
                <a:cxn ang="0">
                  <a:pos x="208" y="209"/>
                </a:cxn>
                <a:cxn ang="0">
                  <a:pos x="169" y="177"/>
                </a:cxn>
                <a:cxn ang="0">
                  <a:pos x="132" y="143"/>
                </a:cxn>
                <a:cxn ang="0">
                  <a:pos x="96" y="109"/>
                </a:cxn>
                <a:cxn ang="0">
                  <a:pos x="62" y="73"/>
                </a:cxn>
                <a:cxn ang="0">
                  <a:pos x="30" y="37"/>
                </a:cxn>
                <a:cxn ang="0">
                  <a:pos x="0" y="0"/>
                </a:cxn>
              </a:cxnLst>
              <a:rect l="0" t="0" r="r" b="b"/>
              <a:pathLst>
                <a:path w="1662" h="674">
                  <a:moveTo>
                    <a:pt x="1662" y="674"/>
                  </a:moveTo>
                  <a:lnTo>
                    <a:pt x="1662" y="674"/>
                  </a:lnTo>
                  <a:lnTo>
                    <a:pt x="1661" y="674"/>
                  </a:lnTo>
                  <a:lnTo>
                    <a:pt x="1659" y="674"/>
                  </a:lnTo>
                  <a:lnTo>
                    <a:pt x="1593" y="672"/>
                  </a:lnTo>
                  <a:lnTo>
                    <a:pt x="1527" y="668"/>
                  </a:lnTo>
                  <a:lnTo>
                    <a:pt x="1462" y="663"/>
                  </a:lnTo>
                  <a:lnTo>
                    <a:pt x="1397" y="657"/>
                  </a:lnTo>
                  <a:lnTo>
                    <a:pt x="1333" y="649"/>
                  </a:lnTo>
                  <a:lnTo>
                    <a:pt x="1270" y="640"/>
                  </a:lnTo>
                  <a:lnTo>
                    <a:pt x="1207" y="630"/>
                  </a:lnTo>
                  <a:lnTo>
                    <a:pt x="1145" y="618"/>
                  </a:lnTo>
                  <a:lnTo>
                    <a:pt x="1084" y="605"/>
                  </a:lnTo>
                  <a:lnTo>
                    <a:pt x="1023" y="591"/>
                  </a:lnTo>
                  <a:lnTo>
                    <a:pt x="964" y="576"/>
                  </a:lnTo>
                  <a:lnTo>
                    <a:pt x="905" y="559"/>
                  </a:lnTo>
                  <a:lnTo>
                    <a:pt x="847" y="541"/>
                  </a:lnTo>
                  <a:lnTo>
                    <a:pt x="791" y="522"/>
                  </a:lnTo>
                  <a:lnTo>
                    <a:pt x="735" y="502"/>
                  </a:lnTo>
                  <a:lnTo>
                    <a:pt x="681" y="481"/>
                  </a:lnTo>
                  <a:lnTo>
                    <a:pt x="627" y="459"/>
                  </a:lnTo>
                  <a:lnTo>
                    <a:pt x="575" y="435"/>
                  </a:lnTo>
                  <a:lnTo>
                    <a:pt x="524" y="411"/>
                  </a:lnTo>
                  <a:lnTo>
                    <a:pt x="475" y="385"/>
                  </a:lnTo>
                  <a:lnTo>
                    <a:pt x="427" y="358"/>
                  </a:lnTo>
                  <a:lnTo>
                    <a:pt x="380" y="330"/>
                  </a:lnTo>
                  <a:lnTo>
                    <a:pt x="335" y="302"/>
                  </a:lnTo>
                  <a:lnTo>
                    <a:pt x="291" y="272"/>
                  </a:lnTo>
                  <a:lnTo>
                    <a:pt x="249" y="241"/>
                  </a:lnTo>
                  <a:lnTo>
                    <a:pt x="208" y="209"/>
                  </a:lnTo>
                  <a:lnTo>
                    <a:pt x="169" y="177"/>
                  </a:lnTo>
                  <a:lnTo>
                    <a:pt x="132" y="143"/>
                  </a:lnTo>
                  <a:lnTo>
                    <a:pt x="96" y="109"/>
                  </a:lnTo>
                  <a:lnTo>
                    <a:pt x="62" y="73"/>
                  </a:lnTo>
                  <a:lnTo>
                    <a:pt x="30" y="37"/>
                  </a:lnTo>
                  <a:lnTo>
                    <a:pt x="0" y="0"/>
                  </a:lnTo>
                </a:path>
              </a:pathLst>
            </a:custGeom>
            <a:noFill/>
            <a:ln w="28575" cmpd="sng">
              <a:solidFill>
                <a:srgbClr val="FF0000"/>
              </a:solidFill>
              <a:prstDash val="solid"/>
              <a:round/>
              <a:headEnd/>
              <a:tailEnd/>
            </a:ln>
          </p:spPr>
          <p:txBody>
            <a:bodyPr/>
            <a:lstStyle/>
            <a:p>
              <a:endParaRPr lang="zh-CN" altLang="en-US"/>
            </a:p>
          </p:txBody>
        </p:sp>
        <p:sp>
          <p:nvSpPr>
            <p:cNvPr id="34849" name="Freeform 33"/>
            <p:cNvSpPr>
              <a:spLocks/>
            </p:cNvSpPr>
            <p:nvPr/>
          </p:nvSpPr>
          <p:spPr bwMode="auto">
            <a:xfrm>
              <a:off x="4751" y="3179"/>
              <a:ext cx="78" cy="60"/>
            </a:xfrm>
            <a:custGeom>
              <a:avLst/>
              <a:gdLst/>
              <a:ahLst/>
              <a:cxnLst>
                <a:cxn ang="0">
                  <a:pos x="0" y="67"/>
                </a:cxn>
                <a:cxn ang="0">
                  <a:pos x="99" y="34"/>
                </a:cxn>
                <a:cxn ang="0">
                  <a:pos x="1" y="0"/>
                </a:cxn>
                <a:cxn ang="0">
                  <a:pos x="31" y="33"/>
                </a:cxn>
                <a:cxn ang="0">
                  <a:pos x="0" y="67"/>
                </a:cxn>
              </a:cxnLst>
              <a:rect l="0" t="0" r="r" b="b"/>
              <a:pathLst>
                <a:path w="99" h="67">
                  <a:moveTo>
                    <a:pt x="0" y="67"/>
                  </a:moveTo>
                  <a:lnTo>
                    <a:pt x="99" y="34"/>
                  </a:lnTo>
                  <a:lnTo>
                    <a:pt x="1" y="0"/>
                  </a:lnTo>
                  <a:lnTo>
                    <a:pt x="31" y="33"/>
                  </a:lnTo>
                  <a:lnTo>
                    <a:pt x="0" y="67"/>
                  </a:lnTo>
                  <a:close/>
                </a:path>
              </a:pathLst>
            </a:custGeom>
            <a:solidFill>
              <a:srgbClr val="009900"/>
            </a:solidFill>
            <a:ln w="28575" cmpd="sng">
              <a:solidFill>
                <a:srgbClr val="FF0000"/>
              </a:solidFill>
              <a:round/>
              <a:headEnd/>
              <a:tailEnd/>
            </a:ln>
          </p:spPr>
          <p:txBody>
            <a:bodyPr/>
            <a:lstStyle/>
            <a:p>
              <a:endParaRPr lang="zh-CN" altLang="en-US"/>
            </a:p>
          </p:txBody>
        </p:sp>
        <p:sp>
          <p:nvSpPr>
            <p:cNvPr id="34850" name="Freeform 34"/>
            <p:cNvSpPr>
              <a:spLocks/>
            </p:cNvSpPr>
            <p:nvPr/>
          </p:nvSpPr>
          <p:spPr bwMode="auto">
            <a:xfrm>
              <a:off x="970" y="1854"/>
              <a:ext cx="1279" cy="576"/>
            </a:xfrm>
            <a:custGeom>
              <a:avLst/>
              <a:gdLst/>
              <a:ahLst/>
              <a:cxnLst>
                <a:cxn ang="0">
                  <a:pos x="0" y="1"/>
                </a:cxn>
                <a:cxn ang="0">
                  <a:pos x="0" y="1"/>
                </a:cxn>
                <a:cxn ang="0">
                  <a:pos x="2" y="0"/>
                </a:cxn>
                <a:cxn ang="0">
                  <a:pos x="68" y="2"/>
                </a:cxn>
                <a:cxn ang="0">
                  <a:pos x="134" y="6"/>
                </a:cxn>
                <a:cxn ang="0">
                  <a:pos x="199" y="11"/>
                </a:cxn>
                <a:cxn ang="0">
                  <a:pos x="264" y="17"/>
                </a:cxn>
                <a:cxn ang="0">
                  <a:pos x="328" y="25"/>
                </a:cxn>
                <a:cxn ang="0">
                  <a:pos x="391" y="34"/>
                </a:cxn>
                <a:cxn ang="0">
                  <a:pos x="454" y="44"/>
                </a:cxn>
                <a:cxn ang="0">
                  <a:pos x="516" y="56"/>
                </a:cxn>
                <a:cxn ang="0">
                  <a:pos x="577" y="69"/>
                </a:cxn>
                <a:cxn ang="0">
                  <a:pos x="638" y="83"/>
                </a:cxn>
                <a:cxn ang="0">
                  <a:pos x="697" y="98"/>
                </a:cxn>
                <a:cxn ang="0">
                  <a:pos x="756" y="115"/>
                </a:cxn>
                <a:cxn ang="0">
                  <a:pos x="814" y="133"/>
                </a:cxn>
                <a:cxn ang="0">
                  <a:pos x="870" y="152"/>
                </a:cxn>
                <a:cxn ang="0">
                  <a:pos x="926" y="172"/>
                </a:cxn>
                <a:cxn ang="0">
                  <a:pos x="981" y="193"/>
                </a:cxn>
                <a:cxn ang="0">
                  <a:pos x="1034" y="216"/>
                </a:cxn>
                <a:cxn ang="0">
                  <a:pos x="1086" y="239"/>
                </a:cxn>
                <a:cxn ang="0">
                  <a:pos x="1137" y="264"/>
                </a:cxn>
                <a:cxn ang="0">
                  <a:pos x="1186" y="289"/>
                </a:cxn>
                <a:cxn ang="0">
                  <a:pos x="1235" y="316"/>
                </a:cxn>
                <a:cxn ang="0">
                  <a:pos x="1281" y="344"/>
                </a:cxn>
                <a:cxn ang="0">
                  <a:pos x="1327" y="373"/>
                </a:cxn>
                <a:cxn ang="0">
                  <a:pos x="1371" y="403"/>
                </a:cxn>
                <a:cxn ang="0">
                  <a:pos x="1413" y="433"/>
                </a:cxn>
                <a:cxn ang="0">
                  <a:pos x="1454" y="465"/>
                </a:cxn>
                <a:cxn ang="0">
                  <a:pos x="1493" y="498"/>
                </a:cxn>
                <a:cxn ang="0">
                  <a:pos x="1530" y="532"/>
                </a:cxn>
                <a:cxn ang="0">
                  <a:pos x="1566" y="566"/>
                </a:cxn>
                <a:cxn ang="0">
                  <a:pos x="1600" y="602"/>
                </a:cxn>
                <a:cxn ang="0">
                  <a:pos x="1632" y="638"/>
                </a:cxn>
                <a:cxn ang="0">
                  <a:pos x="1662" y="675"/>
                </a:cxn>
              </a:cxnLst>
              <a:rect l="0" t="0" r="r" b="b"/>
              <a:pathLst>
                <a:path w="1662" h="675">
                  <a:moveTo>
                    <a:pt x="0" y="1"/>
                  </a:moveTo>
                  <a:lnTo>
                    <a:pt x="0" y="1"/>
                  </a:lnTo>
                  <a:lnTo>
                    <a:pt x="2" y="0"/>
                  </a:lnTo>
                  <a:lnTo>
                    <a:pt x="68" y="2"/>
                  </a:lnTo>
                  <a:lnTo>
                    <a:pt x="134" y="6"/>
                  </a:lnTo>
                  <a:lnTo>
                    <a:pt x="199" y="11"/>
                  </a:lnTo>
                  <a:lnTo>
                    <a:pt x="264" y="17"/>
                  </a:lnTo>
                  <a:lnTo>
                    <a:pt x="328" y="25"/>
                  </a:lnTo>
                  <a:lnTo>
                    <a:pt x="391" y="34"/>
                  </a:lnTo>
                  <a:lnTo>
                    <a:pt x="454" y="44"/>
                  </a:lnTo>
                  <a:lnTo>
                    <a:pt x="516" y="56"/>
                  </a:lnTo>
                  <a:lnTo>
                    <a:pt x="577" y="69"/>
                  </a:lnTo>
                  <a:lnTo>
                    <a:pt x="638" y="83"/>
                  </a:lnTo>
                  <a:lnTo>
                    <a:pt x="697" y="98"/>
                  </a:lnTo>
                  <a:lnTo>
                    <a:pt x="756" y="115"/>
                  </a:lnTo>
                  <a:lnTo>
                    <a:pt x="814" y="133"/>
                  </a:lnTo>
                  <a:lnTo>
                    <a:pt x="870" y="152"/>
                  </a:lnTo>
                  <a:lnTo>
                    <a:pt x="926" y="172"/>
                  </a:lnTo>
                  <a:lnTo>
                    <a:pt x="981" y="193"/>
                  </a:lnTo>
                  <a:lnTo>
                    <a:pt x="1034" y="216"/>
                  </a:lnTo>
                  <a:lnTo>
                    <a:pt x="1086" y="239"/>
                  </a:lnTo>
                  <a:lnTo>
                    <a:pt x="1137" y="264"/>
                  </a:lnTo>
                  <a:lnTo>
                    <a:pt x="1186" y="289"/>
                  </a:lnTo>
                  <a:lnTo>
                    <a:pt x="1235" y="316"/>
                  </a:lnTo>
                  <a:lnTo>
                    <a:pt x="1281" y="344"/>
                  </a:lnTo>
                  <a:lnTo>
                    <a:pt x="1327" y="373"/>
                  </a:lnTo>
                  <a:lnTo>
                    <a:pt x="1371" y="403"/>
                  </a:lnTo>
                  <a:lnTo>
                    <a:pt x="1413" y="433"/>
                  </a:lnTo>
                  <a:lnTo>
                    <a:pt x="1454" y="465"/>
                  </a:lnTo>
                  <a:lnTo>
                    <a:pt x="1493" y="498"/>
                  </a:lnTo>
                  <a:lnTo>
                    <a:pt x="1530" y="532"/>
                  </a:lnTo>
                  <a:lnTo>
                    <a:pt x="1566" y="566"/>
                  </a:lnTo>
                  <a:lnTo>
                    <a:pt x="1600" y="602"/>
                  </a:lnTo>
                  <a:lnTo>
                    <a:pt x="1632" y="638"/>
                  </a:lnTo>
                  <a:lnTo>
                    <a:pt x="1662" y="675"/>
                  </a:lnTo>
                </a:path>
              </a:pathLst>
            </a:custGeom>
            <a:noFill/>
            <a:ln w="28575" cmpd="sng">
              <a:solidFill>
                <a:srgbClr val="FF0000"/>
              </a:solidFill>
              <a:prstDash val="solid"/>
              <a:round/>
              <a:headEnd/>
              <a:tailEnd/>
            </a:ln>
          </p:spPr>
          <p:txBody>
            <a:bodyPr/>
            <a:lstStyle/>
            <a:p>
              <a:endParaRPr lang="zh-CN" altLang="en-US"/>
            </a:p>
          </p:txBody>
        </p:sp>
        <p:sp>
          <p:nvSpPr>
            <p:cNvPr id="34851" name="Freeform 35"/>
            <p:cNvSpPr>
              <a:spLocks/>
            </p:cNvSpPr>
            <p:nvPr/>
          </p:nvSpPr>
          <p:spPr bwMode="auto">
            <a:xfrm>
              <a:off x="920" y="1826"/>
              <a:ext cx="75" cy="57"/>
            </a:xfrm>
            <a:custGeom>
              <a:avLst/>
              <a:gdLst/>
              <a:ahLst/>
              <a:cxnLst>
                <a:cxn ang="0">
                  <a:pos x="99" y="0"/>
                </a:cxn>
                <a:cxn ang="0">
                  <a:pos x="0" y="33"/>
                </a:cxn>
                <a:cxn ang="0">
                  <a:pos x="98" y="67"/>
                </a:cxn>
                <a:cxn ang="0">
                  <a:pos x="68" y="34"/>
                </a:cxn>
                <a:cxn ang="0">
                  <a:pos x="99" y="0"/>
                </a:cxn>
              </a:cxnLst>
              <a:rect l="0" t="0" r="r" b="b"/>
              <a:pathLst>
                <a:path w="99" h="67">
                  <a:moveTo>
                    <a:pt x="99" y="0"/>
                  </a:moveTo>
                  <a:lnTo>
                    <a:pt x="0" y="33"/>
                  </a:lnTo>
                  <a:lnTo>
                    <a:pt x="98" y="67"/>
                  </a:lnTo>
                  <a:lnTo>
                    <a:pt x="68" y="34"/>
                  </a:lnTo>
                  <a:lnTo>
                    <a:pt x="99" y="0"/>
                  </a:lnTo>
                  <a:close/>
                </a:path>
              </a:pathLst>
            </a:custGeom>
            <a:solidFill>
              <a:srgbClr val="009900"/>
            </a:solidFill>
            <a:ln w="28575" cmpd="sng">
              <a:solidFill>
                <a:srgbClr val="FF0000"/>
              </a:solidFill>
              <a:round/>
              <a:headEnd/>
              <a:tailEnd/>
            </a:ln>
          </p:spPr>
          <p:txBody>
            <a:bodyPr/>
            <a:lstStyle/>
            <a:p>
              <a:endParaRPr lang="zh-CN" altLang="en-US"/>
            </a:p>
          </p:txBody>
        </p:sp>
        <p:sp>
          <p:nvSpPr>
            <p:cNvPr id="34852" name="Freeform 36"/>
            <p:cNvSpPr>
              <a:spLocks/>
            </p:cNvSpPr>
            <p:nvPr/>
          </p:nvSpPr>
          <p:spPr bwMode="auto">
            <a:xfrm>
              <a:off x="946" y="2612"/>
              <a:ext cx="1313" cy="606"/>
            </a:xfrm>
            <a:custGeom>
              <a:avLst/>
              <a:gdLst/>
              <a:ahLst/>
              <a:cxnLst>
                <a:cxn ang="0">
                  <a:pos x="1658" y="0"/>
                </a:cxn>
                <a:cxn ang="0">
                  <a:pos x="1628" y="37"/>
                </a:cxn>
                <a:cxn ang="0">
                  <a:pos x="1596" y="73"/>
                </a:cxn>
                <a:cxn ang="0">
                  <a:pos x="1562" y="109"/>
                </a:cxn>
                <a:cxn ang="0">
                  <a:pos x="1527" y="143"/>
                </a:cxn>
                <a:cxn ang="0">
                  <a:pos x="1489" y="177"/>
                </a:cxn>
                <a:cxn ang="0">
                  <a:pos x="1450" y="209"/>
                </a:cxn>
                <a:cxn ang="0">
                  <a:pos x="1410" y="241"/>
                </a:cxn>
                <a:cxn ang="0">
                  <a:pos x="1367" y="272"/>
                </a:cxn>
                <a:cxn ang="0">
                  <a:pos x="1324" y="302"/>
                </a:cxn>
                <a:cxn ang="0">
                  <a:pos x="1278" y="330"/>
                </a:cxn>
                <a:cxn ang="0">
                  <a:pos x="1232" y="358"/>
                </a:cxn>
                <a:cxn ang="0">
                  <a:pos x="1183" y="385"/>
                </a:cxn>
                <a:cxn ang="0">
                  <a:pos x="1134" y="411"/>
                </a:cxn>
                <a:cxn ang="0">
                  <a:pos x="1083" y="435"/>
                </a:cxn>
                <a:cxn ang="0">
                  <a:pos x="1031" y="459"/>
                </a:cxn>
                <a:cxn ang="0">
                  <a:pos x="978" y="481"/>
                </a:cxn>
                <a:cxn ang="0">
                  <a:pos x="923" y="502"/>
                </a:cxn>
                <a:cxn ang="0">
                  <a:pos x="868" y="522"/>
                </a:cxn>
                <a:cxn ang="0">
                  <a:pos x="811" y="541"/>
                </a:cxn>
                <a:cxn ang="0">
                  <a:pos x="754" y="559"/>
                </a:cxn>
                <a:cxn ang="0">
                  <a:pos x="695" y="576"/>
                </a:cxn>
                <a:cxn ang="0">
                  <a:pos x="636" y="591"/>
                </a:cxn>
                <a:cxn ang="0">
                  <a:pos x="575" y="605"/>
                </a:cxn>
                <a:cxn ang="0">
                  <a:pos x="514" y="618"/>
                </a:cxn>
                <a:cxn ang="0">
                  <a:pos x="452" y="630"/>
                </a:cxn>
                <a:cxn ang="0">
                  <a:pos x="389" y="640"/>
                </a:cxn>
                <a:cxn ang="0">
                  <a:pos x="326" y="649"/>
                </a:cxn>
                <a:cxn ang="0">
                  <a:pos x="262" y="657"/>
                </a:cxn>
                <a:cxn ang="0">
                  <a:pos x="197" y="663"/>
                </a:cxn>
                <a:cxn ang="0">
                  <a:pos x="132" y="668"/>
                </a:cxn>
                <a:cxn ang="0">
                  <a:pos x="66" y="672"/>
                </a:cxn>
                <a:cxn ang="0">
                  <a:pos x="0" y="674"/>
                </a:cxn>
              </a:cxnLst>
              <a:rect l="0" t="0" r="r" b="b"/>
              <a:pathLst>
                <a:path w="1658" h="674">
                  <a:moveTo>
                    <a:pt x="1658" y="0"/>
                  </a:moveTo>
                  <a:lnTo>
                    <a:pt x="1628" y="37"/>
                  </a:lnTo>
                  <a:lnTo>
                    <a:pt x="1596" y="73"/>
                  </a:lnTo>
                  <a:lnTo>
                    <a:pt x="1562" y="109"/>
                  </a:lnTo>
                  <a:lnTo>
                    <a:pt x="1527" y="143"/>
                  </a:lnTo>
                  <a:lnTo>
                    <a:pt x="1489" y="177"/>
                  </a:lnTo>
                  <a:lnTo>
                    <a:pt x="1450" y="209"/>
                  </a:lnTo>
                  <a:lnTo>
                    <a:pt x="1410" y="241"/>
                  </a:lnTo>
                  <a:lnTo>
                    <a:pt x="1367" y="272"/>
                  </a:lnTo>
                  <a:lnTo>
                    <a:pt x="1324" y="302"/>
                  </a:lnTo>
                  <a:lnTo>
                    <a:pt x="1278" y="330"/>
                  </a:lnTo>
                  <a:lnTo>
                    <a:pt x="1232" y="358"/>
                  </a:lnTo>
                  <a:lnTo>
                    <a:pt x="1183" y="385"/>
                  </a:lnTo>
                  <a:lnTo>
                    <a:pt x="1134" y="411"/>
                  </a:lnTo>
                  <a:lnTo>
                    <a:pt x="1083" y="435"/>
                  </a:lnTo>
                  <a:lnTo>
                    <a:pt x="1031" y="459"/>
                  </a:lnTo>
                  <a:lnTo>
                    <a:pt x="978" y="481"/>
                  </a:lnTo>
                  <a:lnTo>
                    <a:pt x="923" y="502"/>
                  </a:lnTo>
                  <a:lnTo>
                    <a:pt x="868" y="522"/>
                  </a:lnTo>
                  <a:lnTo>
                    <a:pt x="811" y="541"/>
                  </a:lnTo>
                  <a:lnTo>
                    <a:pt x="754" y="559"/>
                  </a:lnTo>
                  <a:lnTo>
                    <a:pt x="695" y="576"/>
                  </a:lnTo>
                  <a:lnTo>
                    <a:pt x="636" y="591"/>
                  </a:lnTo>
                  <a:lnTo>
                    <a:pt x="575" y="605"/>
                  </a:lnTo>
                  <a:lnTo>
                    <a:pt x="514" y="618"/>
                  </a:lnTo>
                  <a:lnTo>
                    <a:pt x="452" y="630"/>
                  </a:lnTo>
                  <a:lnTo>
                    <a:pt x="389" y="640"/>
                  </a:lnTo>
                  <a:lnTo>
                    <a:pt x="326" y="649"/>
                  </a:lnTo>
                  <a:lnTo>
                    <a:pt x="262" y="657"/>
                  </a:lnTo>
                  <a:lnTo>
                    <a:pt x="197" y="663"/>
                  </a:lnTo>
                  <a:lnTo>
                    <a:pt x="132" y="668"/>
                  </a:lnTo>
                  <a:lnTo>
                    <a:pt x="66" y="672"/>
                  </a:lnTo>
                  <a:lnTo>
                    <a:pt x="0" y="674"/>
                  </a:lnTo>
                </a:path>
              </a:pathLst>
            </a:custGeom>
            <a:noFill/>
            <a:ln w="28575" cmpd="sng">
              <a:solidFill>
                <a:srgbClr val="FF0000"/>
              </a:solidFill>
              <a:prstDash val="solid"/>
              <a:round/>
              <a:headEnd/>
              <a:tailEnd/>
            </a:ln>
          </p:spPr>
          <p:txBody>
            <a:bodyPr/>
            <a:lstStyle/>
            <a:p>
              <a:endParaRPr lang="zh-CN" altLang="en-US"/>
            </a:p>
          </p:txBody>
        </p:sp>
        <p:sp>
          <p:nvSpPr>
            <p:cNvPr id="34853" name="Freeform 37"/>
            <p:cNvSpPr>
              <a:spLocks/>
            </p:cNvSpPr>
            <p:nvPr/>
          </p:nvSpPr>
          <p:spPr bwMode="auto">
            <a:xfrm>
              <a:off x="892" y="3187"/>
              <a:ext cx="78" cy="61"/>
            </a:xfrm>
            <a:custGeom>
              <a:avLst/>
              <a:gdLst/>
              <a:ahLst/>
              <a:cxnLst>
                <a:cxn ang="0">
                  <a:pos x="98" y="0"/>
                </a:cxn>
                <a:cxn ang="0">
                  <a:pos x="0" y="35"/>
                </a:cxn>
                <a:cxn ang="0">
                  <a:pos x="99" y="67"/>
                </a:cxn>
                <a:cxn ang="0">
                  <a:pos x="68" y="34"/>
                </a:cxn>
                <a:cxn ang="0">
                  <a:pos x="98" y="0"/>
                </a:cxn>
              </a:cxnLst>
              <a:rect l="0" t="0" r="r" b="b"/>
              <a:pathLst>
                <a:path w="99" h="67">
                  <a:moveTo>
                    <a:pt x="98" y="0"/>
                  </a:moveTo>
                  <a:lnTo>
                    <a:pt x="0" y="35"/>
                  </a:lnTo>
                  <a:lnTo>
                    <a:pt x="99" y="67"/>
                  </a:lnTo>
                  <a:lnTo>
                    <a:pt x="68" y="34"/>
                  </a:lnTo>
                  <a:lnTo>
                    <a:pt x="98" y="0"/>
                  </a:lnTo>
                  <a:close/>
                </a:path>
              </a:pathLst>
            </a:custGeom>
            <a:solidFill>
              <a:srgbClr val="009900"/>
            </a:solidFill>
            <a:ln w="28575" cmpd="sng">
              <a:solidFill>
                <a:srgbClr val="FF0000"/>
              </a:solidFill>
              <a:round/>
              <a:headEnd/>
              <a:tailEnd/>
            </a:ln>
          </p:spPr>
          <p:txBody>
            <a:bodyPr/>
            <a:lstStyle/>
            <a:p>
              <a:endParaRPr lang="zh-CN" altLang="en-US"/>
            </a:p>
          </p:txBody>
        </p:sp>
        <p:sp>
          <p:nvSpPr>
            <p:cNvPr id="34854" name="Freeform 38"/>
            <p:cNvSpPr>
              <a:spLocks/>
            </p:cNvSpPr>
            <p:nvPr/>
          </p:nvSpPr>
          <p:spPr bwMode="auto">
            <a:xfrm>
              <a:off x="3507" y="2566"/>
              <a:ext cx="1378" cy="296"/>
            </a:xfrm>
            <a:custGeom>
              <a:avLst/>
              <a:gdLst/>
              <a:ahLst/>
              <a:cxnLst>
                <a:cxn ang="0">
                  <a:pos x="1741" y="330"/>
                </a:cxn>
                <a:cxn ang="0">
                  <a:pos x="1612" y="330"/>
                </a:cxn>
                <a:cxn ang="0">
                  <a:pos x="1485" y="327"/>
                </a:cxn>
                <a:cxn ang="0">
                  <a:pos x="1359" y="321"/>
                </a:cxn>
                <a:cxn ang="0">
                  <a:pos x="1236" y="313"/>
                </a:cxn>
                <a:cxn ang="0">
                  <a:pos x="1115" y="301"/>
                </a:cxn>
                <a:cxn ang="0">
                  <a:pos x="996" y="287"/>
                </a:cxn>
                <a:cxn ang="0">
                  <a:pos x="880" y="270"/>
                </a:cxn>
                <a:cxn ang="0">
                  <a:pos x="767" y="250"/>
                </a:cxn>
                <a:cxn ang="0">
                  <a:pos x="658" y="227"/>
                </a:cxn>
                <a:cxn ang="0">
                  <a:pos x="552" y="202"/>
                </a:cxn>
                <a:cxn ang="0">
                  <a:pos x="449" y="175"/>
                </a:cxn>
                <a:cxn ang="0">
                  <a:pos x="399" y="160"/>
                </a:cxn>
                <a:cxn ang="0">
                  <a:pos x="351" y="145"/>
                </a:cxn>
                <a:cxn ang="0">
                  <a:pos x="303" y="129"/>
                </a:cxn>
                <a:cxn ang="0">
                  <a:pos x="256" y="112"/>
                </a:cxn>
                <a:cxn ang="0">
                  <a:pos x="211" y="95"/>
                </a:cxn>
                <a:cxn ang="0">
                  <a:pos x="166" y="77"/>
                </a:cxn>
                <a:cxn ang="0">
                  <a:pos x="123" y="59"/>
                </a:cxn>
                <a:cxn ang="0">
                  <a:pos x="81" y="40"/>
                </a:cxn>
                <a:cxn ang="0">
                  <a:pos x="40" y="20"/>
                </a:cxn>
                <a:cxn ang="0">
                  <a:pos x="0" y="0"/>
                </a:cxn>
              </a:cxnLst>
              <a:rect l="0" t="0" r="r" b="b"/>
              <a:pathLst>
                <a:path w="1741" h="330">
                  <a:moveTo>
                    <a:pt x="1741" y="330"/>
                  </a:moveTo>
                  <a:lnTo>
                    <a:pt x="1612" y="330"/>
                  </a:lnTo>
                  <a:lnTo>
                    <a:pt x="1485" y="327"/>
                  </a:lnTo>
                  <a:lnTo>
                    <a:pt x="1359" y="321"/>
                  </a:lnTo>
                  <a:lnTo>
                    <a:pt x="1236" y="313"/>
                  </a:lnTo>
                  <a:lnTo>
                    <a:pt x="1115" y="301"/>
                  </a:lnTo>
                  <a:lnTo>
                    <a:pt x="996" y="287"/>
                  </a:lnTo>
                  <a:lnTo>
                    <a:pt x="880" y="270"/>
                  </a:lnTo>
                  <a:lnTo>
                    <a:pt x="767" y="250"/>
                  </a:lnTo>
                  <a:lnTo>
                    <a:pt x="658" y="227"/>
                  </a:lnTo>
                  <a:lnTo>
                    <a:pt x="552" y="202"/>
                  </a:lnTo>
                  <a:lnTo>
                    <a:pt x="449" y="175"/>
                  </a:lnTo>
                  <a:lnTo>
                    <a:pt x="399" y="160"/>
                  </a:lnTo>
                  <a:lnTo>
                    <a:pt x="351" y="145"/>
                  </a:lnTo>
                  <a:lnTo>
                    <a:pt x="303" y="129"/>
                  </a:lnTo>
                  <a:lnTo>
                    <a:pt x="256" y="112"/>
                  </a:lnTo>
                  <a:lnTo>
                    <a:pt x="211" y="95"/>
                  </a:lnTo>
                  <a:lnTo>
                    <a:pt x="166" y="77"/>
                  </a:lnTo>
                  <a:lnTo>
                    <a:pt x="123" y="59"/>
                  </a:lnTo>
                  <a:lnTo>
                    <a:pt x="81" y="40"/>
                  </a:lnTo>
                  <a:lnTo>
                    <a:pt x="40" y="20"/>
                  </a:lnTo>
                  <a:lnTo>
                    <a:pt x="0" y="0"/>
                  </a:lnTo>
                </a:path>
              </a:pathLst>
            </a:custGeom>
            <a:noFill/>
            <a:ln w="28575" cmpd="sng">
              <a:solidFill>
                <a:srgbClr val="FF0000"/>
              </a:solidFill>
              <a:prstDash val="solid"/>
              <a:round/>
              <a:headEnd/>
              <a:tailEnd/>
            </a:ln>
          </p:spPr>
          <p:txBody>
            <a:bodyPr/>
            <a:lstStyle/>
            <a:p>
              <a:endParaRPr lang="zh-CN" altLang="en-US"/>
            </a:p>
          </p:txBody>
        </p:sp>
        <p:sp>
          <p:nvSpPr>
            <p:cNvPr id="34855" name="Freeform 39"/>
            <p:cNvSpPr>
              <a:spLocks/>
            </p:cNvSpPr>
            <p:nvPr/>
          </p:nvSpPr>
          <p:spPr bwMode="auto">
            <a:xfrm>
              <a:off x="4860" y="2832"/>
              <a:ext cx="78" cy="61"/>
            </a:xfrm>
            <a:custGeom>
              <a:avLst/>
              <a:gdLst/>
              <a:ahLst/>
              <a:cxnLst>
                <a:cxn ang="0">
                  <a:pos x="1" y="67"/>
                </a:cxn>
                <a:cxn ang="0">
                  <a:pos x="99" y="32"/>
                </a:cxn>
                <a:cxn ang="0">
                  <a:pos x="0" y="0"/>
                </a:cxn>
                <a:cxn ang="0">
                  <a:pos x="31" y="33"/>
                </a:cxn>
                <a:cxn ang="0">
                  <a:pos x="1" y="67"/>
                </a:cxn>
              </a:cxnLst>
              <a:rect l="0" t="0" r="r" b="b"/>
              <a:pathLst>
                <a:path w="99" h="67">
                  <a:moveTo>
                    <a:pt x="1" y="67"/>
                  </a:moveTo>
                  <a:lnTo>
                    <a:pt x="99" y="32"/>
                  </a:lnTo>
                  <a:lnTo>
                    <a:pt x="0" y="0"/>
                  </a:lnTo>
                  <a:lnTo>
                    <a:pt x="31" y="33"/>
                  </a:lnTo>
                  <a:lnTo>
                    <a:pt x="1" y="67"/>
                  </a:lnTo>
                  <a:close/>
                </a:path>
              </a:pathLst>
            </a:custGeom>
            <a:solidFill>
              <a:srgbClr val="009900"/>
            </a:solidFill>
            <a:ln w="28575" cmpd="sng">
              <a:solidFill>
                <a:srgbClr val="FF0000"/>
              </a:solidFill>
              <a:round/>
              <a:headEnd/>
              <a:tailEnd/>
            </a:ln>
          </p:spPr>
          <p:txBody>
            <a:bodyPr/>
            <a:lstStyle/>
            <a:p>
              <a:endParaRPr lang="zh-CN" altLang="en-US"/>
            </a:p>
          </p:txBody>
        </p:sp>
        <p:sp>
          <p:nvSpPr>
            <p:cNvPr id="34856" name="Freeform 40"/>
            <p:cNvSpPr>
              <a:spLocks/>
            </p:cNvSpPr>
            <p:nvPr/>
          </p:nvSpPr>
          <p:spPr bwMode="auto">
            <a:xfrm>
              <a:off x="859" y="2157"/>
              <a:ext cx="1378" cy="297"/>
            </a:xfrm>
            <a:custGeom>
              <a:avLst/>
              <a:gdLst/>
              <a:ahLst/>
              <a:cxnLst>
                <a:cxn ang="0">
                  <a:pos x="0" y="0"/>
                </a:cxn>
                <a:cxn ang="0">
                  <a:pos x="129" y="0"/>
                </a:cxn>
                <a:cxn ang="0">
                  <a:pos x="256" y="3"/>
                </a:cxn>
                <a:cxn ang="0">
                  <a:pos x="382" y="9"/>
                </a:cxn>
                <a:cxn ang="0">
                  <a:pos x="505" y="18"/>
                </a:cxn>
                <a:cxn ang="0">
                  <a:pos x="627" y="29"/>
                </a:cxn>
                <a:cxn ang="0">
                  <a:pos x="745" y="44"/>
                </a:cxn>
                <a:cxn ang="0">
                  <a:pos x="861" y="61"/>
                </a:cxn>
                <a:cxn ang="0">
                  <a:pos x="974" y="80"/>
                </a:cxn>
                <a:cxn ang="0">
                  <a:pos x="1083" y="103"/>
                </a:cxn>
                <a:cxn ang="0">
                  <a:pos x="1190" y="128"/>
                </a:cxn>
                <a:cxn ang="0">
                  <a:pos x="1292" y="156"/>
                </a:cxn>
                <a:cxn ang="0">
                  <a:pos x="1342" y="170"/>
                </a:cxn>
                <a:cxn ang="0">
                  <a:pos x="1391" y="186"/>
                </a:cxn>
                <a:cxn ang="0">
                  <a:pos x="1439" y="202"/>
                </a:cxn>
                <a:cxn ang="0">
                  <a:pos x="1485" y="218"/>
                </a:cxn>
                <a:cxn ang="0">
                  <a:pos x="1531" y="236"/>
                </a:cxn>
                <a:cxn ang="0">
                  <a:pos x="1576" y="254"/>
                </a:cxn>
                <a:cxn ang="0">
                  <a:pos x="1619" y="272"/>
                </a:cxn>
                <a:cxn ang="0">
                  <a:pos x="1661" y="291"/>
                </a:cxn>
                <a:cxn ang="0">
                  <a:pos x="1702" y="311"/>
                </a:cxn>
                <a:cxn ang="0">
                  <a:pos x="1742" y="331"/>
                </a:cxn>
              </a:cxnLst>
              <a:rect l="0" t="0" r="r" b="b"/>
              <a:pathLst>
                <a:path w="1742" h="331">
                  <a:moveTo>
                    <a:pt x="0" y="0"/>
                  </a:moveTo>
                  <a:lnTo>
                    <a:pt x="129" y="0"/>
                  </a:lnTo>
                  <a:lnTo>
                    <a:pt x="256" y="3"/>
                  </a:lnTo>
                  <a:lnTo>
                    <a:pt x="382" y="9"/>
                  </a:lnTo>
                  <a:lnTo>
                    <a:pt x="505" y="18"/>
                  </a:lnTo>
                  <a:lnTo>
                    <a:pt x="627" y="29"/>
                  </a:lnTo>
                  <a:lnTo>
                    <a:pt x="745" y="44"/>
                  </a:lnTo>
                  <a:lnTo>
                    <a:pt x="861" y="61"/>
                  </a:lnTo>
                  <a:lnTo>
                    <a:pt x="974" y="80"/>
                  </a:lnTo>
                  <a:lnTo>
                    <a:pt x="1083" y="103"/>
                  </a:lnTo>
                  <a:lnTo>
                    <a:pt x="1190" y="128"/>
                  </a:lnTo>
                  <a:lnTo>
                    <a:pt x="1292" y="156"/>
                  </a:lnTo>
                  <a:lnTo>
                    <a:pt x="1342" y="170"/>
                  </a:lnTo>
                  <a:lnTo>
                    <a:pt x="1391" y="186"/>
                  </a:lnTo>
                  <a:lnTo>
                    <a:pt x="1439" y="202"/>
                  </a:lnTo>
                  <a:lnTo>
                    <a:pt x="1485" y="218"/>
                  </a:lnTo>
                  <a:lnTo>
                    <a:pt x="1531" y="236"/>
                  </a:lnTo>
                  <a:lnTo>
                    <a:pt x="1576" y="254"/>
                  </a:lnTo>
                  <a:lnTo>
                    <a:pt x="1619" y="272"/>
                  </a:lnTo>
                  <a:lnTo>
                    <a:pt x="1661" y="291"/>
                  </a:lnTo>
                  <a:lnTo>
                    <a:pt x="1702" y="311"/>
                  </a:lnTo>
                  <a:lnTo>
                    <a:pt x="1742" y="331"/>
                  </a:lnTo>
                </a:path>
              </a:pathLst>
            </a:custGeom>
            <a:noFill/>
            <a:ln w="28575" cmpd="sng">
              <a:solidFill>
                <a:srgbClr val="FF0000"/>
              </a:solidFill>
              <a:prstDash val="solid"/>
              <a:round/>
              <a:headEnd/>
              <a:tailEnd/>
            </a:ln>
          </p:spPr>
          <p:txBody>
            <a:bodyPr/>
            <a:lstStyle/>
            <a:p>
              <a:endParaRPr lang="zh-CN" altLang="en-US"/>
            </a:p>
          </p:txBody>
        </p:sp>
        <p:sp>
          <p:nvSpPr>
            <p:cNvPr id="34857" name="Freeform 41"/>
            <p:cNvSpPr>
              <a:spLocks/>
            </p:cNvSpPr>
            <p:nvPr/>
          </p:nvSpPr>
          <p:spPr bwMode="auto">
            <a:xfrm>
              <a:off x="806" y="2127"/>
              <a:ext cx="78" cy="60"/>
            </a:xfrm>
            <a:custGeom>
              <a:avLst/>
              <a:gdLst/>
              <a:ahLst/>
              <a:cxnLst>
                <a:cxn ang="0">
                  <a:pos x="98" y="0"/>
                </a:cxn>
                <a:cxn ang="0">
                  <a:pos x="0" y="35"/>
                </a:cxn>
                <a:cxn ang="0">
                  <a:pos x="99" y="67"/>
                </a:cxn>
                <a:cxn ang="0">
                  <a:pos x="68" y="34"/>
                </a:cxn>
                <a:cxn ang="0">
                  <a:pos x="98" y="0"/>
                </a:cxn>
              </a:cxnLst>
              <a:rect l="0" t="0" r="r" b="b"/>
              <a:pathLst>
                <a:path w="99" h="67">
                  <a:moveTo>
                    <a:pt x="98" y="0"/>
                  </a:moveTo>
                  <a:lnTo>
                    <a:pt x="0" y="35"/>
                  </a:lnTo>
                  <a:lnTo>
                    <a:pt x="99" y="67"/>
                  </a:lnTo>
                  <a:lnTo>
                    <a:pt x="68" y="34"/>
                  </a:lnTo>
                  <a:lnTo>
                    <a:pt x="98" y="0"/>
                  </a:lnTo>
                  <a:close/>
                </a:path>
              </a:pathLst>
            </a:custGeom>
            <a:solidFill>
              <a:srgbClr val="009900"/>
            </a:solidFill>
            <a:ln w="28575" cmpd="sng">
              <a:solidFill>
                <a:srgbClr val="FF0000"/>
              </a:solidFill>
              <a:round/>
              <a:headEnd/>
              <a:tailEnd/>
            </a:ln>
          </p:spPr>
          <p:txBody>
            <a:bodyPr/>
            <a:lstStyle/>
            <a:p>
              <a:endParaRPr lang="zh-CN" altLang="en-US"/>
            </a:p>
          </p:txBody>
        </p:sp>
        <p:sp>
          <p:nvSpPr>
            <p:cNvPr id="34858" name="Freeform 42"/>
            <p:cNvSpPr>
              <a:spLocks/>
            </p:cNvSpPr>
            <p:nvPr/>
          </p:nvSpPr>
          <p:spPr bwMode="auto">
            <a:xfrm>
              <a:off x="3507" y="2163"/>
              <a:ext cx="1378" cy="298"/>
            </a:xfrm>
            <a:custGeom>
              <a:avLst/>
              <a:gdLst/>
              <a:ahLst/>
              <a:cxnLst>
                <a:cxn ang="0">
                  <a:pos x="0" y="331"/>
                </a:cxn>
                <a:cxn ang="0">
                  <a:pos x="40" y="311"/>
                </a:cxn>
                <a:cxn ang="0">
                  <a:pos x="81" y="291"/>
                </a:cxn>
                <a:cxn ang="0">
                  <a:pos x="123" y="272"/>
                </a:cxn>
                <a:cxn ang="0">
                  <a:pos x="167" y="254"/>
                </a:cxn>
                <a:cxn ang="0">
                  <a:pos x="211" y="236"/>
                </a:cxn>
                <a:cxn ang="0">
                  <a:pos x="257" y="218"/>
                </a:cxn>
                <a:cxn ang="0">
                  <a:pos x="303" y="202"/>
                </a:cxn>
                <a:cxn ang="0">
                  <a:pos x="351" y="186"/>
                </a:cxn>
                <a:cxn ang="0">
                  <a:pos x="400" y="170"/>
                </a:cxn>
                <a:cxn ang="0">
                  <a:pos x="450" y="156"/>
                </a:cxn>
                <a:cxn ang="0">
                  <a:pos x="552" y="128"/>
                </a:cxn>
                <a:cxn ang="0">
                  <a:pos x="659" y="103"/>
                </a:cxn>
                <a:cxn ang="0">
                  <a:pos x="768" y="80"/>
                </a:cxn>
                <a:cxn ang="0">
                  <a:pos x="881" y="61"/>
                </a:cxn>
                <a:cxn ang="0">
                  <a:pos x="997" y="44"/>
                </a:cxn>
                <a:cxn ang="0">
                  <a:pos x="1116" y="29"/>
                </a:cxn>
                <a:cxn ang="0">
                  <a:pos x="1237" y="18"/>
                </a:cxn>
                <a:cxn ang="0">
                  <a:pos x="1360" y="9"/>
                </a:cxn>
                <a:cxn ang="0">
                  <a:pos x="1486" y="3"/>
                </a:cxn>
                <a:cxn ang="0">
                  <a:pos x="1613" y="0"/>
                </a:cxn>
                <a:cxn ang="0">
                  <a:pos x="1742" y="0"/>
                </a:cxn>
              </a:cxnLst>
              <a:rect l="0" t="0" r="r" b="b"/>
              <a:pathLst>
                <a:path w="1742" h="331">
                  <a:moveTo>
                    <a:pt x="0" y="331"/>
                  </a:moveTo>
                  <a:lnTo>
                    <a:pt x="40" y="311"/>
                  </a:lnTo>
                  <a:lnTo>
                    <a:pt x="81" y="291"/>
                  </a:lnTo>
                  <a:lnTo>
                    <a:pt x="123" y="272"/>
                  </a:lnTo>
                  <a:lnTo>
                    <a:pt x="167" y="254"/>
                  </a:lnTo>
                  <a:lnTo>
                    <a:pt x="211" y="236"/>
                  </a:lnTo>
                  <a:lnTo>
                    <a:pt x="257" y="218"/>
                  </a:lnTo>
                  <a:lnTo>
                    <a:pt x="303" y="202"/>
                  </a:lnTo>
                  <a:lnTo>
                    <a:pt x="351" y="186"/>
                  </a:lnTo>
                  <a:lnTo>
                    <a:pt x="400" y="170"/>
                  </a:lnTo>
                  <a:lnTo>
                    <a:pt x="450" y="156"/>
                  </a:lnTo>
                  <a:lnTo>
                    <a:pt x="552" y="128"/>
                  </a:lnTo>
                  <a:lnTo>
                    <a:pt x="659" y="103"/>
                  </a:lnTo>
                  <a:lnTo>
                    <a:pt x="768" y="80"/>
                  </a:lnTo>
                  <a:lnTo>
                    <a:pt x="881" y="61"/>
                  </a:lnTo>
                  <a:lnTo>
                    <a:pt x="997" y="44"/>
                  </a:lnTo>
                  <a:lnTo>
                    <a:pt x="1116" y="29"/>
                  </a:lnTo>
                  <a:lnTo>
                    <a:pt x="1237" y="18"/>
                  </a:lnTo>
                  <a:lnTo>
                    <a:pt x="1360" y="9"/>
                  </a:lnTo>
                  <a:lnTo>
                    <a:pt x="1486" y="3"/>
                  </a:lnTo>
                  <a:lnTo>
                    <a:pt x="1613" y="0"/>
                  </a:lnTo>
                  <a:lnTo>
                    <a:pt x="1742" y="0"/>
                  </a:lnTo>
                </a:path>
              </a:pathLst>
            </a:custGeom>
            <a:noFill/>
            <a:ln w="28575" cmpd="sng">
              <a:solidFill>
                <a:srgbClr val="FF0000"/>
              </a:solidFill>
              <a:prstDash val="solid"/>
              <a:round/>
              <a:headEnd/>
              <a:tailEnd/>
            </a:ln>
          </p:spPr>
          <p:txBody>
            <a:bodyPr/>
            <a:lstStyle/>
            <a:p>
              <a:endParaRPr lang="zh-CN" altLang="en-US"/>
            </a:p>
          </p:txBody>
        </p:sp>
        <p:sp>
          <p:nvSpPr>
            <p:cNvPr id="34859" name="Freeform 43"/>
            <p:cNvSpPr>
              <a:spLocks/>
            </p:cNvSpPr>
            <p:nvPr/>
          </p:nvSpPr>
          <p:spPr bwMode="auto">
            <a:xfrm>
              <a:off x="4860" y="2135"/>
              <a:ext cx="79" cy="60"/>
            </a:xfrm>
            <a:custGeom>
              <a:avLst/>
              <a:gdLst/>
              <a:ahLst/>
              <a:cxnLst>
                <a:cxn ang="0">
                  <a:pos x="0" y="67"/>
                </a:cxn>
                <a:cxn ang="0">
                  <a:pos x="99" y="34"/>
                </a:cxn>
                <a:cxn ang="0">
                  <a:pos x="1" y="0"/>
                </a:cxn>
                <a:cxn ang="0">
                  <a:pos x="31" y="33"/>
                </a:cxn>
                <a:cxn ang="0">
                  <a:pos x="0" y="67"/>
                </a:cxn>
              </a:cxnLst>
              <a:rect l="0" t="0" r="r" b="b"/>
              <a:pathLst>
                <a:path w="99" h="67">
                  <a:moveTo>
                    <a:pt x="0" y="67"/>
                  </a:moveTo>
                  <a:lnTo>
                    <a:pt x="99" y="34"/>
                  </a:lnTo>
                  <a:lnTo>
                    <a:pt x="1" y="0"/>
                  </a:lnTo>
                  <a:lnTo>
                    <a:pt x="31" y="33"/>
                  </a:lnTo>
                  <a:lnTo>
                    <a:pt x="0" y="67"/>
                  </a:lnTo>
                  <a:close/>
                </a:path>
              </a:pathLst>
            </a:custGeom>
            <a:solidFill>
              <a:srgbClr val="009900"/>
            </a:solidFill>
            <a:ln w="28575" cmpd="sng">
              <a:solidFill>
                <a:srgbClr val="FF0000"/>
              </a:solidFill>
              <a:round/>
              <a:headEnd/>
              <a:tailEnd/>
            </a:ln>
          </p:spPr>
          <p:txBody>
            <a:bodyPr/>
            <a:lstStyle/>
            <a:p>
              <a:endParaRPr lang="zh-CN" altLang="en-US"/>
            </a:p>
          </p:txBody>
        </p:sp>
        <p:sp>
          <p:nvSpPr>
            <p:cNvPr id="34860" name="Freeform 44"/>
            <p:cNvSpPr>
              <a:spLocks/>
            </p:cNvSpPr>
            <p:nvPr/>
          </p:nvSpPr>
          <p:spPr bwMode="auto">
            <a:xfrm>
              <a:off x="845" y="2559"/>
              <a:ext cx="1366" cy="301"/>
            </a:xfrm>
            <a:custGeom>
              <a:avLst/>
              <a:gdLst/>
              <a:ahLst/>
              <a:cxnLst>
                <a:cxn ang="0">
                  <a:pos x="1743" y="0"/>
                </a:cxn>
                <a:cxn ang="0">
                  <a:pos x="1703" y="20"/>
                </a:cxn>
                <a:cxn ang="0">
                  <a:pos x="1662" y="40"/>
                </a:cxn>
                <a:cxn ang="0">
                  <a:pos x="1620" y="59"/>
                </a:cxn>
                <a:cxn ang="0">
                  <a:pos x="1576" y="77"/>
                </a:cxn>
                <a:cxn ang="0">
                  <a:pos x="1532" y="95"/>
                </a:cxn>
                <a:cxn ang="0">
                  <a:pos x="1486" y="112"/>
                </a:cxn>
                <a:cxn ang="0">
                  <a:pos x="1439" y="129"/>
                </a:cxn>
                <a:cxn ang="0">
                  <a:pos x="1391" y="145"/>
                </a:cxn>
                <a:cxn ang="0">
                  <a:pos x="1342" y="160"/>
                </a:cxn>
                <a:cxn ang="0">
                  <a:pos x="1292" y="175"/>
                </a:cxn>
                <a:cxn ang="0">
                  <a:pos x="1190" y="202"/>
                </a:cxn>
                <a:cxn ang="0">
                  <a:pos x="1084" y="227"/>
                </a:cxn>
                <a:cxn ang="0">
                  <a:pos x="974" y="250"/>
                </a:cxn>
                <a:cxn ang="0">
                  <a:pos x="861" y="270"/>
                </a:cxn>
                <a:cxn ang="0">
                  <a:pos x="745" y="287"/>
                </a:cxn>
                <a:cxn ang="0">
                  <a:pos x="627" y="301"/>
                </a:cxn>
                <a:cxn ang="0">
                  <a:pos x="505" y="313"/>
                </a:cxn>
                <a:cxn ang="0">
                  <a:pos x="382" y="321"/>
                </a:cxn>
                <a:cxn ang="0">
                  <a:pos x="256" y="327"/>
                </a:cxn>
                <a:cxn ang="0">
                  <a:pos x="129" y="330"/>
                </a:cxn>
                <a:cxn ang="0">
                  <a:pos x="0" y="330"/>
                </a:cxn>
              </a:cxnLst>
              <a:rect l="0" t="0" r="r" b="b"/>
              <a:pathLst>
                <a:path w="1743" h="330">
                  <a:moveTo>
                    <a:pt x="1743" y="0"/>
                  </a:moveTo>
                  <a:lnTo>
                    <a:pt x="1703" y="20"/>
                  </a:lnTo>
                  <a:lnTo>
                    <a:pt x="1662" y="40"/>
                  </a:lnTo>
                  <a:lnTo>
                    <a:pt x="1620" y="59"/>
                  </a:lnTo>
                  <a:lnTo>
                    <a:pt x="1576" y="77"/>
                  </a:lnTo>
                  <a:lnTo>
                    <a:pt x="1532" y="95"/>
                  </a:lnTo>
                  <a:lnTo>
                    <a:pt x="1486" y="112"/>
                  </a:lnTo>
                  <a:lnTo>
                    <a:pt x="1439" y="129"/>
                  </a:lnTo>
                  <a:lnTo>
                    <a:pt x="1391" y="145"/>
                  </a:lnTo>
                  <a:lnTo>
                    <a:pt x="1342" y="160"/>
                  </a:lnTo>
                  <a:lnTo>
                    <a:pt x="1292" y="175"/>
                  </a:lnTo>
                  <a:lnTo>
                    <a:pt x="1190" y="202"/>
                  </a:lnTo>
                  <a:lnTo>
                    <a:pt x="1084" y="227"/>
                  </a:lnTo>
                  <a:lnTo>
                    <a:pt x="974" y="250"/>
                  </a:lnTo>
                  <a:lnTo>
                    <a:pt x="861" y="270"/>
                  </a:lnTo>
                  <a:lnTo>
                    <a:pt x="745" y="287"/>
                  </a:lnTo>
                  <a:lnTo>
                    <a:pt x="627" y="301"/>
                  </a:lnTo>
                  <a:lnTo>
                    <a:pt x="505" y="313"/>
                  </a:lnTo>
                  <a:lnTo>
                    <a:pt x="382" y="321"/>
                  </a:lnTo>
                  <a:lnTo>
                    <a:pt x="256" y="327"/>
                  </a:lnTo>
                  <a:lnTo>
                    <a:pt x="129" y="330"/>
                  </a:lnTo>
                  <a:lnTo>
                    <a:pt x="0" y="330"/>
                  </a:lnTo>
                </a:path>
              </a:pathLst>
            </a:custGeom>
            <a:noFill/>
            <a:ln w="28575" cmpd="sng">
              <a:solidFill>
                <a:srgbClr val="FF0000"/>
              </a:solidFill>
              <a:prstDash val="solid"/>
              <a:round/>
              <a:headEnd/>
              <a:tailEnd/>
            </a:ln>
          </p:spPr>
          <p:txBody>
            <a:bodyPr/>
            <a:lstStyle/>
            <a:p>
              <a:endParaRPr lang="zh-CN" altLang="en-US"/>
            </a:p>
          </p:txBody>
        </p:sp>
        <p:sp>
          <p:nvSpPr>
            <p:cNvPr id="34861" name="Freeform 45"/>
            <p:cNvSpPr>
              <a:spLocks/>
            </p:cNvSpPr>
            <p:nvPr/>
          </p:nvSpPr>
          <p:spPr bwMode="auto">
            <a:xfrm>
              <a:off x="792" y="2830"/>
              <a:ext cx="78" cy="61"/>
            </a:xfrm>
            <a:custGeom>
              <a:avLst/>
              <a:gdLst/>
              <a:ahLst/>
              <a:cxnLst>
                <a:cxn ang="0">
                  <a:pos x="99" y="0"/>
                </a:cxn>
                <a:cxn ang="0">
                  <a:pos x="0" y="33"/>
                </a:cxn>
                <a:cxn ang="0">
                  <a:pos x="98" y="67"/>
                </a:cxn>
                <a:cxn ang="0">
                  <a:pos x="68" y="34"/>
                </a:cxn>
                <a:cxn ang="0">
                  <a:pos x="99" y="0"/>
                </a:cxn>
              </a:cxnLst>
              <a:rect l="0" t="0" r="r" b="b"/>
              <a:pathLst>
                <a:path w="99" h="67">
                  <a:moveTo>
                    <a:pt x="99" y="0"/>
                  </a:moveTo>
                  <a:lnTo>
                    <a:pt x="0" y="33"/>
                  </a:lnTo>
                  <a:lnTo>
                    <a:pt x="98" y="67"/>
                  </a:lnTo>
                  <a:lnTo>
                    <a:pt x="68" y="34"/>
                  </a:lnTo>
                  <a:lnTo>
                    <a:pt x="99" y="0"/>
                  </a:lnTo>
                  <a:close/>
                </a:path>
              </a:pathLst>
            </a:custGeom>
            <a:solidFill>
              <a:srgbClr val="009900"/>
            </a:solidFill>
            <a:ln w="28575" cmpd="sng">
              <a:solidFill>
                <a:srgbClr val="FF0000"/>
              </a:solidFill>
              <a:round/>
              <a:headEnd/>
              <a:tailEnd/>
            </a:ln>
          </p:spPr>
          <p:txBody>
            <a:bodyPr/>
            <a:lstStyle/>
            <a:p>
              <a:endParaRPr lang="zh-CN" altLang="en-US"/>
            </a:p>
          </p:txBody>
        </p:sp>
        <p:sp>
          <p:nvSpPr>
            <p:cNvPr id="34862" name="Line 46"/>
            <p:cNvSpPr>
              <a:spLocks noChangeShapeType="1"/>
            </p:cNvSpPr>
            <p:nvPr/>
          </p:nvSpPr>
          <p:spPr bwMode="auto">
            <a:xfrm>
              <a:off x="3501" y="2503"/>
              <a:ext cx="1390" cy="1"/>
            </a:xfrm>
            <a:prstGeom prst="line">
              <a:avLst/>
            </a:prstGeom>
            <a:noFill/>
            <a:ln w="28575">
              <a:solidFill>
                <a:srgbClr val="FF0000"/>
              </a:solidFill>
              <a:round/>
              <a:headEnd/>
              <a:tailEnd/>
            </a:ln>
          </p:spPr>
          <p:txBody>
            <a:bodyPr/>
            <a:lstStyle/>
            <a:p>
              <a:endParaRPr lang="zh-CN" altLang="en-US"/>
            </a:p>
          </p:txBody>
        </p:sp>
        <p:sp>
          <p:nvSpPr>
            <p:cNvPr id="34863" name="Freeform 47"/>
            <p:cNvSpPr>
              <a:spLocks/>
            </p:cNvSpPr>
            <p:nvPr/>
          </p:nvSpPr>
          <p:spPr bwMode="auto">
            <a:xfrm>
              <a:off x="4866" y="2474"/>
              <a:ext cx="78" cy="60"/>
            </a:xfrm>
            <a:custGeom>
              <a:avLst/>
              <a:gdLst/>
              <a:ahLst/>
              <a:cxnLst>
                <a:cxn ang="0">
                  <a:pos x="0" y="67"/>
                </a:cxn>
                <a:cxn ang="0">
                  <a:pos x="99" y="33"/>
                </a:cxn>
                <a:cxn ang="0">
                  <a:pos x="0" y="0"/>
                </a:cxn>
                <a:cxn ang="0">
                  <a:pos x="31" y="33"/>
                </a:cxn>
                <a:cxn ang="0">
                  <a:pos x="0" y="67"/>
                </a:cxn>
              </a:cxnLst>
              <a:rect l="0" t="0" r="r" b="b"/>
              <a:pathLst>
                <a:path w="99" h="67">
                  <a:moveTo>
                    <a:pt x="0" y="67"/>
                  </a:moveTo>
                  <a:lnTo>
                    <a:pt x="99" y="33"/>
                  </a:lnTo>
                  <a:lnTo>
                    <a:pt x="0" y="0"/>
                  </a:lnTo>
                  <a:lnTo>
                    <a:pt x="31" y="33"/>
                  </a:lnTo>
                  <a:lnTo>
                    <a:pt x="0" y="67"/>
                  </a:lnTo>
                  <a:close/>
                </a:path>
              </a:pathLst>
            </a:custGeom>
            <a:solidFill>
              <a:srgbClr val="009900"/>
            </a:solidFill>
            <a:ln w="28575" cmpd="sng">
              <a:solidFill>
                <a:srgbClr val="FF0000"/>
              </a:solidFill>
              <a:round/>
              <a:headEnd/>
              <a:tailEnd/>
            </a:ln>
          </p:spPr>
          <p:txBody>
            <a:bodyPr/>
            <a:lstStyle/>
            <a:p>
              <a:endParaRPr lang="zh-CN" altLang="en-US"/>
            </a:p>
          </p:txBody>
        </p:sp>
        <p:sp>
          <p:nvSpPr>
            <p:cNvPr id="34864" name="Line 48"/>
            <p:cNvSpPr>
              <a:spLocks noChangeShapeType="1"/>
            </p:cNvSpPr>
            <p:nvPr/>
          </p:nvSpPr>
          <p:spPr bwMode="auto">
            <a:xfrm flipH="1">
              <a:off x="823" y="2495"/>
              <a:ext cx="1388" cy="1"/>
            </a:xfrm>
            <a:prstGeom prst="line">
              <a:avLst/>
            </a:prstGeom>
            <a:noFill/>
            <a:ln w="28575">
              <a:solidFill>
                <a:srgbClr val="FF0000"/>
              </a:solidFill>
              <a:round/>
              <a:headEnd/>
              <a:tailEnd/>
            </a:ln>
          </p:spPr>
          <p:txBody>
            <a:bodyPr/>
            <a:lstStyle/>
            <a:p>
              <a:endParaRPr lang="zh-CN" altLang="en-US"/>
            </a:p>
          </p:txBody>
        </p:sp>
        <p:sp>
          <p:nvSpPr>
            <p:cNvPr id="34865" name="Freeform 49"/>
            <p:cNvSpPr>
              <a:spLocks/>
            </p:cNvSpPr>
            <p:nvPr/>
          </p:nvSpPr>
          <p:spPr bwMode="auto">
            <a:xfrm>
              <a:off x="768" y="2475"/>
              <a:ext cx="83" cy="47"/>
            </a:xfrm>
            <a:custGeom>
              <a:avLst/>
              <a:gdLst/>
              <a:ahLst/>
              <a:cxnLst>
                <a:cxn ang="0">
                  <a:pos x="99" y="0"/>
                </a:cxn>
                <a:cxn ang="0">
                  <a:pos x="0" y="34"/>
                </a:cxn>
                <a:cxn ang="0">
                  <a:pos x="99" y="67"/>
                </a:cxn>
                <a:cxn ang="0">
                  <a:pos x="68" y="34"/>
                </a:cxn>
                <a:cxn ang="0">
                  <a:pos x="99" y="0"/>
                </a:cxn>
              </a:cxnLst>
              <a:rect l="0" t="0" r="r" b="b"/>
              <a:pathLst>
                <a:path w="99" h="67">
                  <a:moveTo>
                    <a:pt x="99" y="0"/>
                  </a:moveTo>
                  <a:lnTo>
                    <a:pt x="0" y="34"/>
                  </a:lnTo>
                  <a:lnTo>
                    <a:pt x="99" y="67"/>
                  </a:lnTo>
                  <a:lnTo>
                    <a:pt x="68" y="34"/>
                  </a:lnTo>
                  <a:lnTo>
                    <a:pt x="99" y="0"/>
                  </a:lnTo>
                  <a:close/>
                </a:path>
              </a:pathLst>
            </a:custGeom>
            <a:solidFill>
              <a:srgbClr val="009900"/>
            </a:solidFill>
            <a:ln w="28575" cmpd="sng">
              <a:solidFill>
                <a:srgbClr val="FF0000"/>
              </a:solidFill>
              <a:round/>
              <a:headEnd/>
              <a:tailEnd/>
            </a:ln>
          </p:spPr>
          <p:txBody>
            <a:bodyPr/>
            <a:lstStyle/>
            <a:p>
              <a:endParaRPr lang="zh-CN" altLang="en-US"/>
            </a:p>
          </p:txBody>
        </p:sp>
        <p:grpSp>
          <p:nvGrpSpPr>
            <p:cNvPr id="3" name="Group 50"/>
            <p:cNvGrpSpPr>
              <a:grpSpLocks/>
            </p:cNvGrpSpPr>
            <p:nvPr/>
          </p:nvGrpSpPr>
          <p:grpSpPr bwMode="auto">
            <a:xfrm>
              <a:off x="3264" y="2342"/>
              <a:ext cx="242" cy="346"/>
              <a:chOff x="4176" y="528"/>
              <a:chExt cx="242" cy="346"/>
            </a:xfrm>
          </p:grpSpPr>
          <p:sp>
            <p:nvSpPr>
              <p:cNvPr id="34867" name="Oval 51"/>
              <p:cNvSpPr>
                <a:spLocks noChangeArrowheads="1"/>
              </p:cNvSpPr>
              <p:nvPr/>
            </p:nvSpPr>
            <p:spPr bwMode="auto">
              <a:xfrm>
                <a:off x="4176" y="575"/>
                <a:ext cx="242" cy="248"/>
              </a:xfrm>
              <a:prstGeom prst="ellipse">
                <a:avLst/>
              </a:prstGeom>
              <a:solidFill>
                <a:schemeClr val="folHlink"/>
              </a:solidFill>
              <a:ln w="28575">
                <a:solidFill>
                  <a:srgbClr val="FF0000"/>
                </a:solidFill>
                <a:round/>
                <a:headEnd/>
                <a:tailEnd/>
              </a:ln>
            </p:spPr>
            <p:txBody>
              <a:bodyPr/>
              <a:lstStyle/>
              <a:p>
                <a:endParaRPr lang="zh-CN" altLang="en-US"/>
              </a:p>
            </p:txBody>
          </p:sp>
          <p:sp>
            <p:nvSpPr>
              <p:cNvPr id="34868" name="Rectangle 52"/>
              <p:cNvSpPr>
                <a:spLocks noChangeArrowheads="1"/>
              </p:cNvSpPr>
              <p:nvPr/>
            </p:nvSpPr>
            <p:spPr bwMode="auto">
              <a:xfrm>
                <a:off x="4212" y="528"/>
                <a:ext cx="173" cy="346"/>
              </a:xfrm>
              <a:prstGeom prst="rect">
                <a:avLst/>
              </a:prstGeom>
              <a:noFill/>
              <a:ln w="9525">
                <a:noFill/>
                <a:miter lim="800000"/>
                <a:headEnd/>
                <a:tailEnd/>
              </a:ln>
            </p:spPr>
            <p:txBody>
              <a:bodyPr wrap="none" lIns="0" tIns="0" rIns="0" bIns="0">
                <a:spAutoFit/>
              </a:bodyPr>
              <a:lstStyle/>
              <a:p>
                <a:r>
                  <a:rPr kumimoji="1" lang="en-US" altLang="zh-CN" sz="3600" b="1">
                    <a:solidFill>
                      <a:srgbClr val="CC0000"/>
                    </a:solidFill>
                    <a:latin typeface="Bookman Old Style" pitchFamily="18" charset="0"/>
                  </a:rPr>
                  <a:t>+</a:t>
                </a:r>
                <a:endParaRPr kumimoji="1" lang="en-US" altLang="zh-CN" sz="2400">
                  <a:latin typeface="Times New Roman" pitchFamily="18" charset="0"/>
                </a:endParaRPr>
              </a:p>
            </p:txBody>
          </p:sp>
        </p:grpSp>
        <p:grpSp>
          <p:nvGrpSpPr>
            <p:cNvPr id="4" name="Group 53"/>
            <p:cNvGrpSpPr>
              <a:grpSpLocks/>
            </p:cNvGrpSpPr>
            <p:nvPr/>
          </p:nvGrpSpPr>
          <p:grpSpPr bwMode="auto">
            <a:xfrm>
              <a:off x="2206" y="2346"/>
              <a:ext cx="242" cy="346"/>
              <a:chOff x="4176" y="528"/>
              <a:chExt cx="242" cy="346"/>
            </a:xfrm>
          </p:grpSpPr>
          <p:sp>
            <p:nvSpPr>
              <p:cNvPr id="34870" name="Oval 54"/>
              <p:cNvSpPr>
                <a:spLocks noChangeArrowheads="1"/>
              </p:cNvSpPr>
              <p:nvPr/>
            </p:nvSpPr>
            <p:spPr bwMode="auto">
              <a:xfrm>
                <a:off x="4176" y="575"/>
                <a:ext cx="242" cy="248"/>
              </a:xfrm>
              <a:prstGeom prst="ellipse">
                <a:avLst/>
              </a:prstGeom>
              <a:solidFill>
                <a:schemeClr val="folHlink"/>
              </a:solidFill>
              <a:ln w="28575">
                <a:solidFill>
                  <a:srgbClr val="FF0000"/>
                </a:solidFill>
                <a:round/>
                <a:headEnd/>
                <a:tailEnd/>
              </a:ln>
            </p:spPr>
            <p:txBody>
              <a:bodyPr/>
              <a:lstStyle/>
              <a:p>
                <a:endParaRPr lang="zh-CN" altLang="en-US"/>
              </a:p>
            </p:txBody>
          </p:sp>
          <p:sp>
            <p:nvSpPr>
              <p:cNvPr id="34871" name="Rectangle 55"/>
              <p:cNvSpPr>
                <a:spLocks noChangeArrowheads="1"/>
              </p:cNvSpPr>
              <p:nvPr/>
            </p:nvSpPr>
            <p:spPr bwMode="auto">
              <a:xfrm>
                <a:off x="4212" y="528"/>
                <a:ext cx="173" cy="346"/>
              </a:xfrm>
              <a:prstGeom prst="rect">
                <a:avLst/>
              </a:prstGeom>
              <a:noFill/>
              <a:ln w="9525">
                <a:noFill/>
                <a:miter lim="800000"/>
                <a:headEnd/>
                <a:tailEnd/>
              </a:ln>
            </p:spPr>
            <p:txBody>
              <a:bodyPr wrap="none" lIns="0" tIns="0" rIns="0" bIns="0">
                <a:spAutoFit/>
              </a:bodyPr>
              <a:lstStyle/>
              <a:p>
                <a:r>
                  <a:rPr kumimoji="1" lang="en-US" altLang="zh-CN" sz="3600" b="1">
                    <a:solidFill>
                      <a:srgbClr val="CC0000"/>
                    </a:solidFill>
                    <a:latin typeface="Bookman Old Style" pitchFamily="18" charset="0"/>
                  </a:rPr>
                  <a:t>+</a:t>
                </a:r>
                <a:endParaRPr kumimoji="1" lang="en-US" altLang="zh-CN" sz="2400">
                  <a:latin typeface="Times New Roman" pitchFamily="18" charset="0"/>
                </a:endParaRPr>
              </a:p>
            </p:txBody>
          </p:sp>
        </p:grpSp>
      </p:grpSp>
      <p:sp>
        <p:nvSpPr>
          <p:cNvPr id="56" name="矩形 55"/>
          <p:cNvSpPr/>
          <p:nvPr/>
        </p:nvSpPr>
        <p:spPr>
          <a:xfrm>
            <a:off x="899591" y="184666"/>
            <a:ext cx="2039341"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四 电场线</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1333500" y="161925"/>
            <a:ext cx="6530975" cy="642938"/>
          </a:xfrm>
          <a:prstGeom prst="rect">
            <a:avLst/>
          </a:prstGeom>
          <a:noFill/>
          <a:ln w="9525">
            <a:noFill/>
            <a:miter lim="800000"/>
            <a:headEnd/>
            <a:tailEnd/>
          </a:ln>
        </p:spPr>
        <p:txBody>
          <a:bodyPr/>
          <a:lstStyle/>
          <a:p>
            <a:endParaRPr lang="zh-CN" altLang="en-US"/>
          </a:p>
        </p:txBody>
      </p:sp>
      <p:sp>
        <p:nvSpPr>
          <p:cNvPr id="35844" name="Rectangle 4"/>
          <p:cNvSpPr>
            <a:spLocks noChangeArrowheads="1"/>
          </p:cNvSpPr>
          <p:nvPr/>
        </p:nvSpPr>
        <p:spPr bwMode="auto">
          <a:xfrm>
            <a:off x="1879947" y="1052736"/>
            <a:ext cx="5140325" cy="430887"/>
          </a:xfrm>
          <a:prstGeom prst="rect">
            <a:avLst/>
          </a:prstGeom>
          <a:noFill/>
          <a:ln w="9525">
            <a:noFill/>
            <a:miter lim="800000"/>
            <a:headEnd/>
            <a:tailEnd/>
          </a:ln>
        </p:spPr>
        <p:txBody>
          <a:bodyPr wrap="square" lIns="0" tIns="0" rIns="0" bIns="0">
            <a:spAutoFit/>
          </a:bodyPr>
          <a:lstStyle/>
          <a:p>
            <a:r>
              <a:rPr kumimoji="1" lang="zh-CN" altLang="en-US" sz="2800" dirty="0">
                <a:solidFill>
                  <a:srgbClr val="FF0000"/>
                </a:solidFill>
                <a:latin typeface="黑体" pitchFamily="49" charset="-122"/>
                <a:ea typeface="黑体" pitchFamily="49" charset="-122"/>
              </a:rPr>
              <a:t>一对不等量异号点电荷的电场线</a:t>
            </a:r>
          </a:p>
        </p:txBody>
      </p:sp>
      <p:grpSp>
        <p:nvGrpSpPr>
          <p:cNvPr id="2" name="Group 5"/>
          <p:cNvGrpSpPr>
            <a:grpSpLocks/>
          </p:cNvGrpSpPr>
          <p:nvPr/>
        </p:nvGrpSpPr>
        <p:grpSpPr bwMode="auto">
          <a:xfrm>
            <a:off x="1371600" y="1676400"/>
            <a:ext cx="6400800" cy="4648200"/>
            <a:chOff x="1056" y="768"/>
            <a:chExt cx="3840" cy="3216"/>
          </a:xfrm>
        </p:grpSpPr>
        <p:sp>
          <p:nvSpPr>
            <p:cNvPr id="35846" name="Freeform 6"/>
            <p:cNvSpPr>
              <a:spLocks/>
            </p:cNvSpPr>
            <p:nvPr/>
          </p:nvSpPr>
          <p:spPr bwMode="auto">
            <a:xfrm>
              <a:off x="1123" y="1916"/>
              <a:ext cx="1051" cy="424"/>
            </a:xfrm>
            <a:custGeom>
              <a:avLst/>
              <a:gdLst/>
              <a:ahLst/>
              <a:cxnLst>
                <a:cxn ang="0">
                  <a:pos x="1167" y="461"/>
                </a:cxn>
                <a:cxn ang="0">
                  <a:pos x="1120" y="461"/>
                </a:cxn>
                <a:cxn ang="0">
                  <a:pos x="1074" y="459"/>
                </a:cxn>
                <a:cxn ang="0">
                  <a:pos x="1028" y="456"/>
                </a:cxn>
                <a:cxn ang="0">
                  <a:pos x="982" y="453"/>
                </a:cxn>
                <a:cxn ang="0">
                  <a:pos x="937" y="448"/>
                </a:cxn>
                <a:cxn ang="0">
                  <a:pos x="892" y="442"/>
                </a:cxn>
                <a:cxn ang="0">
                  <a:pos x="804" y="428"/>
                </a:cxn>
                <a:cxn ang="0">
                  <a:pos x="718" y="411"/>
                </a:cxn>
                <a:cxn ang="0">
                  <a:pos x="635" y="389"/>
                </a:cxn>
                <a:cxn ang="0">
                  <a:pos x="554" y="364"/>
                </a:cxn>
                <a:cxn ang="0">
                  <a:pos x="477" y="336"/>
                </a:cxn>
                <a:cxn ang="0">
                  <a:pos x="402" y="304"/>
                </a:cxn>
                <a:cxn ang="0">
                  <a:pos x="332" y="269"/>
                </a:cxn>
                <a:cxn ang="0">
                  <a:pos x="298" y="250"/>
                </a:cxn>
                <a:cxn ang="0">
                  <a:pos x="265" y="231"/>
                </a:cxn>
                <a:cxn ang="0">
                  <a:pos x="233" y="211"/>
                </a:cxn>
                <a:cxn ang="0">
                  <a:pos x="203" y="190"/>
                </a:cxn>
                <a:cxn ang="0">
                  <a:pos x="173" y="169"/>
                </a:cxn>
                <a:cxn ang="0">
                  <a:pos x="145" y="147"/>
                </a:cxn>
                <a:cxn ang="0">
                  <a:pos x="117" y="124"/>
                </a:cxn>
                <a:cxn ang="0">
                  <a:pos x="91" y="100"/>
                </a:cxn>
                <a:cxn ang="0">
                  <a:pos x="67" y="76"/>
                </a:cxn>
                <a:cxn ang="0">
                  <a:pos x="43" y="51"/>
                </a:cxn>
                <a:cxn ang="0">
                  <a:pos x="21" y="26"/>
                </a:cxn>
                <a:cxn ang="0">
                  <a:pos x="0" y="0"/>
                </a:cxn>
              </a:cxnLst>
              <a:rect l="0" t="0" r="r" b="b"/>
              <a:pathLst>
                <a:path w="1167" h="461">
                  <a:moveTo>
                    <a:pt x="1167" y="461"/>
                  </a:moveTo>
                  <a:lnTo>
                    <a:pt x="1120" y="461"/>
                  </a:lnTo>
                  <a:lnTo>
                    <a:pt x="1074" y="459"/>
                  </a:lnTo>
                  <a:lnTo>
                    <a:pt x="1028" y="456"/>
                  </a:lnTo>
                  <a:lnTo>
                    <a:pt x="982" y="453"/>
                  </a:lnTo>
                  <a:lnTo>
                    <a:pt x="937" y="448"/>
                  </a:lnTo>
                  <a:lnTo>
                    <a:pt x="892" y="442"/>
                  </a:lnTo>
                  <a:lnTo>
                    <a:pt x="804" y="428"/>
                  </a:lnTo>
                  <a:lnTo>
                    <a:pt x="718" y="411"/>
                  </a:lnTo>
                  <a:lnTo>
                    <a:pt x="635" y="389"/>
                  </a:lnTo>
                  <a:lnTo>
                    <a:pt x="554" y="364"/>
                  </a:lnTo>
                  <a:lnTo>
                    <a:pt x="477" y="336"/>
                  </a:lnTo>
                  <a:lnTo>
                    <a:pt x="402" y="304"/>
                  </a:lnTo>
                  <a:lnTo>
                    <a:pt x="332" y="269"/>
                  </a:lnTo>
                  <a:lnTo>
                    <a:pt x="298" y="250"/>
                  </a:lnTo>
                  <a:lnTo>
                    <a:pt x="265" y="231"/>
                  </a:lnTo>
                  <a:lnTo>
                    <a:pt x="233" y="211"/>
                  </a:lnTo>
                  <a:lnTo>
                    <a:pt x="203" y="190"/>
                  </a:lnTo>
                  <a:lnTo>
                    <a:pt x="173" y="169"/>
                  </a:lnTo>
                  <a:lnTo>
                    <a:pt x="145" y="147"/>
                  </a:lnTo>
                  <a:lnTo>
                    <a:pt x="117" y="124"/>
                  </a:lnTo>
                  <a:lnTo>
                    <a:pt x="91" y="100"/>
                  </a:lnTo>
                  <a:lnTo>
                    <a:pt x="67" y="76"/>
                  </a:lnTo>
                  <a:lnTo>
                    <a:pt x="43" y="51"/>
                  </a:lnTo>
                  <a:lnTo>
                    <a:pt x="21" y="26"/>
                  </a:lnTo>
                  <a:lnTo>
                    <a:pt x="0" y="0"/>
                  </a:lnTo>
                </a:path>
              </a:pathLst>
            </a:custGeom>
            <a:noFill/>
            <a:ln w="28575" cmpd="sng">
              <a:solidFill>
                <a:srgbClr val="0000FF"/>
              </a:solidFill>
              <a:prstDash val="solid"/>
              <a:round/>
              <a:headEnd/>
              <a:tailEnd/>
            </a:ln>
          </p:spPr>
          <p:txBody>
            <a:bodyPr/>
            <a:lstStyle/>
            <a:p>
              <a:endParaRPr lang="zh-CN" altLang="en-US"/>
            </a:p>
          </p:txBody>
        </p:sp>
        <p:sp>
          <p:nvSpPr>
            <p:cNvPr id="35847" name="Freeform 7"/>
            <p:cNvSpPr>
              <a:spLocks/>
            </p:cNvSpPr>
            <p:nvPr/>
          </p:nvSpPr>
          <p:spPr bwMode="auto">
            <a:xfrm>
              <a:off x="1090" y="1866"/>
              <a:ext cx="76" cy="91"/>
            </a:xfrm>
            <a:custGeom>
              <a:avLst/>
              <a:gdLst/>
              <a:ahLst/>
              <a:cxnLst>
                <a:cxn ang="0">
                  <a:pos x="85" y="61"/>
                </a:cxn>
                <a:cxn ang="0">
                  <a:pos x="0" y="0"/>
                </a:cxn>
                <a:cxn ang="0">
                  <a:pos x="30" y="100"/>
                </a:cxn>
                <a:cxn ang="0">
                  <a:pos x="39" y="55"/>
                </a:cxn>
                <a:cxn ang="0">
                  <a:pos x="85" y="61"/>
                </a:cxn>
              </a:cxnLst>
              <a:rect l="0" t="0" r="r" b="b"/>
              <a:pathLst>
                <a:path w="85" h="100">
                  <a:moveTo>
                    <a:pt x="85" y="61"/>
                  </a:moveTo>
                  <a:lnTo>
                    <a:pt x="0" y="0"/>
                  </a:lnTo>
                  <a:lnTo>
                    <a:pt x="30" y="100"/>
                  </a:lnTo>
                  <a:lnTo>
                    <a:pt x="39" y="55"/>
                  </a:lnTo>
                  <a:lnTo>
                    <a:pt x="85" y="61"/>
                  </a:lnTo>
                  <a:close/>
                </a:path>
              </a:pathLst>
            </a:custGeom>
            <a:solidFill>
              <a:srgbClr val="CC00FF"/>
            </a:solidFill>
            <a:ln w="28575" cmpd="sng">
              <a:solidFill>
                <a:srgbClr val="0000FF"/>
              </a:solidFill>
              <a:round/>
              <a:headEnd/>
              <a:tailEnd/>
            </a:ln>
          </p:spPr>
          <p:txBody>
            <a:bodyPr/>
            <a:lstStyle/>
            <a:p>
              <a:endParaRPr lang="zh-CN" altLang="en-US"/>
            </a:p>
          </p:txBody>
        </p:sp>
        <p:sp>
          <p:nvSpPr>
            <p:cNvPr id="35848" name="Freeform 8"/>
            <p:cNvSpPr>
              <a:spLocks/>
            </p:cNvSpPr>
            <p:nvPr/>
          </p:nvSpPr>
          <p:spPr bwMode="auto">
            <a:xfrm>
              <a:off x="1289" y="1225"/>
              <a:ext cx="885" cy="1115"/>
            </a:xfrm>
            <a:custGeom>
              <a:avLst/>
              <a:gdLst/>
              <a:ahLst/>
              <a:cxnLst>
                <a:cxn ang="0">
                  <a:pos x="983" y="1214"/>
                </a:cxn>
                <a:cxn ang="0">
                  <a:pos x="942" y="1213"/>
                </a:cxn>
                <a:cxn ang="0">
                  <a:pos x="902" y="1208"/>
                </a:cxn>
                <a:cxn ang="0">
                  <a:pos x="862" y="1201"/>
                </a:cxn>
                <a:cxn ang="0">
                  <a:pos x="822" y="1192"/>
                </a:cxn>
                <a:cxn ang="0">
                  <a:pos x="783" y="1179"/>
                </a:cxn>
                <a:cxn ang="0">
                  <a:pos x="744" y="1165"/>
                </a:cxn>
                <a:cxn ang="0">
                  <a:pos x="706" y="1147"/>
                </a:cxn>
                <a:cxn ang="0">
                  <a:pos x="668" y="1127"/>
                </a:cxn>
                <a:cxn ang="0">
                  <a:pos x="631" y="1104"/>
                </a:cxn>
                <a:cxn ang="0">
                  <a:pos x="594" y="1079"/>
                </a:cxn>
                <a:cxn ang="0">
                  <a:pos x="558" y="1052"/>
                </a:cxn>
                <a:cxn ang="0">
                  <a:pos x="523" y="1022"/>
                </a:cxn>
                <a:cxn ang="0">
                  <a:pos x="488" y="990"/>
                </a:cxn>
                <a:cxn ang="0">
                  <a:pos x="454" y="956"/>
                </a:cxn>
                <a:cxn ang="0">
                  <a:pos x="421" y="920"/>
                </a:cxn>
                <a:cxn ang="0">
                  <a:pos x="388" y="881"/>
                </a:cxn>
                <a:cxn ang="0">
                  <a:pos x="356" y="840"/>
                </a:cxn>
                <a:cxn ang="0">
                  <a:pos x="325" y="797"/>
                </a:cxn>
                <a:cxn ang="0">
                  <a:pos x="295" y="752"/>
                </a:cxn>
                <a:cxn ang="0">
                  <a:pos x="266" y="705"/>
                </a:cxn>
                <a:cxn ang="0">
                  <a:pos x="238" y="656"/>
                </a:cxn>
                <a:cxn ang="0">
                  <a:pos x="211" y="605"/>
                </a:cxn>
                <a:cxn ang="0">
                  <a:pos x="185" y="552"/>
                </a:cxn>
                <a:cxn ang="0">
                  <a:pos x="160" y="498"/>
                </a:cxn>
                <a:cxn ang="0">
                  <a:pos x="135" y="441"/>
                </a:cxn>
                <a:cxn ang="0">
                  <a:pos x="113" y="383"/>
                </a:cxn>
                <a:cxn ang="0">
                  <a:pos x="91" y="323"/>
                </a:cxn>
                <a:cxn ang="0">
                  <a:pos x="70" y="262"/>
                </a:cxn>
                <a:cxn ang="0">
                  <a:pos x="51" y="199"/>
                </a:cxn>
                <a:cxn ang="0">
                  <a:pos x="32" y="134"/>
                </a:cxn>
                <a:cxn ang="0">
                  <a:pos x="16" y="68"/>
                </a:cxn>
                <a:cxn ang="0">
                  <a:pos x="0" y="0"/>
                </a:cxn>
              </a:cxnLst>
              <a:rect l="0" t="0" r="r" b="b"/>
              <a:pathLst>
                <a:path w="983" h="1214">
                  <a:moveTo>
                    <a:pt x="983" y="1214"/>
                  </a:moveTo>
                  <a:lnTo>
                    <a:pt x="942" y="1213"/>
                  </a:lnTo>
                  <a:lnTo>
                    <a:pt x="902" y="1208"/>
                  </a:lnTo>
                  <a:lnTo>
                    <a:pt x="862" y="1201"/>
                  </a:lnTo>
                  <a:lnTo>
                    <a:pt x="822" y="1192"/>
                  </a:lnTo>
                  <a:lnTo>
                    <a:pt x="783" y="1179"/>
                  </a:lnTo>
                  <a:lnTo>
                    <a:pt x="744" y="1165"/>
                  </a:lnTo>
                  <a:lnTo>
                    <a:pt x="706" y="1147"/>
                  </a:lnTo>
                  <a:lnTo>
                    <a:pt x="668" y="1127"/>
                  </a:lnTo>
                  <a:lnTo>
                    <a:pt x="631" y="1104"/>
                  </a:lnTo>
                  <a:lnTo>
                    <a:pt x="594" y="1079"/>
                  </a:lnTo>
                  <a:lnTo>
                    <a:pt x="558" y="1052"/>
                  </a:lnTo>
                  <a:lnTo>
                    <a:pt x="523" y="1022"/>
                  </a:lnTo>
                  <a:lnTo>
                    <a:pt x="488" y="990"/>
                  </a:lnTo>
                  <a:lnTo>
                    <a:pt x="454" y="956"/>
                  </a:lnTo>
                  <a:lnTo>
                    <a:pt x="421" y="920"/>
                  </a:lnTo>
                  <a:lnTo>
                    <a:pt x="388" y="881"/>
                  </a:lnTo>
                  <a:lnTo>
                    <a:pt x="356" y="840"/>
                  </a:lnTo>
                  <a:lnTo>
                    <a:pt x="325" y="797"/>
                  </a:lnTo>
                  <a:lnTo>
                    <a:pt x="295" y="752"/>
                  </a:lnTo>
                  <a:lnTo>
                    <a:pt x="266" y="705"/>
                  </a:lnTo>
                  <a:lnTo>
                    <a:pt x="238" y="656"/>
                  </a:lnTo>
                  <a:lnTo>
                    <a:pt x="211" y="605"/>
                  </a:lnTo>
                  <a:lnTo>
                    <a:pt x="185" y="552"/>
                  </a:lnTo>
                  <a:lnTo>
                    <a:pt x="160" y="498"/>
                  </a:lnTo>
                  <a:lnTo>
                    <a:pt x="135" y="441"/>
                  </a:lnTo>
                  <a:lnTo>
                    <a:pt x="113" y="383"/>
                  </a:lnTo>
                  <a:lnTo>
                    <a:pt x="91" y="323"/>
                  </a:lnTo>
                  <a:lnTo>
                    <a:pt x="70" y="262"/>
                  </a:lnTo>
                  <a:lnTo>
                    <a:pt x="51" y="199"/>
                  </a:lnTo>
                  <a:lnTo>
                    <a:pt x="32" y="134"/>
                  </a:lnTo>
                  <a:lnTo>
                    <a:pt x="16" y="68"/>
                  </a:lnTo>
                  <a:lnTo>
                    <a:pt x="0" y="0"/>
                  </a:lnTo>
                </a:path>
              </a:pathLst>
            </a:custGeom>
            <a:noFill/>
            <a:ln w="28575" cmpd="sng">
              <a:solidFill>
                <a:srgbClr val="0000FF"/>
              </a:solidFill>
              <a:prstDash val="solid"/>
              <a:round/>
              <a:headEnd/>
              <a:tailEnd/>
            </a:ln>
          </p:spPr>
          <p:txBody>
            <a:bodyPr/>
            <a:lstStyle/>
            <a:p>
              <a:endParaRPr lang="zh-CN" altLang="en-US"/>
            </a:p>
          </p:txBody>
        </p:sp>
        <p:sp>
          <p:nvSpPr>
            <p:cNvPr id="35849" name="Freeform 9"/>
            <p:cNvSpPr>
              <a:spLocks/>
            </p:cNvSpPr>
            <p:nvPr/>
          </p:nvSpPr>
          <p:spPr bwMode="auto">
            <a:xfrm>
              <a:off x="1267" y="1165"/>
              <a:ext cx="60" cy="96"/>
            </a:xfrm>
            <a:custGeom>
              <a:avLst/>
              <a:gdLst/>
              <a:ahLst/>
              <a:cxnLst>
                <a:cxn ang="0">
                  <a:pos x="66" y="90"/>
                </a:cxn>
                <a:cxn ang="0">
                  <a:pos x="12" y="0"/>
                </a:cxn>
                <a:cxn ang="0">
                  <a:pos x="0" y="104"/>
                </a:cxn>
                <a:cxn ang="0">
                  <a:pos x="26" y="67"/>
                </a:cxn>
                <a:cxn ang="0">
                  <a:pos x="66" y="90"/>
                </a:cxn>
              </a:cxnLst>
              <a:rect l="0" t="0" r="r" b="b"/>
              <a:pathLst>
                <a:path w="66" h="104">
                  <a:moveTo>
                    <a:pt x="66" y="90"/>
                  </a:moveTo>
                  <a:lnTo>
                    <a:pt x="12" y="0"/>
                  </a:lnTo>
                  <a:lnTo>
                    <a:pt x="0" y="104"/>
                  </a:lnTo>
                  <a:lnTo>
                    <a:pt x="26" y="67"/>
                  </a:lnTo>
                  <a:lnTo>
                    <a:pt x="66" y="90"/>
                  </a:lnTo>
                  <a:close/>
                </a:path>
              </a:pathLst>
            </a:custGeom>
            <a:solidFill>
              <a:srgbClr val="CC00FF"/>
            </a:solidFill>
            <a:ln w="28575" cmpd="sng">
              <a:solidFill>
                <a:srgbClr val="0000FF"/>
              </a:solidFill>
              <a:round/>
              <a:headEnd/>
              <a:tailEnd/>
            </a:ln>
          </p:spPr>
          <p:txBody>
            <a:bodyPr/>
            <a:lstStyle/>
            <a:p>
              <a:endParaRPr lang="zh-CN" altLang="en-US"/>
            </a:p>
          </p:txBody>
        </p:sp>
        <p:sp>
          <p:nvSpPr>
            <p:cNvPr id="35850" name="Freeform 10"/>
            <p:cNvSpPr>
              <a:spLocks/>
            </p:cNvSpPr>
            <p:nvPr/>
          </p:nvSpPr>
          <p:spPr bwMode="auto">
            <a:xfrm>
              <a:off x="1624" y="2340"/>
              <a:ext cx="506" cy="1222"/>
            </a:xfrm>
            <a:custGeom>
              <a:avLst/>
              <a:gdLst/>
              <a:ahLst/>
              <a:cxnLst>
                <a:cxn ang="0">
                  <a:pos x="0" y="1333"/>
                </a:cxn>
                <a:cxn ang="0">
                  <a:pos x="6" y="1261"/>
                </a:cxn>
                <a:cxn ang="0">
                  <a:pos x="13" y="1190"/>
                </a:cxn>
                <a:cxn ang="0">
                  <a:pos x="22" y="1120"/>
                </a:cxn>
                <a:cxn ang="0">
                  <a:pos x="31" y="1052"/>
                </a:cxn>
                <a:cxn ang="0">
                  <a:pos x="41" y="986"/>
                </a:cxn>
                <a:cxn ang="0">
                  <a:pos x="51" y="921"/>
                </a:cxn>
                <a:cxn ang="0">
                  <a:pos x="63" y="858"/>
                </a:cxn>
                <a:cxn ang="0">
                  <a:pos x="76" y="797"/>
                </a:cxn>
                <a:cxn ang="0">
                  <a:pos x="89" y="737"/>
                </a:cxn>
                <a:cxn ang="0">
                  <a:pos x="103" y="679"/>
                </a:cxn>
                <a:cxn ang="0">
                  <a:pos x="118" y="623"/>
                </a:cxn>
                <a:cxn ang="0">
                  <a:pos x="134" y="569"/>
                </a:cxn>
                <a:cxn ang="0">
                  <a:pos x="150" y="518"/>
                </a:cxn>
                <a:cxn ang="0">
                  <a:pos x="167" y="468"/>
                </a:cxn>
                <a:cxn ang="0">
                  <a:pos x="185" y="420"/>
                </a:cxn>
                <a:cxn ang="0">
                  <a:pos x="203" y="375"/>
                </a:cxn>
                <a:cxn ang="0">
                  <a:pos x="222" y="332"/>
                </a:cxn>
                <a:cxn ang="0">
                  <a:pos x="241" y="291"/>
                </a:cxn>
                <a:cxn ang="0">
                  <a:pos x="261" y="253"/>
                </a:cxn>
                <a:cxn ang="0">
                  <a:pos x="282" y="217"/>
                </a:cxn>
                <a:cxn ang="0">
                  <a:pos x="303" y="183"/>
                </a:cxn>
                <a:cxn ang="0">
                  <a:pos x="325" y="152"/>
                </a:cxn>
                <a:cxn ang="0">
                  <a:pos x="347" y="124"/>
                </a:cxn>
                <a:cxn ang="0">
                  <a:pos x="369" y="99"/>
                </a:cxn>
                <a:cxn ang="0">
                  <a:pos x="392" y="76"/>
                </a:cxn>
                <a:cxn ang="0">
                  <a:pos x="416" y="56"/>
                </a:cxn>
                <a:cxn ang="0">
                  <a:pos x="439" y="39"/>
                </a:cxn>
                <a:cxn ang="0">
                  <a:pos x="463" y="25"/>
                </a:cxn>
                <a:cxn ang="0">
                  <a:pos x="487" y="14"/>
                </a:cxn>
                <a:cxn ang="0">
                  <a:pos x="512" y="6"/>
                </a:cxn>
                <a:cxn ang="0">
                  <a:pos x="537" y="2"/>
                </a:cxn>
                <a:cxn ang="0">
                  <a:pos x="562" y="0"/>
                </a:cxn>
              </a:cxnLst>
              <a:rect l="0" t="0" r="r" b="b"/>
              <a:pathLst>
                <a:path w="562" h="1333">
                  <a:moveTo>
                    <a:pt x="0" y="1333"/>
                  </a:moveTo>
                  <a:lnTo>
                    <a:pt x="6" y="1261"/>
                  </a:lnTo>
                  <a:lnTo>
                    <a:pt x="13" y="1190"/>
                  </a:lnTo>
                  <a:lnTo>
                    <a:pt x="22" y="1120"/>
                  </a:lnTo>
                  <a:lnTo>
                    <a:pt x="31" y="1052"/>
                  </a:lnTo>
                  <a:lnTo>
                    <a:pt x="41" y="986"/>
                  </a:lnTo>
                  <a:lnTo>
                    <a:pt x="51" y="921"/>
                  </a:lnTo>
                  <a:lnTo>
                    <a:pt x="63" y="858"/>
                  </a:lnTo>
                  <a:lnTo>
                    <a:pt x="76" y="797"/>
                  </a:lnTo>
                  <a:lnTo>
                    <a:pt x="89" y="737"/>
                  </a:lnTo>
                  <a:lnTo>
                    <a:pt x="103" y="679"/>
                  </a:lnTo>
                  <a:lnTo>
                    <a:pt x="118" y="623"/>
                  </a:lnTo>
                  <a:lnTo>
                    <a:pt x="134" y="569"/>
                  </a:lnTo>
                  <a:lnTo>
                    <a:pt x="150" y="518"/>
                  </a:lnTo>
                  <a:lnTo>
                    <a:pt x="167" y="468"/>
                  </a:lnTo>
                  <a:lnTo>
                    <a:pt x="185" y="420"/>
                  </a:lnTo>
                  <a:lnTo>
                    <a:pt x="203" y="375"/>
                  </a:lnTo>
                  <a:lnTo>
                    <a:pt x="222" y="332"/>
                  </a:lnTo>
                  <a:lnTo>
                    <a:pt x="241" y="291"/>
                  </a:lnTo>
                  <a:lnTo>
                    <a:pt x="261" y="253"/>
                  </a:lnTo>
                  <a:lnTo>
                    <a:pt x="282" y="217"/>
                  </a:lnTo>
                  <a:lnTo>
                    <a:pt x="303" y="183"/>
                  </a:lnTo>
                  <a:lnTo>
                    <a:pt x="325" y="152"/>
                  </a:lnTo>
                  <a:lnTo>
                    <a:pt x="347" y="124"/>
                  </a:lnTo>
                  <a:lnTo>
                    <a:pt x="369" y="99"/>
                  </a:lnTo>
                  <a:lnTo>
                    <a:pt x="392" y="76"/>
                  </a:lnTo>
                  <a:lnTo>
                    <a:pt x="416" y="56"/>
                  </a:lnTo>
                  <a:lnTo>
                    <a:pt x="439" y="39"/>
                  </a:lnTo>
                  <a:lnTo>
                    <a:pt x="463" y="25"/>
                  </a:lnTo>
                  <a:lnTo>
                    <a:pt x="487" y="14"/>
                  </a:lnTo>
                  <a:lnTo>
                    <a:pt x="512" y="6"/>
                  </a:lnTo>
                  <a:lnTo>
                    <a:pt x="537" y="2"/>
                  </a:lnTo>
                  <a:lnTo>
                    <a:pt x="562" y="0"/>
                  </a:lnTo>
                </a:path>
              </a:pathLst>
            </a:custGeom>
            <a:noFill/>
            <a:ln w="28575" cmpd="sng">
              <a:solidFill>
                <a:srgbClr val="0000FF"/>
              </a:solidFill>
              <a:prstDash val="solid"/>
              <a:round/>
              <a:headEnd/>
              <a:tailEnd/>
            </a:ln>
          </p:spPr>
          <p:txBody>
            <a:bodyPr/>
            <a:lstStyle/>
            <a:p>
              <a:endParaRPr lang="zh-CN" altLang="en-US"/>
            </a:p>
          </p:txBody>
        </p:sp>
        <p:sp>
          <p:nvSpPr>
            <p:cNvPr id="35851" name="Freeform 11"/>
            <p:cNvSpPr>
              <a:spLocks/>
            </p:cNvSpPr>
            <p:nvPr/>
          </p:nvSpPr>
          <p:spPr bwMode="auto">
            <a:xfrm>
              <a:off x="1596" y="3532"/>
              <a:ext cx="60" cy="92"/>
            </a:xfrm>
            <a:custGeom>
              <a:avLst/>
              <a:gdLst/>
              <a:ahLst/>
              <a:cxnLst>
                <a:cxn ang="0">
                  <a:pos x="0" y="0"/>
                </a:cxn>
                <a:cxn ang="0">
                  <a:pos x="27" y="101"/>
                </a:cxn>
                <a:cxn ang="0">
                  <a:pos x="67" y="5"/>
                </a:cxn>
                <a:cxn ang="0">
                  <a:pos x="32" y="33"/>
                </a:cxn>
                <a:cxn ang="0">
                  <a:pos x="0" y="0"/>
                </a:cxn>
              </a:cxnLst>
              <a:rect l="0" t="0" r="r" b="b"/>
              <a:pathLst>
                <a:path w="67" h="101">
                  <a:moveTo>
                    <a:pt x="0" y="0"/>
                  </a:moveTo>
                  <a:lnTo>
                    <a:pt x="27" y="101"/>
                  </a:lnTo>
                  <a:lnTo>
                    <a:pt x="67" y="5"/>
                  </a:lnTo>
                  <a:lnTo>
                    <a:pt x="32" y="33"/>
                  </a:lnTo>
                  <a:lnTo>
                    <a:pt x="0" y="0"/>
                  </a:lnTo>
                  <a:close/>
                </a:path>
              </a:pathLst>
            </a:custGeom>
            <a:solidFill>
              <a:srgbClr val="CC00FF"/>
            </a:solidFill>
            <a:ln w="28575" cmpd="sng">
              <a:solidFill>
                <a:srgbClr val="0000FF"/>
              </a:solidFill>
              <a:round/>
              <a:headEnd/>
              <a:tailEnd/>
            </a:ln>
          </p:spPr>
          <p:txBody>
            <a:bodyPr/>
            <a:lstStyle/>
            <a:p>
              <a:endParaRPr lang="zh-CN" altLang="en-US"/>
            </a:p>
          </p:txBody>
        </p:sp>
        <p:sp>
          <p:nvSpPr>
            <p:cNvPr id="35852" name="Freeform 12"/>
            <p:cNvSpPr>
              <a:spLocks/>
            </p:cNvSpPr>
            <p:nvPr/>
          </p:nvSpPr>
          <p:spPr bwMode="auto">
            <a:xfrm>
              <a:off x="2060" y="822"/>
              <a:ext cx="337" cy="1506"/>
            </a:xfrm>
            <a:custGeom>
              <a:avLst/>
              <a:gdLst/>
              <a:ahLst/>
              <a:cxnLst>
                <a:cxn ang="0">
                  <a:pos x="122" y="1641"/>
                </a:cxn>
                <a:cxn ang="0">
                  <a:pos x="101" y="1612"/>
                </a:cxn>
                <a:cxn ang="0">
                  <a:pos x="82" y="1580"/>
                </a:cxn>
                <a:cxn ang="0">
                  <a:pos x="66" y="1547"/>
                </a:cxn>
                <a:cxn ang="0">
                  <a:pos x="51" y="1511"/>
                </a:cxn>
                <a:cxn ang="0">
                  <a:pos x="38" y="1474"/>
                </a:cxn>
                <a:cxn ang="0">
                  <a:pos x="27" y="1434"/>
                </a:cxn>
                <a:cxn ang="0">
                  <a:pos x="18" y="1393"/>
                </a:cxn>
                <a:cxn ang="0">
                  <a:pos x="10" y="1350"/>
                </a:cxn>
                <a:cxn ang="0">
                  <a:pos x="5" y="1306"/>
                </a:cxn>
                <a:cxn ang="0">
                  <a:pos x="2" y="1260"/>
                </a:cxn>
                <a:cxn ang="0">
                  <a:pos x="0" y="1212"/>
                </a:cxn>
                <a:cxn ang="0">
                  <a:pos x="0" y="1163"/>
                </a:cxn>
                <a:cxn ang="0">
                  <a:pos x="2" y="1113"/>
                </a:cxn>
                <a:cxn ang="0">
                  <a:pos x="6" y="1061"/>
                </a:cxn>
                <a:cxn ang="0">
                  <a:pos x="12" y="1008"/>
                </a:cxn>
                <a:cxn ang="0">
                  <a:pos x="19" y="954"/>
                </a:cxn>
                <a:cxn ang="0">
                  <a:pos x="29" y="899"/>
                </a:cxn>
                <a:cxn ang="0">
                  <a:pos x="40" y="843"/>
                </a:cxn>
                <a:cxn ang="0">
                  <a:pos x="52" y="787"/>
                </a:cxn>
                <a:cxn ang="0">
                  <a:pos x="67" y="729"/>
                </a:cxn>
                <a:cxn ang="0">
                  <a:pos x="83" y="670"/>
                </a:cxn>
                <a:cxn ang="0">
                  <a:pos x="101" y="611"/>
                </a:cxn>
                <a:cxn ang="0">
                  <a:pos x="121" y="552"/>
                </a:cxn>
                <a:cxn ang="0">
                  <a:pos x="143" y="491"/>
                </a:cxn>
                <a:cxn ang="0">
                  <a:pos x="166" y="431"/>
                </a:cxn>
                <a:cxn ang="0">
                  <a:pos x="191" y="370"/>
                </a:cxn>
                <a:cxn ang="0">
                  <a:pos x="217" y="308"/>
                </a:cxn>
                <a:cxn ang="0">
                  <a:pos x="245" y="247"/>
                </a:cxn>
                <a:cxn ang="0">
                  <a:pos x="275" y="185"/>
                </a:cxn>
                <a:cxn ang="0">
                  <a:pos x="306" y="123"/>
                </a:cxn>
                <a:cxn ang="0">
                  <a:pos x="339" y="62"/>
                </a:cxn>
                <a:cxn ang="0">
                  <a:pos x="374" y="0"/>
                </a:cxn>
              </a:cxnLst>
              <a:rect l="0" t="0" r="r" b="b"/>
              <a:pathLst>
                <a:path w="374" h="1641">
                  <a:moveTo>
                    <a:pt x="122" y="1641"/>
                  </a:moveTo>
                  <a:lnTo>
                    <a:pt x="101" y="1612"/>
                  </a:lnTo>
                  <a:lnTo>
                    <a:pt x="82" y="1580"/>
                  </a:lnTo>
                  <a:lnTo>
                    <a:pt x="66" y="1547"/>
                  </a:lnTo>
                  <a:lnTo>
                    <a:pt x="51" y="1511"/>
                  </a:lnTo>
                  <a:lnTo>
                    <a:pt x="38" y="1474"/>
                  </a:lnTo>
                  <a:lnTo>
                    <a:pt x="27" y="1434"/>
                  </a:lnTo>
                  <a:lnTo>
                    <a:pt x="18" y="1393"/>
                  </a:lnTo>
                  <a:lnTo>
                    <a:pt x="10" y="1350"/>
                  </a:lnTo>
                  <a:lnTo>
                    <a:pt x="5" y="1306"/>
                  </a:lnTo>
                  <a:lnTo>
                    <a:pt x="2" y="1260"/>
                  </a:lnTo>
                  <a:lnTo>
                    <a:pt x="0" y="1212"/>
                  </a:lnTo>
                  <a:lnTo>
                    <a:pt x="0" y="1163"/>
                  </a:lnTo>
                  <a:lnTo>
                    <a:pt x="2" y="1113"/>
                  </a:lnTo>
                  <a:lnTo>
                    <a:pt x="6" y="1061"/>
                  </a:lnTo>
                  <a:lnTo>
                    <a:pt x="12" y="1008"/>
                  </a:lnTo>
                  <a:lnTo>
                    <a:pt x="19" y="954"/>
                  </a:lnTo>
                  <a:lnTo>
                    <a:pt x="29" y="899"/>
                  </a:lnTo>
                  <a:lnTo>
                    <a:pt x="40" y="843"/>
                  </a:lnTo>
                  <a:lnTo>
                    <a:pt x="52" y="787"/>
                  </a:lnTo>
                  <a:lnTo>
                    <a:pt x="67" y="729"/>
                  </a:lnTo>
                  <a:lnTo>
                    <a:pt x="83" y="670"/>
                  </a:lnTo>
                  <a:lnTo>
                    <a:pt x="101" y="611"/>
                  </a:lnTo>
                  <a:lnTo>
                    <a:pt x="121" y="552"/>
                  </a:lnTo>
                  <a:lnTo>
                    <a:pt x="143" y="491"/>
                  </a:lnTo>
                  <a:lnTo>
                    <a:pt x="166" y="431"/>
                  </a:lnTo>
                  <a:lnTo>
                    <a:pt x="191" y="370"/>
                  </a:lnTo>
                  <a:lnTo>
                    <a:pt x="217" y="308"/>
                  </a:lnTo>
                  <a:lnTo>
                    <a:pt x="245" y="247"/>
                  </a:lnTo>
                  <a:lnTo>
                    <a:pt x="275" y="185"/>
                  </a:lnTo>
                  <a:lnTo>
                    <a:pt x="306" y="123"/>
                  </a:lnTo>
                  <a:lnTo>
                    <a:pt x="339" y="62"/>
                  </a:lnTo>
                  <a:lnTo>
                    <a:pt x="374" y="0"/>
                  </a:lnTo>
                </a:path>
              </a:pathLst>
            </a:custGeom>
            <a:noFill/>
            <a:ln w="28575" cmpd="sng">
              <a:solidFill>
                <a:srgbClr val="0000FF"/>
              </a:solidFill>
              <a:prstDash val="solid"/>
              <a:round/>
              <a:headEnd/>
              <a:tailEnd/>
            </a:ln>
          </p:spPr>
          <p:txBody>
            <a:bodyPr/>
            <a:lstStyle/>
            <a:p>
              <a:endParaRPr lang="zh-CN" altLang="en-US"/>
            </a:p>
          </p:txBody>
        </p:sp>
        <p:sp>
          <p:nvSpPr>
            <p:cNvPr id="35853" name="Freeform 13"/>
            <p:cNvSpPr>
              <a:spLocks/>
            </p:cNvSpPr>
            <p:nvPr/>
          </p:nvSpPr>
          <p:spPr bwMode="auto">
            <a:xfrm>
              <a:off x="2357" y="768"/>
              <a:ext cx="72" cy="94"/>
            </a:xfrm>
            <a:custGeom>
              <a:avLst/>
              <a:gdLst/>
              <a:ahLst/>
              <a:cxnLst>
                <a:cxn ang="0">
                  <a:pos x="58" y="102"/>
                </a:cxn>
                <a:cxn ang="0">
                  <a:pos x="79" y="0"/>
                </a:cxn>
                <a:cxn ang="0">
                  <a:pos x="0" y="68"/>
                </a:cxn>
                <a:cxn ang="0">
                  <a:pos x="44" y="58"/>
                </a:cxn>
                <a:cxn ang="0">
                  <a:pos x="58" y="102"/>
                </a:cxn>
              </a:cxnLst>
              <a:rect l="0" t="0" r="r" b="b"/>
              <a:pathLst>
                <a:path w="79" h="102">
                  <a:moveTo>
                    <a:pt x="58" y="102"/>
                  </a:moveTo>
                  <a:lnTo>
                    <a:pt x="79" y="0"/>
                  </a:lnTo>
                  <a:lnTo>
                    <a:pt x="0" y="68"/>
                  </a:lnTo>
                  <a:lnTo>
                    <a:pt x="44" y="58"/>
                  </a:lnTo>
                  <a:lnTo>
                    <a:pt x="58" y="102"/>
                  </a:lnTo>
                  <a:close/>
                </a:path>
              </a:pathLst>
            </a:custGeom>
            <a:solidFill>
              <a:srgbClr val="CC00FF"/>
            </a:solidFill>
            <a:ln w="28575" cmpd="sng">
              <a:solidFill>
                <a:srgbClr val="0000FF"/>
              </a:solidFill>
              <a:round/>
              <a:headEnd/>
              <a:tailEnd/>
            </a:ln>
          </p:spPr>
          <p:txBody>
            <a:bodyPr/>
            <a:lstStyle/>
            <a:p>
              <a:endParaRPr lang="zh-CN" altLang="en-US"/>
            </a:p>
          </p:txBody>
        </p:sp>
        <p:sp>
          <p:nvSpPr>
            <p:cNvPr id="35854" name="Freeform 14"/>
            <p:cNvSpPr>
              <a:spLocks/>
            </p:cNvSpPr>
            <p:nvPr/>
          </p:nvSpPr>
          <p:spPr bwMode="auto">
            <a:xfrm>
              <a:off x="2162" y="1005"/>
              <a:ext cx="833" cy="1437"/>
            </a:xfrm>
            <a:custGeom>
              <a:avLst/>
              <a:gdLst/>
              <a:ahLst/>
              <a:cxnLst>
                <a:cxn ang="0">
                  <a:pos x="7" y="1566"/>
                </a:cxn>
                <a:cxn ang="0">
                  <a:pos x="2" y="1509"/>
                </a:cxn>
                <a:cxn ang="0">
                  <a:pos x="0" y="1453"/>
                </a:cxn>
                <a:cxn ang="0">
                  <a:pos x="0" y="1397"/>
                </a:cxn>
                <a:cxn ang="0">
                  <a:pos x="2" y="1340"/>
                </a:cxn>
                <a:cxn ang="0">
                  <a:pos x="7" y="1284"/>
                </a:cxn>
                <a:cxn ang="0">
                  <a:pos x="14" y="1228"/>
                </a:cxn>
                <a:cxn ang="0">
                  <a:pos x="23" y="1173"/>
                </a:cxn>
                <a:cxn ang="0">
                  <a:pos x="35" y="1118"/>
                </a:cxn>
                <a:cxn ang="0">
                  <a:pos x="48" y="1063"/>
                </a:cxn>
                <a:cxn ang="0">
                  <a:pos x="64" y="1008"/>
                </a:cxn>
                <a:cxn ang="0">
                  <a:pos x="83" y="955"/>
                </a:cxn>
                <a:cxn ang="0">
                  <a:pos x="103" y="901"/>
                </a:cxn>
                <a:cxn ang="0">
                  <a:pos x="126" y="848"/>
                </a:cxn>
                <a:cxn ang="0">
                  <a:pos x="150" y="796"/>
                </a:cxn>
                <a:cxn ang="0">
                  <a:pos x="177" y="744"/>
                </a:cxn>
                <a:cxn ang="0">
                  <a:pos x="206" y="693"/>
                </a:cxn>
                <a:cxn ang="0">
                  <a:pos x="237" y="643"/>
                </a:cxn>
                <a:cxn ang="0">
                  <a:pos x="270" y="593"/>
                </a:cxn>
                <a:cxn ang="0">
                  <a:pos x="304" y="544"/>
                </a:cxn>
                <a:cxn ang="0">
                  <a:pos x="341" y="496"/>
                </a:cxn>
                <a:cxn ang="0">
                  <a:pos x="380" y="449"/>
                </a:cxn>
                <a:cxn ang="0">
                  <a:pos x="421" y="403"/>
                </a:cxn>
                <a:cxn ang="0">
                  <a:pos x="463" y="358"/>
                </a:cxn>
                <a:cxn ang="0">
                  <a:pos x="508" y="313"/>
                </a:cxn>
                <a:cxn ang="0">
                  <a:pos x="554" y="270"/>
                </a:cxn>
                <a:cxn ang="0">
                  <a:pos x="602" y="228"/>
                </a:cxn>
                <a:cxn ang="0">
                  <a:pos x="651" y="187"/>
                </a:cxn>
                <a:cxn ang="0">
                  <a:pos x="703" y="147"/>
                </a:cxn>
                <a:cxn ang="0">
                  <a:pos x="756" y="108"/>
                </a:cxn>
                <a:cxn ang="0">
                  <a:pos x="811" y="71"/>
                </a:cxn>
                <a:cxn ang="0">
                  <a:pos x="868" y="35"/>
                </a:cxn>
                <a:cxn ang="0">
                  <a:pos x="926" y="0"/>
                </a:cxn>
              </a:cxnLst>
              <a:rect l="0" t="0" r="r" b="b"/>
              <a:pathLst>
                <a:path w="926" h="1566">
                  <a:moveTo>
                    <a:pt x="7" y="1566"/>
                  </a:moveTo>
                  <a:lnTo>
                    <a:pt x="2" y="1509"/>
                  </a:lnTo>
                  <a:lnTo>
                    <a:pt x="0" y="1453"/>
                  </a:lnTo>
                  <a:lnTo>
                    <a:pt x="0" y="1397"/>
                  </a:lnTo>
                  <a:lnTo>
                    <a:pt x="2" y="1340"/>
                  </a:lnTo>
                  <a:lnTo>
                    <a:pt x="7" y="1284"/>
                  </a:lnTo>
                  <a:lnTo>
                    <a:pt x="14" y="1228"/>
                  </a:lnTo>
                  <a:lnTo>
                    <a:pt x="23" y="1173"/>
                  </a:lnTo>
                  <a:lnTo>
                    <a:pt x="35" y="1118"/>
                  </a:lnTo>
                  <a:lnTo>
                    <a:pt x="48" y="1063"/>
                  </a:lnTo>
                  <a:lnTo>
                    <a:pt x="64" y="1008"/>
                  </a:lnTo>
                  <a:lnTo>
                    <a:pt x="83" y="955"/>
                  </a:lnTo>
                  <a:lnTo>
                    <a:pt x="103" y="901"/>
                  </a:lnTo>
                  <a:lnTo>
                    <a:pt x="126" y="848"/>
                  </a:lnTo>
                  <a:lnTo>
                    <a:pt x="150" y="796"/>
                  </a:lnTo>
                  <a:lnTo>
                    <a:pt x="177" y="744"/>
                  </a:lnTo>
                  <a:lnTo>
                    <a:pt x="206" y="693"/>
                  </a:lnTo>
                  <a:lnTo>
                    <a:pt x="237" y="643"/>
                  </a:lnTo>
                  <a:lnTo>
                    <a:pt x="270" y="593"/>
                  </a:lnTo>
                  <a:lnTo>
                    <a:pt x="304" y="544"/>
                  </a:lnTo>
                  <a:lnTo>
                    <a:pt x="341" y="496"/>
                  </a:lnTo>
                  <a:lnTo>
                    <a:pt x="380" y="449"/>
                  </a:lnTo>
                  <a:lnTo>
                    <a:pt x="421" y="403"/>
                  </a:lnTo>
                  <a:lnTo>
                    <a:pt x="463" y="358"/>
                  </a:lnTo>
                  <a:lnTo>
                    <a:pt x="508" y="313"/>
                  </a:lnTo>
                  <a:lnTo>
                    <a:pt x="554" y="270"/>
                  </a:lnTo>
                  <a:lnTo>
                    <a:pt x="602" y="228"/>
                  </a:lnTo>
                  <a:lnTo>
                    <a:pt x="651" y="187"/>
                  </a:lnTo>
                  <a:lnTo>
                    <a:pt x="703" y="147"/>
                  </a:lnTo>
                  <a:lnTo>
                    <a:pt x="756" y="108"/>
                  </a:lnTo>
                  <a:lnTo>
                    <a:pt x="811" y="71"/>
                  </a:lnTo>
                  <a:lnTo>
                    <a:pt x="868" y="35"/>
                  </a:lnTo>
                  <a:lnTo>
                    <a:pt x="926" y="0"/>
                  </a:lnTo>
                </a:path>
              </a:pathLst>
            </a:custGeom>
            <a:noFill/>
            <a:ln w="28575" cmpd="sng">
              <a:solidFill>
                <a:srgbClr val="0000FF"/>
              </a:solidFill>
              <a:prstDash val="solid"/>
              <a:round/>
              <a:headEnd/>
              <a:tailEnd/>
            </a:ln>
          </p:spPr>
          <p:txBody>
            <a:bodyPr/>
            <a:lstStyle/>
            <a:p>
              <a:endParaRPr lang="zh-CN" altLang="en-US"/>
            </a:p>
          </p:txBody>
        </p:sp>
        <p:sp>
          <p:nvSpPr>
            <p:cNvPr id="35855" name="Freeform 15"/>
            <p:cNvSpPr>
              <a:spLocks/>
            </p:cNvSpPr>
            <p:nvPr/>
          </p:nvSpPr>
          <p:spPr bwMode="auto">
            <a:xfrm>
              <a:off x="2957" y="975"/>
              <a:ext cx="92" cy="72"/>
            </a:xfrm>
            <a:custGeom>
              <a:avLst/>
              <a:gdLst/>
              <a:ahLst/>
              <a:cxnLst>
                <a:cxn ang="0">
                  <a:pos x="33" y="78"/>
                </a:cxn>
                <a:cxn ang="0">
                  <a:pos x="103" y="0"/>
                </a:cxn>
                <a:cxn ang="0">
                  <a:pos x="0" y="19"/>
                </a:cxn>
                <a:cxn ang="0">
                  <a:pos x="43" y="33"/>
                </a:cxn>
                <a:cxn ang="0">
                  <a:pos x="33" y="78"/>
                </a:cxn>
              </a:cxnLst>
              <a:rect l="0" t="0" r="r" b="b"/>
              <a:pathLst>
                <a:path w="103" h="78">
                  <a:moveTo>
                    <a:pt x="33" y="78"/>
                  </a:moveTo>
                  <a:lnTo>
                    <a:pt x="103" y="0"/>
                  </a:lnTo>
                  <a:lnTo>
                    <a:pt x="0" y="19"/>
                  </a:lnTo>
                  <a:lnTo>
                    <a:pt x="43" y="33"/>
                  </a:lnTo>
                  <a:lnTo>
                    <a:pt x="33" y="78"/>
                  </a:lnTo>
                  <a:close/>
                </a:path>
              </a:pathLst>
            </a:custGeom>
            <a:solidFill>
              <a:srgbClr val="9900CC"/>
            </a:solidFill>
            <a:ln w="28575" cmpd="sng">
              <a:solidFill>
                <a:srgbClr val="0000FF"/>
              </a:solidFill>
              <a:round/>
              <a:headEnd/>
              <a:tailEnd/>
            </a:ln>
          </p:spPr>
          <p:txBody>
            <a:bodyPr/>
            <a:lstStyle/>
            <a:p>
              <a:endParaRPr lang="zh-CN" altLang="en-US"/>
            </a:p>
          </p:txBody>
        </p:sp>
        <p:sp>
          <p:nvSpPr>
            <p:cNvPr id="35856" name="Freeform 16"/>
            <p:cNvSpPr>
              <a:spLocks/>
            </p:cNvSpPr>
            <p:nvPr/>
          </p:nvSpPr>
          <p:spPr bwMode="auto">
            <a:xfrm>
              <a:off x="3032" y="790"/>
              <a:ext cx="1365" cy="242"/>
            </a:xfrm>
            <a:custGeom>
              <a:avLst/>
              <a:gdLst/>
              <a:ahLst/>
              <a:cxnLst>
                <a:cxn ang="0">
                  <a:pos x="0" y="203"/>
                </a:cxn>
                <a:cxn ang="0">
                  <a:pos x="18" y="196"/>
                </a:cxn>
                <a:cxn ang="0">
                  <a:pos x="35" y="189"/>
                </a:cxn>
                <a:cxn ang="0">
                  <a:pos x="99" y="164"/>
                </a:cxn>
                <a:cxn ang="0">
                  <a:pos x="164" y="140"/>
                </a:cxn>
                <a:cxn ang="0">
                  <a:pos x="227" y="119"/>
                </a:cxn>
                <a:cxn ang="0">
                  <a:pos x="291" y="99"/>
                </a:cxn>
                <a:cxn ang="0">
                  <a:pos x="354" y="81"/>
                </a:cxn>
                <a:cxn ang="0">
                  <a:pos x="416" y="65"/>
                </a:cxn>
                <a:cxn ang="0">
                  <a:pos x="478" y="51"/>
                </a:cxn>
                <a:cxn ang="0">
                  <a:pos x="538" y="38"/>
                </a:cxn>
                <a:cxn ang="0">
                  <a:pos x="598" y="27"/>
                </a:cxn>
                <a:cxn ang="0">
                  <a:pos x="657" y="18"/>
                </a:cxn>
                <a:cxn ang="0">
                  <a:pos x="715" y="11"/>
                </a:cxn>
                <a:cxn ang="0">
                  <a:pos x="771" y="6"/>
                </a:cxn>
                <a:cxn ang="0">
                  <a:pos x="827" y="2"/>
                </a:cxn>
                <a:cxn ang="0">
                  <a:pos x="881" y="0"/>
                </a:cxn>
                <a:cxn ang="0">
                  <a:pos x="933" y="0"/>
                </a:cxn>
                <a:cxn ang="0">
                  <a:pos x="984" y="2"/>
                </a:cxn>
                <a:cxn ang="0">
                  <a:pos x="1034" y="5"/>
                </a:cxn>
                <a:cxn ang="0">
                  <a:pos x="1081" y="11"/>
                </a:cxn>
                <a:cxn ang="0">
                  <a:pos x="1127" y="17"/>
                </a:cxn>
                <a:cxn ang="0">
                  <a:pos x="1171" y="26"/>
                </a:cxn>
                <a:cxn ang="0">
                  <a:pos x="1213" y="37"/>
                </a:cxn>
                <a:cxn ang="0">
                  <a:pos x="1253" y="49"/>
                </a:cxn>
                <a:cxn ang="0">
                  <a:pos x="1290" y="63"/>
                </a:cxn>
                <a:cxn ang="0">
                  <a:pos x="1326" y="78"/>
                </a:cxn>
                <a:cxn ang="0">
                  <a:pos x="1359" y="95"/>
                </a:cxn>
                <a:cxn ang="0">
                  <a:pos x="1389" y="114"/>
                </a:cxn>
                <a:cxn ang="0">
                  <a:pos x="1417" y="135"/>
                </a:cxn>
                <a:cxn ang="0">
                  <a:pos x="1442" y="157"/>
                </a:cxn>
                <a:cxn ang="0">
                  <a:pos x="1465" y="182"/>
                </a:cxn>
                <a:cxn ang="0">
                  <a:pos x="1485" y="207"/>
                </a:cxn>
                <a:cxn ang="0">
                  <a:pos x="1501" y="235"/>
                </a:cxn>
                <a:cxn ang="0">
                  <a:pos x="1515" y="264"/>
                </a:cxn>
              </a:cxnLst>
              <a:rect l="0" t="0" r="r" b="b"/>
              <a:pathLst>
                <a:path w="1515" h="264">
                  <a:moveTo>
                    <a:pt x="0" y="203"/>
                  </a:moveTo>
                  <a:lnTo>
                    <a:pt x="18" y="196"/>
                  </a:lnTo>
                  <a:lnTo>
                    <a:pt x="35" y="189"/>
                  </a:lnTo>
                  <a:lnTo>
                    <a:pt x="99" y="164"/>
                  </a:lnTo>
                  <a:lnTo>
                    <a:pt x="164" y="140"/>
                  </a:lnTo>
                  <a:lnTo>
                    <a:pt x="227" y="119"/>
                  </a:lnTo>
                  <a:lnTo>
                    <a:pt x="291" y="99"/>
                  </a:lnTo>
                  <a:lnTo>
                    <a:pt x="354" y="81"/>
                  </a:lnTo>
                  <a:lnTo>
                    <a:pt x="416" y="65"/>
                  </a:lnTo>
                  <a:lnTo>
                    <a:pt x="478" y="51"/>
                  </a:lnTo>
                  <a:lnTo>
                    <a:pt x="538" y="38"/>
                  </a:lnTo>
                  <a:lnTo>
                    <a:pt x="598" y="27"/>
                  </a:lnTo>
                  <a:lnTo>
                    <a:pt x="657" y="18"/>
                  </a:lnTo>
                  <a:lnTo>
                    <a:pt x="715" y="11"/>
                  </a:lnTo>
                  <a:lnTo>
                    <a:pt x="771" y="6"/>
                  </a:lnTo>
                  <a:lnTo>
                    <a:pt x="827" y="2"/>
                  </a:lnTo>
                  <a:lnTo>
                    <a:pt x="881" y="0"/>
                  </a:lnTo>
                  <a:lnTo>
                    <a:pt x="933" y="0"/>
                  </a:lnTo>
                  <a:lnTo>
                    <a:pt x="984" y="2"/>
                  </a:lnTo>
                  <a:lnTo>
                    <a:pt x="1034" y="5"/>
                  </a:lnTo>
                  <a:lnTo>
                    <a:pt x="1081" y="11"/>
                  </a:lnTo>
                  <a:lnTo>
                    <a:pt x="1127" y="17"/>
                  </a:lnTo>
                  <a:lnTo>
                    <a:pt x="1171" y="26"/>
                  </a:lnTo>
                  <a:lnTo>
                    <a:pt x="1213" y="37"/>
                  </a:lnTo>
                  <a:lnTo>
                    <a:pt x="1253" y="49"/>
                  </a:lnTo>
                  <a:lnTo>
                    <a:pt x="1290" y="63"/>
                  </a:lnTo>
                  <a:lnTo>
                    <a:pt x="1326" y="78"/>
                  </a:lnTo>
                  <a:lnTo>
                    <a:pt x="1359" y="95"/>
                  </a:lnTo>
                  <a:lnTo>
                    <a:pt x="1389" y="114"/>
                  </a:lnTo>
                  <a:lnTo>
                    <a:pt x="1417" y="135"/>
                  </a:lnTo>
                  <a:lnTo>
                    <a:pt x="1442" y="157"/>
                  </a:lnTo>
                  <a:lnTo>
                    <a:pt x="1465" y="182"/>
                  </a:lnTo>
                  <a:lnTo>
                    <a:pt x="1485" y="207"/>
                  </a:lnTo>
                  <a:lnTo>
                    <a:pt x="1501" y="235"/>
                  </a:lnTo>
                  <a:lnTo>
                    <a:pt x="1515" y="264"/>
                  </a:lnTo>
                </a:path>
              </a:pathLst>
            </a:custGeom>
            <a:noFill/>
            <a:ln w="28575" cmpd="sng">
              <a:solidFill>
                <a:srgbClr val="0000FF"/>
              </a:solidFill>
              <a:prstDash val="solid"/>
              <a:round/>
              <a:headEnd/>
              <a:tailEnd/>
            </a:ln>
          </p:spPr>
          <p:txBody>
            <a:bodyPr/>
            <a:lstStyle/>
            <a:p>
              <a:endParaRPr lang="zh-CN" altLang="en-US"/>
            </a:p>
          </p:txBody>
        </p:sp>
        <p:sp>
          <p:nvSpPr>
            <p:cNvPr id="35857" name="Freeform 17"/>
            <p:cNvSpPr>
              <a:spLocks/>
            </p:cNvSpPr>
            <p:nvPr/>
          </p:nvSpPr>
          <p:spPr bwMode="auto">
            <a:xfrm>
              <a:off x="3541" y="1004"/>
              <a:ext cx="892" cy="1349"/>
            </a:xfrm>
            <a:custGeom>
              <a:avLst/>
              <a:gdLst/>
              <a:ahLst/>
              <a:cxnLst>
                <a:cxn ang="0">
                  <a:pos x="929" y="0"/>
                </a:cxn>
                <a:cxn ang="0">
                  <a:pos x="946" y="46"/>
                </a:cxn>
                <a:cxn ang="0">
                  <a:pos x="960" y="92"/>
                </a:cxn>
                <a:cxn ang="0">
                  <a:pos x="971" y="139"/>
                </a:cxn>
                <a:cxn ang="0">
                  <a:pos x="978" y="187"/>
                </a:cxn>
                <a:cxn ang="0">
                  <a:pos x="981" y="236"/>
                </a:cxn>
                <a:cxn ang="0">
                  <a:pos x="982" y="285"/>
                </a:cxn>
                <a:cxn ang="0">
                  <a:pos x="979" y="334"/>
                </a:cxn>
                <a:cxn ang="0">
                  <a:pos x="972" y="384"/>
                </a:cxn>
                <a:cxn ang="0">
                  <a:pos x="963" y="434"/>
                </a:cxn>
                <a:cxn ang="0">
                  <a:pos x="951" y="484"/>
                </a:cxn>
                <a:cxn ang="0">
                  <a:pos x="935" y="534"/>
                </a:cxn>
                <a:cxn ang="0">
                  <a:pos x="917" y="585"/>
                </a:cxn>
                <a:cxn ang="0">
                  <a:pos x="895" y="635"/>
                </a:cxn>
                <a:cxn ang="0">
                  <a:pos x="871" y="685"/>
                </a:cxn>
                <a:cxn ang="0">
                  <a:pos x="844" y="735"/>
                </a:cxn>
                <a:cxn ang="0">
                  <a:pos x="814" y="785"/>
                </a:cxn>
                <a:cxn ang="0">
                  <a:pos x="781" y="834"/>
                </a:cxn>
                <a:cxn ang="0">
                  <a:pos x="746" y="882"/>
                </a:cxn>
                <a:cxn ang="0">
                  <a:pos x="708" y="930"/>
                </a:cxn>
                <a:cxn ang="0">
                  <a:pos x="667" y="978"/>
                </a:cxn>
                <a:cxn ang="0">
                  <a:pos x="624" y="1024"/>
                </a:cxn>
                <a:cxn ang="0">
                  <a:pos x="578" y="1070"/>
                </a:cxn>
                <a:cxn ang="0">
                  <a:pos x="531" y="1115"/>
                </a:cxn>
                <a:cxn ang="0">
                  <a:pos x="480" y="1159"/>
                </a:cxn>
                <a:cxn ang="0">
                  <a:pos x="428" y="1202"/>
                </a:cxn>
                <a:cxn ang="0">
                  <a:pos x="373" y="1244"/>
                </a:cxn>
                <a:cxn ang="0">
                  <a:pos x="316" y="1284"/>
                </a:cxn>
                <a:cxn ang="0">
                  <a:pos x="257" y="1323"/>
                </a:cxn>
                <a:cxn ang="0">
                  <a:pos x="196" y="1361"/>
                </a:cxn>
                <a:cxn ang="0">
                  <a:pos x="132" y="1397"/>
                </a:cxn>
                <a:cxn ang="0">
                  <a:pos x="67" y="1431"/>
                </a:cxn>
                <a:cxn ang="0">
                  <a:pos x="0" y="1464"/>
                </a:cxn>
              </a:cxnLst>
              <a:rect l="0" t="0" r="r" b="b"/>
              <a:pathLst>
                <a:path w="982" h="1464">
                  <a:moveTo>
                    <a:pt x="929" y="0"/>
                  </a:moveTo>
                  <a:lnTo>
                    <a:pt x="946" y="46"/>
                  </a:lnTo>
                  <a:lnTo>
                    <a:pt x="960" y="92"/>
                  </a:lnTo>
                  <a:lnTo>
                    <a:pt x="971" y="139"/>
                  </a:lnTo>
                  <a:lnTo>
                    <a:pt x="978" y="187"/>
                  </a:lnTo>
                  <a:lnTo>
                    <a:pt x="981" y="236"/>
                  </a:lnTo>
                  <a:lnTo>
                    <a:pt x="982" y="285"/>
                  </a:lnTo>
                  <a:lnTo>
                    <a:pt x="979" y="334"/>
                  </a:lnTo>
                  <a:lnTo>
                    <a:pt x="972" y="384"/>
                  </a:lnTo>
                  <a:lnTo>
                    <a:pt x="963" y="434"/>
                  </a:lnTo>
                  <a:lnTo>
                    <a:pt x="951" y="484"/>
                  </a:lnTo>
                  <a:lnTo>
                    <a:pt x="935" y="534"/>
                  </a:lnTo>
                  <a:lnTo>
                    <a:pt x="917" y="585"/>
                  </a:lnTo>
                  <a:lnTo>
                    <a:pt x="895" y="635"/>
                  </a:lnTo>
                  <a:lnTo>
                    <a:pt x="871" y="685"/>
                  </a:lnTo>
                  <a:lnTo>
                    <a:pt x="844" y="735"/>
                  </a:lnTo>
                  <a:lnTo>
                    <a:pt x="814" y="785"/>
                  </a:lnTo>
                  <a:lnTo>
                    <a:pt x="781" y="834"/>
                  </a:lnTo>
                  <a:lnTo>
                    <a:pt x="746" y="882"/>
                  </a:lnTo>
                  <a:lnTo>
                    <a:pt x="708" y="930"/>
                  </a:lnTo>
                  <a:lnTo>
                    <a:pt x="667" y="978"/>
                  </a:lnTo>
                  <a:lnTo>
                    <a:pt x="624" y="1024"/>
                  </a:lnTo>
                  <a:lnTo>
                    <a:pt x="578" y="1070"/>
                  </a:lnTo>
                  <a:lnTo>
                    <a:pt x="531" y="1115"/>
                  </a:lnTo>
                  <a:lnTo>
                    <a:pt x="480" y="1159"/>
                  </a:lnTo>
                  <a:lnTo>
                    <a:pt x="428" y="1202"/>
                  </a:lnTo>
                  <a:lnTo>
                    <a:pt x="373" y="1244"/>
                  </a:lnTo>
                  <a:lnTo>
                    <a:pt x="316" y="1284"/>
                  </a:lnTo>
                  <a:lnTo>
                    <a:pt x="257" y="1323"/>
                  </a:lnTo>
                  <a:lnTo>
                    <a:pt x="196" y="1361"/>
                  </a:lnTo>
                  <a:lnTo>
                    <a:pt x="132" y="1397"/>
                  </a:lnTo>
                  <a:lnTo>
                    <a:pt x="67" y="1431"/>
                  </a:lnTo>
                  <a:lnTo>
                    <a:pt x="0" y="1464"/>
                  </a:lnTo>
                </a:path>
              </a:pathLst>
            </a:custGeom>
            <a:noFill/>
            <a:ln w="28575" cmpd="sng">
              <a:solidFill>
                <a:srgbClr val="0000FF"/>
              </a:solidFill>
              <a:prstDash val="solid"/>
              <a:round/>
              <a:headEnd/>
              <a:tailEnd/>
            </a:ln>
          </p:spPr>
          <p:txBody>
            <a:bodyPr/>
            <a:lstStyle/>
            <a:p>
              <a:endParaRPr lang="zh-CN" altLang="en-US"/>
            </a:p>
          </p:txBody>
        </p:sp>
        <p:sp>
          <p:nvSpPr>
            <p:cNvPr id="35858" name="Freeform 18"/>
            <p:cNvSpPr>
              <a:spLocks/>
            </p:cNvSpPr>
            <p:nvPr/>
          </p:nvSpPr>
          <p:spPr bwMode="auto">
            <a:xfrm>
              <a:off x="2190" y="1196"/>
              <a:ext cx="1366" cy="1118"/>
            </a:xfrm>
            <a:custGeom>
              <a:avLst/>
              <a:gdLst/>
              <a:ahLst/>
              <a:cxnLst>
                <a:cxn ang="0">
                  <a:pos x="0" y="1219"/>
                </a:cxn>
                <a:cxn ang="0">
                  <a:pos x="13" y="1155"/>
                </a:cxn>
                <a:cxn ang="0">
                  <a:pos x="28" y="1092"/>
                </a:cxn>
                <a:cxn ang="0">
                  <a:pos x="46" y="1031"/>
                </a:cxn>
                <a:cxn ang="0">
                  <a:pos x="68" y="970"/>
                </a:cxn>
                <a:cxn ang="0">
                  <a:pos x="92" y="911"/>
                </a:cxn>
                <a:cxn ang="0">
                  <a:pos x="118" y="853"/>
                </a:cxn>
                <a:cxn ang="0">
                  <a:pos x="147" y="797"/>
                </a:cxn>
                <a:cxn ang="0">
                  <a:pos x="179" y="742"/>
                </a:cxn>
                <a:cxn ang="0">
                  <a:pos x="213" y="688"/>
                </a:cxn>
                <a:cxn ang="0">
                  <a:pos x="250" y="636"/>
                </a:cxn>
                <a:cxn ang="0">
                  <a:pos x="289" y="586"/>
                </a:cxn>
                <a:cxn ang="0">
                  <a:pos x="330" y="537"/>
                </a:cxn>
                <a:cxn ang="0">
                  <a:pos x="374" y="490"/>
                </a:cxn>
                <a:cxn ang="0">
                  <a:pos x="419" y="445"/>
                </a:cxn>
                <a:cxn ang="0">
                  <a:pos x="467" y="402"/>
                </a:cxn>
                <a:cxn ang="0">
                  <a:pos x="516" y="360"/>
                </a:cxn>
                <a:cxn ang="0">
                  <a:pos x="568" y="321"/>
                </a:cxn>
                <a:cxn ang="0">
                  <a:pos x="621" y="283"/>
                </a:cxn>
                <a:cxn ang="0">
                  <a:pos x="676" y="248"/>
                </a:cxn>
                <a:cxn ang="0">
                  <a:pos x="732" y="214"/>
                </a:cxn>
                <a:cxn ang="0">
                  <a:pos x="790" y="183"/>
                </a:cxn>
                <a:cxn ang="0">
                  <a:pos x="850" y="154"/>
                </a:cxn>
                <a:cxn ang="0">
                  <a:pos x="911" y="127"/>
                </a:cxn>
                <a:cxn ang="0">
                  <a:pos x="974" y="103"/>
                </a:cxn>
                <a:cxn ang="0">
                  <a:pos x="1037" y="81"/>
                </a:cxn>
                <a:cxn ang="0">
                  <a:pos x="1102" y="62"/>
                </a:cxn>
                <a:cxn ang="0">
                  <a:pos x="1169" y="45"/>
                </a:cxn>
                <a:cxn ang="0">
                  <a:pos x="1236" y="31"/>
                </a:cxn>
                <a:cxn ang="0">
                  <a:pos x="1304" y="19"/>
                </a:cxn>
                <a:cxn ang="0">
                  <a:pos x="1373" y="10"/>
                </a:cxn>
                <a:cxn ang="0">
                  <a:pos x="1443" y="4"/>
                </a:cxn>
                <a:cxn ang="0">
                  <a:pos x="1514" y="0"/>
                </a:cxn>
                <a:cxn ang="0">
                  <a:pos x="1516" y="1"/>
                </a:cxn>
                <a:cxn ang="0">
                  <a:pos x="1517" y="1"/>
                </a:cxn>
                <a:cxn ang="0">
                  <a:pos x="1517" y="1"/>
                </a:cxn>
              </a:cxnLst>
              <a:rect l="0" t="0" r="r" b="b"/>
              <a:pathLst>
                <a:path w="1517" h="1219">
                  <a:moveTo>
                    <a:pt x="0" y="1219"/>
                  </a:moveTo>
                  <a:lnTo>
                    <a:pt x="13" y="1155"/>
                  </a:lnTo>
                  <a:lnTo>
                    <a:pt x="28" y="1092"/>
                  </a:lnTo>
                  <a:lnTo>
                    <a:pt x="46" y="1031"/>
                  </a:lnTo>
                  <a:lnTo>
                    <a:pt x="68" y="970"/>
                  </a:lnTo>
                  <a:lnTo>
                    <a:pt x="92" y="911"/>
                  </a:lnTo>
                  <a:lnTo>
                    <a:pt x="118" y="853"/>
                  </a:lnTo>
                  <a:lnTo>
                    <a:pt x="147" y="797"/>
                  </a:lnTo>
                  <a:lnTo>
                    <a:pt x="179" y="742"/>
                  </a:lnTo>
                  <a:lnTo>
                    <a:pt x="213" y="688"/>
                  </a:lnTo>
                  <a:lnTo>
                    <a:pt x="250" y="636"/>
                  </a:lnTo>
                  <a:lnTo>
                    <a:pt x="289" y="586"/>
                  </a:lnTo>
                  <a:lnTo>
                    <a:pt x="330" y="537"/>
                  </a:lnTo>
                  <a:lnTo>
                    <a:pt x="374" y="490"/>
                  </a:lnTo>
                  <a:lnTo>
                    <a:pt x="419" y="445"/>
                  </a:lnTo>
                  <a:lnTo>
                    <a:pt x="467" y="402"/>
                  </a:lnTo>
                  <a:lnTo>
                    <a:pt x="516" y="360"/>
                  </a:lnTo>
                  <a:lnTo>
                    <a:pt x="568" y="321"/>
                  </a:lnTo>
                  <a:lnTo>
                    <a:pt x="621" y="283"/>
                  </a:lnTo>
                  <a:lnTo>
                    <a:pt x="676" y="248"/>
                  </a:lnTo>
                  <a:lnTo>
                    <a:pt x="732" y="214"/>
                  </a:lnTo>
                  <a:lnTo>
                    <a:pt x="790" y="183"/>
                  </a:lnTo>
                  <a:lnTo>
                    <a:pt x="850" y="154"/>
                  </a:lnTo>
                  <a:lnTo>
                    <a:pt x="911" y="127"/>
                  </a:lnTo>
                  <a:lnTo>
                    <a:pt x="974" y="103"/>
                  </a:lnTo>
                  <a:lnTo>
                    <a:pt x="1037" y="81"/>
                  </a:lnTo>
                  <a:lnTo>
                    <a:pt x="1102" y="62"/>
                  </a:lnTo>
                  <a:lnTo>
                    <a:pt x="1169" y="45"/>
                  </a:lnTo>
                  <a:lnTo>
                    <a:pt x="1236" y="31"/>
                  </a:lnTo>
                  <a:lnTo>
                    <a:pt x="1304" y="19"/>
                  </a:lnTo>
                  <a:lnTo>
                    <a:pt x="1373" y="10"/>
                  </a:lnTo>
                  <a:lnTo>
                    <a:pt x="1443" y="4"/>
                  </a:lnTo>
                  <a:lnTo>
                    <a:pt x="1514" y="0"/>
                  </a:lnTo>
                  <a:lnTo>
                    <a:pt x="1516" y="1"/>
                  </a:lnTo>
                  <a:lnTo>
                    <a:pt x="1517" y="1"/>
                  </a:lnTo>
                  <a:lnTo>
                    <a:pt x="1517" y="1"/>
                  </a:lnTo>
                </a:path>
              </a:pathLst>
            </a:custGeom>
            <a:noFill/>
            <a:ln w="28575" cmpd="sng">
              <a:solidFill>
                <a:srgbClr val="0000FF"/>
              </a:solidFill>
              <a:prstDash val="solid"/>
              <a:round/>
              <a:headEnd/>
              <a:tailEnd/>
            </a:ln>
          </p:spPr>
          <p:txBody>
            <a:bodyPr/>
            <a:lstStyle/>
            <a:p>
              <a:endParaRPr lang="zh-CN" altLang="en-US"/>
            </a:p>
          </p:txBody>
        </p:sp>
        <p:sp>
          <p:nvSpPr>
            <p:cNvPr id="35859" name="Freeform 19"/>
            <p:cNvSpPr>
              <a:spLocks/>
            </p:cNvSpPr>
            <p:nvPr/>
          </p:nvSpPr>
          <p:spPr bwMode="auto">
            <a:xfrm>
              <a:off x="3528" y="1166"/>
              <a:ext cx="89" cy="61"/>
            </a:xfrm>
            <a:custGeom>
              <a:avLst/>
              <a:gdLst/>
              <a:ahLst/>
              <a:cxnLst>
                <a:cxn ang="0">
                  <a:pos x="1" y="67"/>
                </a:cxn>
                <a:cxn ang="0">
                  <a:pos x="99" y="32"/>
                </a:cxn>
                <a:cxn ang="0">
                  <a:pos x="0" y="0"/>
                </a:cxn>
                <a:cxn ang="0">
                  <a:pos x="31" y="33"/>
                </a:cxn>
                <a:cxn ang="0">
                  <a:pos x="1" y="67"/>
                </a:cxn>
              </a:cxnLst>
              <a:rect l="0" t="0" r="r" b="b"/>
              <a:pathLst>
                <a:path w="99" h="67">
                  <a:moveTo>
                    <a:pt x="1" y="67"/>
                  </a:moveTo>
                  <a:lnTo>
                    <a:pt x="99" y="32"/>
                  </a:lnTo>
                  <a:lnTo>
                    <a:pt x="0" y="0"/>
                  </a:lnTo>
                  <a:lnTo>
                    <a:pt x="31" y="33"/>
                  </a:lnTo>
                  <a:lnTo>
                    <a:pt x="1" y="67"/>
                  </a:lnTo>
                  <a:close/>
                </a:path>
              </a:pathLst>
            </a:custGeom>
            <a:solidFill>
              <a:srgbClr val="CC00FF"/>
            </a:solidFill>
            <a:ln w="28575" cmpd="sng">
              <a:solidFill>
                <a:srgbClr val="0000FF"/>
              </a:solidFill>
              <a:round/>
              <a:headEnd/>
              <a:tailEnd/>
            </a:ln>
          </p:spPr>
          <p:txBody>
            <a:bodyPr/>
            <a:lstStyle/>
            <a:p>
              <a:endParaRPr lang="zh-CN" altLang="en-US"/>
            </a:p>
          </p:txBody>
        </p:sp>
        <p:sp>
          <p:nvSpPr>
            <p:cNvPr id="35860" name="Freeform 20"/>
            <p:cNvSpPr>
              <a:spLocks/>
            </p:cNvSpPr>
            <p:nvPr/>
          </p:nvSpPr>
          <p:spPr bwMode="auto">
            <a:xfrm>
              <a:off x="3620" y="1196"/>
              <a:ext cx="326" cy="307"/>
            </a:xfrm>
            <a:custGeom>
              <a:avLst/>
              <a:gdLst/>
              <a:ahLst/>
              <a:cxnLst>
                <a:cxn ang="0">
                  <a:pos x="0" y="1"/>
                </a:cxn>
                <a:cxn ang="0">
                  <a:pos x="13" y="0"/>
                </a:cxn>
                <a:cxn ang="0">
                  <a:pos x="26" y="0"/>
                </a:cxn>
                <a:cxn ang="0">
                  <a:pos x="54" y="1"/>
                </a:cxn>
                <a:cxn ang="0">
                  <a:pos x="81" y="6"/>
                </a:cxn>
                <a:cxn ang="0">
                  <a:pos x="107" y="13"/>
                </a:cxn>
                <a:cxn ang="0">
                  <a:pos x="133" y="23"/>
                </a:cxn>
                <a:cxn ang="0">
                  <a:pos x="158" y="35"/>
                </a:cxn>
                <a:cxn ang="0">
                  <a:pos x="182" y="50"/>
                </a:cxn>
                <a:cxn ang="0">
                  <a:pos x="205" y="67"/>
                </a:cxn>
                <a:cxn ang="0">
                  <a:pos x="227" y="86"/>
                </a:cxn>
                <a:cxn ang="0">
                  <a:pos x="248" y="107"/>
                </a:cxn>
                <a:cxn ang="0">
                  <a:pos x="267" y="131"/>
                </a:cxn>
                <a:cxn ang="0">
                  <a:pos x="285" y="156"/>
                </a:cxn>
                <a:cxn ang="0">
                  <a:pos x="301" y="184"/>
                </a:cxn>
                <a:cxn ang="0">
                  <a:pos x="315" y="213"/>
                </a:cxn>
                <a:cxn ang="0">
                  <a:pos x="328" y="243"/>
                </a:cxn>
                <a:cxn ang="0">
                  <a:pos x="339" y="275"/>
                </a:cxn>
                <a:cxn ang="0">
                  <a:pos x="348" y="309"/>
                </a:cxn>
              </a:cxnLst>
              <a:rect l="0" t="0" r="r" b="b"/>
              <a:pathLst>
                <a:path w="348" h="309">
                  <a:moveTo>
                    <a:pt x="0" y="1"/>
                  </a:moveTo>
                  <a:lnTo>
                    <a:pt x="13" y="0"/>
                  </a:lnTo>
                  <a:lnTo>
                    <a:pt x="26" y="0"/>
                  </a:lnTo>
                  <a:lnTo>
                    <a:pt x="54" y="1"/>
                  </a:lnTo>
                  <a:lnTo>
                    <a:pt x="81" y="6"/>
                  </a:lnTo>
                  <a:lnTo>
                    <a:pt x="107" y="13"/>
                  </a:lnTo>
                  <a:lnTo>
                    <a:pt x="133" y="23"/>
                  </a:lnTo>
                  <a:lnTo>
                    <a:pt x="158" y="35"/>
                  </a:lnTo>
                  <a:lnTo>
                    <a:pt x="182" y="50"/>
                  </a:lnTo>
                  <a:lnTo>
                    <a:pt x="205" y="67"/>
                  </a:lnTo>
                  <a:lnTo>
                    <a:pt x="227" y="86"/>
                  </a:lnTo>
                  <a:lnTo>
                    <a:pt x="248" y="107"/>
                  </a:lnTo>
                  <a:lnTo>
                    <a:pt x="267" y="131"/>
                  </a:lnTo>
                  <a:lnTo>
                    <a:pt x="285" y="156"/>
                  </a:lnTo>
                  <a:lnTo>
                    <a:pt x="301" y="184"/>
                  </a:lnTo>
                  <a:lnTo>
                    <a:pt x="315" y="213"/>
                  </a:lnTo>
                  <a:lnTo>
                    <a:pt x="328" y="243"/>
                  </a:lnTo>
                  <a:lnTo>
                    <a:pt x="339" y="275"/>
                  </a:lnTo>
                  <a:lnTo>
                    <a:pt x="348" y="309"/>
                  </a:lnTo>
                </a:path>
              </a:pathLst>
            </a:custGeom>
            <a:noFill/>
            <a:ln w="28575" cmpd="sng">
              <a:solidFill>
                <a:srgbClr val="0000FF"/>
              </a:solidFill>
              <a:prstDash val="solid"/>
              <a:round/>
              <a:headEnd/>
              <a:tailEnd/>
            </a:ln>
          </p:spPr>
          <p:txBody>
            <a:bodyPr/>
            <a:lstStyle/>
            <a:p>
              <a:endParaRPr lang="zh-CN" altLang="en-US"/>
            </a:p>
          </p:txBody>
        </p:sp>
        <p:sp>
          <p:nvSpPr>
            <p:cNvPr id="35861" name="Freeform 21"/>
            <p:cNvSpPr>
              <a:spLocks/>
            </p:cNvSpPr>
            <p:nvPr/>
          </p:nvSpPr>
          <p:spPr bwMode="auto">
            <a:xfrm>
              <a:off x="3539" y="1504"/>
              <a:ext cx="408" cy="851"/>
            </a:xfrm>
            <a:custGeom>
              <a:avLst/>
              <a:gdLst/>
              <a:ahLst/>
              <a:cxnLst>
                <a:cxn ang="0">
                  <a:pos x="452" y="0"/>
                </a:cxn>
                <a:cxn ang="0">
                  <a:pos x="450" y="64"/>
                </a:cxn>
                <a:cxn ang="0">
                  <a:pos x="445" y="127"/>
                </a:cxn>
                <a:cxn ang="0">
                  <a:pos x="435" y="190"/>
                </a:cxn>
                <a:cxn ang="0">
                  <a:pos x="422" y="253"/>
                </a:cxn>
                <a:cxn ang="0">
                  <a:pos x="406" y="314"/>
                </a:cxn>
                <a:cxn ang="0">
                  <a:pos x="386" y="375"/>
                </a:cxn>
                <a:cxn ang="0">
                  <a:pos x="363" y="436"/>
                </a:cxn>
                <a:cxn ang="0">
                  <a:pos x="336" y="495"/>
                </a:cxn>
                <a:cxn ang="0">
                  <a:pos x="305" y="554"/>
                </a:cxn>
                <a:cxn ang="0">
                  <a:pos x="271" y="611"/>
                </a:cxn>
                <a:cxn ang="0">
                  <a:pos x="234" y="667"/>
                </a:cxn>
                <a:cxn ang="0">
                  <a:pos x="194" y="722"/>
                </a:cxn>
                <a:cxn ang="0">
                  <a:pos x="150" y="776"/>
                </a:cxn>
                <a:cxn ang="0">
                  <a:pos x="103" y="828"/>
                </a:cxn>
                <a:cxn ang="0">
                  <a:pos x="53" y="879"/>
                </a:cxn>
                <a:cxn ang="0">
                  <a:pos x="0" y="928"/>
                </a:cxn>
              </a:cxnLst>
              <a:rect l="0" t="0" r="r" b="b"/>
              <a:pathLst>
                <a:path w="452" h="928">
                  <a:moveTo>
                    <a:pt x="452" y="0"/>
                  </a:moveTo>
                  <a:lnTo>
                    <a:pt x="450" y="64"/>
                  </a:lnTo>
                  <a:lnTo>
                    <a:pt x="445" y="127"/>
                  </a:lnTo>
                  <a:lnTo>
                    <a:pt x="435" y="190"/>
                  </a:lnTo>
                  <a:lnTo>
                    <a:pt x="422" y="253"/>
                  </a:lnTo>
                  <a:lnTo>
                    <a:pt x="406" y="314"/>
                  </a:lnTo>
                  <a:lnTo>
                    <a:pt x="386" y="375"/>
                  </a:lnTo>
                  <a:lnTo>
                    <a:pt x="363" y="436"/>
                  </a:lnTo>
                  <a:lnTo>
                    <a:pt x="336" y="495"/>
                  </a:lnTo>
                  <a:lnTo>
                    <a:pt x="305" y="554"/>
                  </a:lnTo>
                  <a:lnTo>
                    <a:pt x="271" y="611"/>
                  </a:lnTo>
                  <a:lnTo>
                    <a:pt x="234" y="667"/>
                  </a:lnTo>
                  <a:lnTo>
                    <a:pt x="194" y="722"/>
                  </a:lnTo>
                  <a:lnTo>
                    <a:pt x="150" y="776"/>
                  </a:lnTo>
                  <a:lnTo>
                    <a:pt x="103" y="828"/>
                  </a:lnTo>
                  <a:lnTo>
                    <a:pt x="53" y="879"/>
                  </a:lnTo>
                  <a:lnTo>
                    <a:pt x="0" y="928"/>
                  </a:lnTo>
                </a:path>
              </a:pathLst>
            </a:custGeom>
            <a:noFill/>
            <a:ln w="28575" cmpd="sng">
              <a:solidFill>
                <a:srgbClr val="0000FF"/>
              </a:solidFill>
              <a:prstDash val="solid"/>
              <a:round/>
              <a:headEnd/>
              <a:tailEnd/>
            </a:ln>
          </p:spPr>
          <p:txBody>
            <a:bodyPr/>
            <a:lstStyle/>
            <a:p>
              <a:endParaRPr lang="zh-CN" altLang="en-US"/>
            </a:p>
          </p:txBody>
        </p:sp>
        <p:sp>
          <p:nvSpPr>
            <p:cNvPr id="35862" name="Freeform 22"/>
            <p:cNvSpPr>
              <a:spLocks/>
            </p:cNvSpPr>
            <p:nvPr/>
          </p:nvSpPr>
          <p:spPr bwMode="auto">
            <a:xfrm>
              <a:off x="2167" y="1551"/>
              <a:ext cx="956" cy="736"/>
            </a:xfrm>
            <a:custGeom>
              <a:avLst/>
              <a:gdLst/>
              <a:ahLst/>
              <a:cxnLst>
                <a:cxn ang="0">
                  <a:pos x="0" y="802"/>
                </a:cxn>
                <a:cxn ang="0">
                  <a:pos x="25" y="758"/>
                </a:cxn>
                <a:cxn ang="0">
                  <a:pos x="50" y="716"/>
                </a:cxn>
                <a:cxn ang="0">
                  <a:pos x="77" y="674"/>
                </a:cxn>
                <a:cxn ang="0">
                  <a:pos x="104" y="633"/>
                </a:cxn>
                <a:cxn ang="0">
                  <a:pos x="131" y="594"/>
                </a:cxn>
                <a:cxn ang="0">
                  <a:pos x="159" y="556"/>
                </a:cxn>
                <a:cxn ang="0">
                  <a:pos x="188" y="519"/>
                </a:cxn>
                <a:cxn ang="0">
                  <a:pos x="218" y="483"/>
                </a:cxn>
                <a:cxn ang="0">
                  <a:pos x="248" y="448"/>
                </a:cxn>
                <a:cxn ang="0">
                  <a:pos x="278" y="414"/>
                </a:cxn>
                <a:cxn ang="0">
                  <a:pos x="310" y="382"/>
                </a:cxn>
                <a:cxn ang="0">
                  <a:pos x="341" y="351"/>
                </a:cxn>
                <a:cxn ang="0">
                  <a:pos x="374" y="321"/>
                </a:cxn>
                <a:cxn ang="0">
                  <a:pos x="406" y="292"/>
                </a:cxn>
                <a:cxn ang="0">
                  <a:pos x="440" y="265"/>
                </a:cxn>
                <a:cxn ang="0">
                  <a:pos x="473" y="238"/>
                </a:cxn>
                <a:cxn ang="0">
                  <a:pos x="507" y="213"/>
                </a:cxn>
                <a:cxn ang="0">
                  <a:pos x="542" y="190"/>
                </a:cxn>
                <a:cxn ang="0">
                  <a:pos x="577" y="167"/>
                </a:cxn>
                <a:cxn ang="0">
                  <a:pos x="612" y="146"/>
                </a:cxn>
                <a:cxn ang="0">
                  <a:pos x="648" y="126"/>
                </a:cxn>
                <a:cxn ang="0">
                  <a:pos x="684" y="108"/>
                </a:cxn>
                <a:cxn ang="0">
                  <a:pos x="721" y="91"/>
                </a:cxn>
                <a:cxn ang="0">
                  <a:pos x="758" y="75"/>
                </a:cxn>
                <a:cxn ang="0">
                  <a:pos x="795" y="61"/>
                </a:cxn>
                <a:cxn ang="0">
                  <a:pos x="832" y="48"/>
                </a:cxn>
                <a:cxn ang="0">
                  <a:pos x="870" y="36"/>
                </a:cxn>
                <a:cxn ang="0">
                  <a:pos x="908" y="26"/>
                </a:cxn>
                <a:cxn ang="0">
                  <a:pos x="946" y="18"/>
                </a:cxn>
                <a:cxn ang="0">
                  <a:pos x="985" y="10"/>
                </a:cxn>
                <a:cxn ang="0">
                  <a:pos x="1023" y="4"/>
                </a:cxn>
                <a:cxn ang="0">
                  <a:pos x="1062" y="0"/>
                </a:cxn>
              </a:cxnLst>
              <a:rect l="0" t="0" r="r" b="b"/>
              <a:pathLst>
                <a:path w="1062" h="802">
                  <a:moveTo>
                    <a:pt x="0" y="802"/>
                  </a:moveTo>
                  <a:lnTo>
                    <a:pt x="25" y="758"/>
                  </a:lnTo>
                  <a:lnTo>
                    <a:pt x="50" y="716"/>
                  </a:lnTo>
                  <a:lnTo>
                    <a:pt x="77" y="674"/>
                  </a:lnTo>
                  <a:lnTo>
                    <a:pt x="104" y="633"/>
                  </a:lnTo>
                  <a:lnTo>
                    <a:pt x="131" y="594"/>
                  </a:lnTo>
                  <a:lnTo>
                    <a:pt x="159" y="556"/>
                  </a:lnTo>
                  <a:lnTo>
                    <a:pt x="188" y="519"/>
                  </a:lnTo>
                  <a:lnTo>
                    <a:pt x="218" y="483"/>
                  </a:lnTo>
                  <a:lnTo>
                    <a:pt x="248" y="448"/>
                  </a:lnTo>
                  <a:lnTo>
                    <a:pt x="278" y="414"/>
                  </a:lnTo>
                  <a:lnTo>
                    <a:pt x="310" y="382"/>
                  </a:lnTo>
                  <a:lnTo>
                    <a:pt x="341" y="351"/>
                  </a:lnTo>
                  <a:lnTo>
                    <a:pt x="374" y="321"/>
                  </a:lnTo>
                  <a:lnTo>
                    <a:pt x="406" y="292"/>
                  </a:lnTo>
                  <a:lnTo>
                    <a:pt x="440" y="265"/>
                  </a:lnTo>
                  <a:lnTo>
                    <a:pt x="473" y="238"/>
                  </a:lnTo>
                  <a:lnTo>
                    <a:pt x="507" y="213"/>
                  </a:lnTo>
                  <a:lnTo>
                    <a:pt x="542" y="190"/>
                  </a:lnTo>
                  <a:lnTo>
                    <a:pt x="577" y="167"/>
                  </a:lnTo>
                  <a:lnTo>
                    <a:pt x="612" y="146"/>
                  </a:lnTo>
                  <a:lnTo>
                    <a:pt x="648" y="126"/>
                  </a:lnTo>
                  <a:lnTo>
                    <a:pt x="684" y="108"/>
                  </a:lnTo>
                  <a:lnTo>
                    <a:pt x="721" y="91"/>
                  </a:lnTo>
                  <a:lnTo>
                    <a:pt x="758" y="75"/>
                  </a:lnTo>
                  <a:lnTo>
                    <a:pt x="795" y="61"/>
                  </a:lnTo>
                  <a:lnTo>
                    <a:pt x="832" y="48"/>
                  </a:lnTo>
                  <a:lnTo>
                    <a:pt x="870" y="36"/>
                  </a:lnTo>
                  <a:lnTo>
                    <a:pt x="908" y="26"/>
                  </a:lnTo>
                  <a:lnTo>
                    <a:pt x="946" y="18"/>
                  </a:lnTo>
                  <a:lnTo>
                    <a:pt x="985" y="10"/>
                  </a:lnTo>
                  <a:lnTo>
                    <a:pt x="1023" y="4"/>
                  </a:lnTo>
                  <a:lnTo>
                    <a:pt x="1062" y="0"/>
                  </a:lnTo>
                </a:path>
              </a:pathLst>
            </a:custGeom>
            <a:noFill/>
            <a:ln w="28575" cmpd="sng">
              <a:solidFill>
                <a:srgbClr val="0000FF"/>
              </a:solidFill>
              <a:prstDash val="solid"/>
              <a:round/>
              <a:headEnd/>
              <a:tailEnd/>
            </a:ln>
          </p:spPr>
          <p:txBody>
            <a:bodyPr/>
            <a:lstStyle/>
            <a:p>
              <a:endParaRPr lang="zh-CN" altLang="en-US"/>
            </a:p>
          </p:txBody>
        </p:sp>
        <p:sp>
          <p:nvSpPr>
            <p:cNvPr id="35863" name="Freeform 23"/>
            <p:cNvSpPr>
              <a:spLocks/>
            </p:cNvSpPr>
            <p:nvPr/>
          </p:nvSpPr>
          <p:spPr bwMode="auto">
            <a:xfrm>
              <a:off x="3093" y="1523"/>
              <a:ext cx="90" cy="61"/>
            </a:xfrm>
            <a:custGeom>
              <a:avLst/>
              <a:gdLst/>
              <a:ahLst/>
              <a:cxnLst>
                <a:cxn ang="0">
                  <a:pos x="4" y="67"/>
                </a:cxn>
                <a:cxn ang="0">
                  <a:pos x="101" y="27"/>
                </a:cxn>
                <a:cxn ang="0">
                  <a:pos x="0" y="0"/>
                </a:cxn>
                <a:cxn ang="0">
                  <a:pos x="33" y="31"/>
                </a:cxn>
                <a:cxn ang="0">
                  <a:pos x="4" y="67"/>
                </a:cxn>
              </a:cxnLst>
              <a:rect l="0" t="0" r="r" b="b"/>
              <a:pathLst>
                <a:path w="101" h="67">
                  <a:moveTo>
                    <a:pt x="4" y="67"/>
                  </a:moveTo>
                  <a:lnTo>
                    <a:pt x="101" y="27"/>
                  </a:lnTo>
                  <a:lnTo>
                    <a:pt x="0" y="0"/>
                  </a:lnTo>
                  <a:lnTo>
                    <a:pt x="33" y="31"/>
                  </a:lnTo>
                  <a:lnTo>
                    <a:pt x="4" y="67"/>
                  </a:lnTo>
                  <a:close/>
                </a:path>
              </a:pathLst>
            </a:custGeom>
            <a:solidFill>
              <a:srgbClr val="CC00FF"/>
            </a:solidFill>
            <a:ln w="28575" cmpd="sng">
              <a:solidFill>
                <a:srgbClr val="0000FF"/>
              </a:solidFill>
              <a:round/>
              <a:headEnd/>
              <a:tailEnd/>
            </a:ln>
          </p:spPr>
          <p:txBody>
            <a:bodyPr/>
            <a:lstStyle/>
            <a:p>
              <a:endParaRPr lang="zh-CN" altLang="en-US"/>
            </a:p>
          </p:txBody>
        </p:sp>
        <p:sp>
          <p:nvSpPr>
            <p:cNvPr id="35864" name="Freeform 24"/>
            <p:cNvSpPr>
              <a:spLocks/>
            </p:cNvSpPr>
            <p:nvPr/>
          </p:nvSpPr>
          <p:spPr bwMode="auto">
            <a:xfrm>
              <a:off x="3123" y="1547"/>
              <a:ext cx="292" cy="67"/>
            </a:xfrm>
            <a:custGeom>
              <a:avLst/>
              <a:gdLst/>
              <a:ahLst/>
              <a:cxnLst>
                <a:cxn ang="0">
                  <a:pos x="0" y="0"/>
                </a:cxn>
                <a:cxn ang="0">
                  <a:pos x="1" y="0"/>
                </a:cxn>
                <a:cxn ang="0">
                  <a:pos x="1" y="0"/>
                </a:cxn>
                <a:cxn ang="0">
                  <a:pos x="45" y="1"/>
                </a:cxn>
                <a:cxn ang="0">
                  <a:pos x="88" y="5"/>
                </a:cxn>
                <a:cxn ang="0">
                  <a:pos x="130" y="11"/>
                </a:cxn>
                <a:cxn ang="0">
                  <a:pos x="172" y="19"/>
                </a:cxn>
                <a:cxn ang="0">
                  <a:pos x="212" y="29"/>
                </a:cxn>
                <a:cxn ang="0">
                  <a:pos x="251" y="42"/>
                </a:cxn>
                <a:cxn ang="0">
                  <a:pos x="289" y="56"/>
                </a:cxn>
                <a:cxn ang="0">
                  <a:pos x="324" y="73"/>
                </a:cxn>
              </a:cxnLst>
              <a:rect l="0" t="0" r="r" b="b"/>
              <a:pathLst>
                <a:path w="324" h="73">
                  <a:moveTo>
                    <a:pt x="0" y="0"/>
                  </a:moveTo>
                  <a:lnTo>
                    <a:pt x="1" y="0"/>
                  </a:lnTo>
                  <a:lnTo>
                    <a:pt x="1" y="0"/>
                  </a:lnTo>
                  <a:lnTo>
                    <a:pt x="45" y="1"/>
                  </a:lnTo>
                  <a:lnTo>
                    <a:pt x="88" y="5"/>
                  </a:lnTo>
                  <a:lnTo>
                    <a:pt x="130" y="11"/>
                  </a:lnTo>
                  <a:lnTo>
                    <a:pt x="172" y="19"/>
                  </a:lnTo>
                  <a:lnTo>
                    <a:pt x="212" y="29"/>
                  </a:lnTo>
                  <a:lnTo>
                    <a:pt x="251" y="42"/>
                  </a:lnTo>
                  <a:lnTo>
                    <a:pt x="289" y="56"/>
                  </a:lnTo>
                  <a:lnTo>
                    <a:pt x="324" y="73"/>
                  </a:lnTo>
                </a:path>
              </a:pathLst>
            </a:custGeom>
            <a:noFill/>
            <a:ln w="28575" cmpd="sng">
              <a:solidFill>
                <a:srgbClr val="0000FF"/>
              </a:solidFill>
              <a:prstDash val="solid"/>
              <a:round/>
              <a:headEnd/>
              <a:tailEnd/>
            </a:ln>
          </p:spPr>
          <p:txBody>
            <a:bodyPr/>
            <a:lstStyle/>
            <a:p>
              <a:endParaRPr lang="zh-CN" altLang="en-US"/>
            </a:p>
          </p:txBody>
        </p:sp>
        <p:sp>
          <p:nvSpPr>
            <p:cNvPr id="35865" name="Freeform 25"/>
            <p:cNvSpPr>
              <a:spLocks/>
            </p:cNvSpPr>
            <p:nvPr/>
          </p:nvSpPr>
          <p:spPr bwMode="auto">
            <a:xfrm>
              <a:off x="2189" y="1907"/>
              <a:ext cx="780" cy="420"/>
            </a:xfrm>
            <a:custGeom>
              <a:avLst/>
              <a:gdLst/>
              <a:ahLst/>
              <a:cxnLst>
                <a:cxn ang="0">
                  <a:pos x="0" y="457"/>
                </a:cxn>
                <a:cxn ang="0">
                  <a:pos x="33" y="412"/>
                </a:cxn>
                <a:cxn ang="0">
                  <a:pos x="69" y="368"/>
                </a:cxn>
                <a:cxn ang="0">
                  <a:pos x="109" y="327"/>
                </a:cxn>
                <a:cxn ang="0">
                  <a:pos x="152" y="288"/>
                </a:cxn>
                <a:cxn ang="0">
                  <a:pos x="198" y="250"/>
                </a:cxn>
                <a:cxn ang="0">
                  <a:pos x="247" y="215"/>
                </a:cxn>
                <a:cxn ang="0">
                  <a:pos x="299" y="182"/>
                </a:cxn>
                <a:cxn ang="0">
                  <a:pos x="354" y="152"/>
                </a:cxn>
                <a:cxn ang="0">
                  <a:pos x="411" y="123"/>
                </a:cxn>
                <a:cxn ang="0">
                  <a:pos x="470" y="98"/>
                </a:cxn>
                <a:cxn ang="0">
                  <a:pos x="532" y="75"/>
                </a:cxn>
                <a:cxn ang="0">
                  <a:pos x="595" y="54"/>
                </a:cxn>
                <a:cxn ang="0">
                  <a:pos x="661" y="36"/>
                </a:cxn>
                <a:cxn ang="0">
                  <a:pos x="728" y="21"/>
                </a:cxn>
                <a:cxn ang="0">
                  <a:pos x="796" y="9"/>
                </a:cxn>
                <a:cxn ang="0">
                  <a:pos x="866" y="0"/>
                </a:cxn>
              </a:cxnLst>
              <a:rect l="0" t="0" r="r" b="b"/>
              <a:pathLst>
                <a:path w="866" h="457">
                  <a:moveTo>
                    <a:pt x="0" y="457"/>
                  </a:moveTo>
                  <a:lnTo>
                    <a:pt x="33" y="412"/>
                  </a:lnTo>
                  <a:lnTo>
                    <a:pt x="69" y="368"/>
                  </a:lnTo>
                  <a:lnTo>
                    <a:pt x="109" y="327"/>
                  </a:lnTo>
                  <a:lnTo>
                    <a:pt x="152" y="288"/>
                  </a:lnTo>
                  <a:lnTo>
                    <a:pt x="198" y="250"/>
                  </a:lnTo>
                  <a:lnTo>
                    <a:pt x="247" y="215"/>
                  </a:lnTo>
                  <a:lnTo>
                    <a:pt x="299" y="182"/>
                  </a:lnTo>
                  <a:lnTo>
                    <a:pt x="354" y="152"/>
                  </a:lnTo>
                  <a:lnTo>
                    <a:pt x="411" y="123"/>
                  </a:lnTo>
                  <a:lnTo>
                    <a:pt x="470" y="98"/>
                  </a:lnTo>
                  <a:lnTo>
                    <a:pt x="532" y="75"/>
                  </a:lnTo>
                  <a:lnTo>
                    <a:pt x="595" y="54"/>
                  </a:lnTo>
                  <a:lnTo>
                    <a:pt x="661" y="36"/>
                  </a:lnTo>
                  <a:lnTo>
                    <a:pt x="728" y="21"/>
                  </a:lnTo>
                  <a:lnTo>
                    <a:pt x="796" y="9"/>
                  </a:lnTo>
                  <a:lnTo>
                    <a:pt x="866" y="0"/>
                  </a:lnTo>
                </a:path>
              </a:pathLst>
            </a:custGeom>
            <a:noFill/>
            <a:ln w="28575" cmpd="sng">
              <a:solidFill>
                <a:srgbClr val="0000FF"/>
              </a:solidFill>
              <a:prstDash val="solid"/>
              <a:round/>
              <a:headEnd/>
              <a:tailEnd/>
            </a:ln>
          </p:spPr>
          <p:txBody>
            <a:bodyPr/>
            <a:lstStyle/>
            <a:p>
              <a:endParaRPr lang="zh-CN" altLang="en-US"/>
            </a:p>
          </p:txBody>
        </p:sp>
        <p:sp>
          <p:nvSpPr>
            <p:cNvPr id="35866" name="Freeform 26"/>
            <p:cNvSpPr>
              <a:spLocks/>
            </p:cNvSpPr>
            <p:nvPr/>
          </p:nvSpPr>
          <p:spPr bwMode="auto">
            <a:xfrm>
              <a:off x="2939" y="1880"/>
              <a:ext cx="92" cy="61"/>
            </a:xfrm>
            <a:custGeom>
              <a:avLst/>
              <a:gdLst/>
              <a:ahLst/>
              <a:cxnLst>
                <a:cxn ang="0">
                  <a:pos x="6" y="67"/>
                </a:cxn>
                <a:cxn ang="0">
                  <a:pos x="102" y="24"/>
                </a:cxn>
                <a:cxn ang="0">
                  <a:pos x="0" y="0"/>
                </a:cxn>
                <a:cxn ang="0">
                  <a:pos x="34" y="30"/>
                </a:cxn>
                <a:cxn ang="0">
                  <a:pos x="6" y="67"/>
                </a:cxn>
              </a:cxnLst>
              <a:rect l="0" t="0" r="r" b="b"/>
              <a:pathLst>
                <a:path w="102" h="67">
                  <a:moveTo>
                    <a:pt x="6" y="67"/>
                  </a:moveTo>
                  <a:lnTo>
                    <a:pt x="102" y="24"/>
                  </a:lnTo>
                  <a:lnTo>
                    <a:pt x="0" y="0"/>
                  </a:lnTo>
                  <a:lnTo>
                    <a:pt x="34" y="30"/>
                  </a:lnTo>
                  <a:lnTo>
                    <a:pt x="6" y="67"/>
                  </a:lnTo>
                  <a:close/>
                </a:path>
              </a:pathLst>
            </a:custGeom>
            <a:solidFill>
              <a:srgbClr val="CC00FF"/>
            </a:solidFill>
            <a:ln w="28575" cmpd="sng">
              <a:solidFill>
                <a:srgbClr val="0000FF"/>
              </a:solidFill>
              <a:round/>
              <a:headEnd/>
              <a:tailEnd/>
            </a:ln>
          </p:spPr>
          <p:txBody>
            <a:bodyPr/>
            <a:lstStyle/>
            <a:p>
              <a:endParaRPr lang="zh-CN" altLang="en-US"/>
            </a:p>
          </p:txBody>
        </p:sp>
        <p:sp>
          <p:nvSpPr>
            <p:cNvPr id="35867" name="Freeform 27"/>
            <p:cNvSpPr>
              <a:spLocks/>
            </p:cNvSpPr>
            <p:nvPr/>
          </p:nvSpPr>
          <p:spPr bwMode="auto">
            <a:xfrm>
              <a:off x="3016" y="1900"/>
              <a:ext cx="498" cy="484"/>
            </a:xfrm>
            <a:custGeom>
              <a:avLst/>
              <a:gdLst/>
              <a:ahLst/>
              <a:cxnLst>
                <a:cxn ang="0">
                  <a:pos x="0" y="1"/>
                </a:cxn>
                <a:cxn ang="0">
                  <a:pos x="13" y="0"/>
                </a:cxn>
                <a:cxn ang="0">
                  <a:pos x="25" y="0"/>
                </a:cxn>
                <a:cxn ang="0">
                  <a:pos x="52" y="1"/>
                </a:cxn>
                <a:cxn ang="0">
                  <a:pos x="79" y="3"/>
                </a:cxn>
                <a:cxn ang="0">
                  <a:pos x="106" y="6"/>
                </a:cxn>
                <a:cxn ang="0">
                  <a:pos x="132" y="11"/>
                </a:cxn>
                <a:cxn ang="0">
                  <a:pos x="157" y="17"/>
                </a:cxn>
                <a:cxn ang="0">
                  <a:pos x="182" y="24"/>
                </a:cxn>
                <a:cxn ang="0">
                  <a:pos x="207" y="32"/>
                </a:cxn>
                <a:cxn ang="0">
                  <a:pos x="231" y="41"/>
                </a:cxn>
                <a:cxn ang="0">
                  <a:pos x="254" y="52"/>
                </a:cxn>
                <a:cxn ang="0">
                  <a:pos x="277" y="64"/>
                </a:cxn>
                <a:cxn ang="0">
                  <a:pos x="299" y="76"/>
                </a:cxn>
                <a:cxn ang="0">
                  <a:pos x="320" y="90"/>
                </a:cxn>
                <a:cxn ang="0">
                  <a:pos x="361" y="120"/>
                </a:cxn>
                <a:cxn ang="0">
                  <a:pos x="399" y="155"/>
                </a:cxn>
                <a:cxn ang="0">
                  <a:pos x="433" y="192"/>
                </a:cxn>
                <a:cxn ang="0">
                  <a:pos x="463" y="233"/>
                </a:cxn>
                <a:cxn ang="0">
                  <a:pos x="477" y="254"/>
                </a:cxn>
                <a:cxn ang="0">
                  <a:pos x="489" y="276"/>
                </a:cxn>
                <a:cxn ang="0">
                  <a:pos x="501" y="299"/>
                </a:cxn>
                <a:cxn ang="0">
                  <a:pos x="512" y="322"/>
                </a:cxn>
                <a:cxn ang="0">
                  <a:pos x="521" y="346"/>
                </a:cxn>
                <a:cxn ang="0">
                  <a:pos x="529" y="371"/>
                </a:cxn>
                <a:cxn ang="0">
                  <a:pos x="536" y="396"/>
                </a:cxn>
                <a:cxn ang="0">
                  <a:pos x="542" y="422"/>
                </a:cxn>
                <a:cxn ang="0">
                  <a:pos x="547" y="448"/>
                </a:cxn>
                <a:cxn ang="0">
                  <a:pos x="550" y="474"/>
                </a:cxn>
                <a:cxn ang="0">
                  <a:pos x="552" y="501"/>
                </a:cxn>
                <a:cxn ang="0">
                  <a:pos x="553" y="528"/>
                </a:cxn>
              </a:cxnLst>
              <a:rect l="0" t="0" r="r" b="b"/>
              <a:pathLst>
                <a:path w="553" h="528">
                  <a:moveTo>
                    <a:pt x="0" y="1"/>
                  </a:moveTo>
                  <a:lnTo>
                    <a:pt x="13" y="0"/>
                  </a:lnTo>
                  <a:lnTo>
                    <a:pt x="25" y="0"/>
                  </a:lnTo>
                  <a:lnTo>
                    <a:pt x="52" y="1"/>
                  </a:lnTo>
                  <a:lnTo>
                    <a:pt x="79" y="3"/>
                  </a:lnTo>
                  <a:lnTo>
                    <a:pt x="106" y="6"/>
                  </a:lnTo>
                  <a:lnTo>
                    <a:pt x="132" y="11"/>
                  </a:lnTo>
                  <a:lnTo>
                    <a:pt x="157" y="17"/>
                  </a:lnTo>
                  <a:lnTo>
                    <a:pt x="182" y="24"/>
                  </a:lnTo>
                  <a:lnTo>
                    <a:pt x="207" y="32"/>
                  </a:lnTo>
                  <a:lnTo>
                    <a:pt x="231" y="41"/>
                  </a:lnTo>
                  <a:lnTo>
                    <a:pt x="254" y="52"/>
                  </a:lnTo>
                  <a:lnTo>
                    <a:pt x="277" y="64"/>
                  </a:lnTo>
                  <a:lnTo>
                    <a:pt x="299" y="76"/>
                  </a:lnTo>
                  <a:lnTo>
                    <a:pt x="320" y="90"/>
                  </a:lnTo>
                  <a:lnTo>
                    <a:pt x="361" y="120"/>
                  </a:lnTo>
                  <a:lnTo>
                    <a:pt x="399" y="155"/>
                  </a:lnTo>
                  <a:lnTo>
                    <a:pt x="433" y="192"/>
                  </a:lnTo>
                  <a:lnTo>
                    <a:pt x="463" y="233"/>
                  </a:lnTo>
                  <a:lnTo>
                    <a:pt x="477" y="254"/>
                  </a:lnTo>
                  <a:lnTo>
                    <a:pt x="489" y="276"/>
                  </a:lnTo>
                  <a:lnTo>
                    <a:pt x="501" y="299"/>
                  </a:lnTo>
                  <a:lnTo>
                    <a:pt x="512" y="322"/>
                  </a:lnTo>
                  <a:lnTo>
                    <a:pt x="521" y="346"/>
                  </a:lnTo>
                  <a:lnTo>
                    <a:pt x="529" y="371"/>
                  </a:lnTo>
                  <a:lnTo>
                    <a:pt x="536" y="396"/>
                  </a:lnTo>
                  <a:lnTo>
                    <a:pt x="542" y="422"/>
                  </a:lnTo>
                  <a:lnTo>
                    <a:pt x="547" y="448"/>
                  </a:lnTo>
                  <a:lnTo>
                    <a:pt x="550" y="474"/>
                  </a:lnTo>
                  <a:lnTo>
                    <a:pt x="552" y="501"/>
                  </a:lnTo>
                  <a:lnTo>
                    <a:pt x="553" y="528"/>
                  </a:lnTo>
                </a:path>
              </a:pathLst>
            </a:custGeom>
            <a:noFill/>
            <a:ln w="28575" cmpd="sng">
              <a:solidFill>
                <a:srgbClr val="0000FF"/>
              </a:solidFill>
              <a:prstDash val="solid"/>
              <a:round/>
              <a:headEnd/>
              <a:tailEnd/>
            </a:ln>
          </p:spPr>
          <p:txBody>
            <a:bodyPr/>
            <a:lstStyle/>
            <a:p>
              <a:endParaRPr lang="zh-CN" altLang="en-US"/>
            </a:p>
          </p:txBody>
        </p:sp>
        <p:sp>
          <p:nvSpPr>
            <p:cNvPr id="35868" name="Freeform 28"/>
            <p:cNvSpPr>
              <a:spLocks/>
            </p:cNvSpPr>
            <p:nvPr/>
          </p:nvSpPr>
          <p:spPr bwMode="auto">
            <a:xfrm>
              <a:off x="3422" y="1615"/>
              <a:ext cx="206" cy="688"/>
            </a:xfrm>
            <a:custGeom>
              <a:avLst/>
              <a:gdLst/>
              <a:ahLst/>
              <a:cxnLst>
                <a:cxn ang="0">
                  <a:pos x="0" y="0"/>
                </a:cxn>
                <a:cxn ang="0">
                  <a:pos x="26" y="10"/>
                </a:cxn>
                <a:cxn ang="0">
                  <a:pos x="50" y="22"/>
                </a:cxn>
                <a:cxn ang="0">
                  <a:pos x="69" y="33"/>
                </a:cxn>
                <a:cxn ang="0">
                  <a:pos x="86" y="45"/>
                </a:cxn>
                <a:cxn ang="0">
                  <a:pos x="103" y="59"/>
                </a:cxn>
                <a:cxn ang="0">
                  <a:pos x="118" y="74"/>
                </a:cxn>
                <a:cxn ang="0">
                  <a:pos x="133" y="89"/>
                </a:cxn>
                <a:cxn ang="0">
                  <a:pos x="146" y="106"/>
                </a:cxn>
                <a:cxn ang="0">
                  <a:pos x="159" y="124"/>
                </a:cxn>
                <a:cxn ang="0">
                  <a:pos x="170" y="142"/>
                </a:cxn>
                <a:cxn ang="0">
                  <a:pos x="181" y="162"/>
                </a:cxn>
                <a:cxn ang="0">
                  <a:pos x="190" y="182"/>
                </a:cxn>
                <a:cxn ang="0">
                  <a:pos x="199" y="203"/>
                </a:cxn>
                <a:cxn ang="0">
                  <a:pos x="206" y="225"/>
                </a:cxn>
                <a:cxn ang="0">
                  <a:pos x="212" y="248"/>
                </a:cxn>
                <a:cxn ang="0">
                  <a:pos x="218" y="271"/>
                </a:cxn>
                <a:cxn ang="0">
                  <a:pos x="222" y="295"/>
                </a:cxn>
                <a:cxn ang="0">
                  <a:pos x="225" y="319"/>
                </a:cxn>
                <a:cxn ang="0">
                  <a:pos x="227" y="344"/>
                </a:cxn>
                <a:cxn ang="0">
                  <a:pos x="228" y="369"/>
                </a:cxn>
                <a:cxn ang="0">
                  <a:pos x="228" y="395"/>
                </a:cxn>
                <a:cxn ang="0">
                  <a:pos x="227" y="422"/>
                </a:cxn>
                <a:cxn ang="0">
                  <a:pos x="225" y="448"/>
                </a:cxn>
                <a:cxn ang="0">
                  <a:pos x="222" y="475"/>
                </a:cxn>
                <a:cxn ang="0">
                  <a:pos x="217" y="502"/>
                </a:cxn>
                <a:cxn ang="0">
                  <a:pos x="212" y="529"/>
                </a:cxn>
                <a:cxn ang="0">
                  <a:pos x="205" y="557"/>
                </a:cxn>
                <a:cxn ang="0">
                  <a:pos x="198" y="584"/>
                </a:cxn>
                <a:cxn ang="0">
                  <a:pos x="189" y="612"/>
                </a:cxn>
                <a:cxn ang="0">
                  <a:pos x="179" y="639"/>
                </a:cxn>
                <a:cxn ang="0">
                  <a:pos x="168" y="667"/>
                </a:cxn>
                <a:cxn ang="0">
                  <a:pos x="156" y="694"/>
                </a:cxn>
                <a:cxn ang="0">
                  <a:pos x="142" y="722"/>
                </a:cxn>
                <a:cxn ang="0">
                  <a:pos x="128" y="749"/>
                </a:cxn>
              </a:cxnLst>
              <a:rect l="0" t="0" r="r" b="b"/>
              <a:pathLst>
                <a:path w="228" h="749">
                  <a:moveTo>
                    <a:pt x="0" y="0"/>
                  </a:moveTo>
                  <a:lnTo>
                    <a:pt x="26" y="10"/>
                  </a:lnTo>
                  <a:lnTo>
                    <a:pt x="50" y="22"/>
                  </a:lnTo>
                  <a:lnTo>
                    <a:pt x="69" y="33"/>
                  </a:lnTo>
                  <a:lnTo>
                    <a:pt x="86" y="45"/>
                  </a:lnTo>
                  <a:lnTo>
                    <a:pt x="103" y="59"/>
                  </a:lnTo>
                  <a:lnTo>
                    <a:pt x="118" y="74"/>
                  </a:lnTo>
                  <a:lnTo>
                    <a:pt x="133" y="89"/>
                  </a:lnTo>
                  <a:lnTo>
                    <a:pt x="146" y="106"/>
                  </a:lnTo>
                  <a:lnTo>
                    <a:pt x="159" y="124"/>
                  </a:lnTo>
                  <a:lnTo>
                    <a:pt x="170" y="142"/>
                  </a:lnTo>
                  <a:lnTo>
                    <a:pt x="181" y="162"/>
                  </a:lnTo>
                  <a:lnTo>
                    <a:pt x="190" y="182"/>
                  </a:lnTo>
                  <a:lnTo>
                    <a:pt x="199" y="203"/>
                  </a:lnTo>
                  <a:lnTo>
                    <a:pt x="206" y="225"/>
                  </a:lnTo>
                  <a:lnTo>
                    <a:pt x="212" y="248"/>
                  </a:lnTo>
                  <a:lnTo>
                    <a:pt x="218" y="271"/>
                  </a:lnTo>
                  <a:lnTo>
                    <a:pt x="222" y="295"/>
                  </a:lnTo>
                  <a:lnTo>
                    <a:pt x="225" y="319"/>
                  </a:lnTo>
                  <a:lnTo>
                    <a:pt x="227" y="344"/>
                  </a:lnTo>
                  <a:lnTo>
                    <a:pt x="228" y="369"/>
                  </a:lnTo>
                  <a:lnTo>
                    <a:pt x="228" y="395"/>
                  </a:lnTo>
                  <a:lnTo>
                    <a:pt x="227" y="422"/>
                  </a:lnTo>
                  <a:lnTo>
                    <a:pt x="225" y="448"/>
                  </a:lnTo>
                  <a:lnTo>
                    <a:pt x="222" y="475"/>
                  </a:lnTo>
                  <a:lnTo>
                    <a:pt x="217" y="502"/>
                  </a:lnTo>
                  <a:lnTo>
                    <a:pt x="212" y="529"/>
                  </a:lnTo>
                  <a:lnTo>
                    <a:pt x="205" y="557"/>
                  </a:lnTo>
                  <a:lnTo>
                    <a:pt x="198" y="584"/>
                  </a:lnTo>
                  <a:lnTo>
                    <a:pt x="189" y="612"/>
                  </a:lnTo>
                  <a:lnTo>
                    <a:pt x="179" y="639"/>
                  </a:lnTo>
                  <a:lnTo>
                    <a:pt x="168" y="667"/>
                  </a:lnTo>
                  <a:lnTo>
                    <a:pt x="156" y="694"/>
                  </a:lnTo>
                  <a:lnTo>
                    <a:pt x="142" y="722"/>
                  </a:lnTo>
                  <a:lnTo>
                    <a:pt x="128" y="749"/>
                  </a:lnTo>
                </a:path>
              </a:pathLst>
            </a:custGeom>
            <a:noFill/>
            <a:ln w="28575" cmpd="sng">
              <a:solidFill>
                <a:srgbClr val="0000FF"/>
              </a:solidFill>
              <a:prstDash val="solid"/>
              <a:round/>
              <a:headEnd/>
              <a:tailEnd/>
            </a:ln>
          </p:spPr>
          <p:txBody>
            <a:bodyPr/>
            <a:lstStyle/>
            <a:p>
              <a:endParaRPr lang="zh-CN" altLang="en-US"/>
            </a:p>
          </p:txBody>
        </p:sp>
        <p:sp>
          <p:nvSpPr>
            <p:cNvPr id="35869" name="Freeform 29"/>
            <p:cNvSpPr>
              <a:spLocks/>
            </p:cNvSpPr>
            <p:nvPr/>
          </p:nvSpPr>
          <p:spPr bwMode="auto">
            <a:xfrm>
              <a:off x="2161" y="2380"/>
              <a:ext cx="963" cy="1501"/>
            </a:xfrm>
            <a:custGeom>
              <a:avLst/>
              <a:gdLst/>
              <a:ahLst/>
              <a:cxnLst>
                <a:cxn ang="0">
                  <a:pos x="987" y="1599"/>
                </a:cxn>
                <a:cxn ang="0">
                  <a:pos x="925" y="1565"/>
                </a:cxn>
                <a:cxn ang="0">
                  <a:pos x="865" y="1529"/>
                </a:cxn>
                <a:cxn ang="0">
                  <a:pos x="807" y="1491"/>
                </a:cxn>
                <a:cxn ang="0">
                  <a:pos x="750" y="1452"/>
                </a:cxn>
                <a:cxn ang="0">
                  <a:pos x="696" y="1412"/>
                </a:cxn>
                <a:cxn ang="0">
                  <a:pos x="643" y="1371"/>
                </a:cxn>
                <a:cxn ang="0">
                  <a:pos x="592" y="1329"/>
                </a:cxn>
                <a:cxn ang="0">
                  <a:pos x="543" y="1285"/>
                </a:cxn>
                <a:cxn ang="0">
                  <a:pos x="496" y="1240"/>
                </a:cxn>
                <a:cxn ang="0">
                  <a:pos x="450" y="1194"/>
                </a:cxn>
                <a:cxn ang="0">
                  <a:pos x="407" y="1147"/>
                </a:cxn>
                <a:cxn ang="0">
                  <a:pos x="366" y="1099"/>
                </a:cxn>
                <a:cxn ang="0">
                  <a:pos x="327" y="1050"/>
                </a:cxn>
                <a:cxn ang="0">
                  <a:pos x="290" y="1000"/>
                </a:cxn>
                <a:cxn ang="0">
                  <a:pos x="255" y="949"/>
                </a:cxn>
                <a:cxn ang="0">
                  <a:pos x="222" y="898"/>
                </a:cxn>
                <a:cxn ang="0">
                  <a:pos x="191" y="845"/>
                </a:cxn>
                <a:cxn ang="0">
                  <a:pos x="162" y="792"/>
                </a:cxn>
                <a:cxn ang="0">
                  <a:pos x="136" y="739"/>
                </a:cxn>
                <a:cxn ang="0">
                  <a:pos x="112" y="684"/>
                </a:cxn>
                <a:cxn ang="0">
                  <a:pos x="90" y="629"/>
                </a:cxn>
                <a:cxn ang="0">
                  <a:pos x="71" y="574"/>
                </a:cxn>
                <a:cxn ang="0">
                  <a:pos x="53" y="518"/>
                </a:cxn>
                <a:cxn ang="0">
                  <a:pos x="38" y="462"/>
                </a:cxn>
                <a:cxn ang="0">
                  <a:pos x="26" y="405"/>
                </a:cxn>
                <a:cxn ang="0">
                  <a:pos x="16" y="348"/>
                </a:cxn>
                <a:cxn ang="0">
                  <a:pos x="8" y="290"/>
                </a:cxn>
                <a:cxn ang="0">
                  <a:pos x="3" y="233"/>
                </a:cxn>
                <a:cxn ang="0">
                  <a:pos x="0" y="175"/>
                </a:cxn>
                <a:cxn ang="0">
                  <a:pos x="0" y="117"/>
                </a:cxn>
                <a:cxn ang="0">
                  <a:pos x="2" y="58"/>
                </a:cxn>
                <a:cxn ang="0">
                  <a:pos x="7" y="0"/>
                </a:cxn>
              </a:cxnLst>
              <a:rect l="0" t="0" r="r" b="b"/>
              <a:pathLst>
                <a:path w="987" h="1599">
                  <a:moveTo>
                    <a:pt x="987" y="1599"/>
                  </a:moveTo>
                  <a:lnTo>
                    <a:pt x="925" y="1565"/>
                  </a:lnTo>
                  <a:lnTo>
                    <a:pt x="865" y="1529"/>
                  </a:lnTo>
                  <a:lnTo>
                    <a:pt x="807" y="1491"/>
                  </a:lnTo>
                  <a:lnTo>
                    <a:pt x="750" y="1452"/>
                  </a:lnTo>
                  <a:lnTo>
                    <a:pt x="696" y="1412"/>
                  </a:lnTo>
                  <a:lnTo>
                    <a:pt x="643" y="1371"/>
                  </a:lnTo>
                  <a:lnTo>
                    <a:pt x="592" y="1329"/>
                  </a:lnTo>
                  <a:lnTo>
                    <a:pt x="543" y="1285"/>
                  </a:lnTo>
                  <a:lnTo>
                    <a:pt x="496" y="1240"/>
                  </a:lnTo>
                  <a:lnTo>
                    <a:pt x="450" y="1194"/>
                  </a:lnTo>
                  <a:lnTo>
                    <a:pt x="407" y="1147"/>
                  </a:lnTo>
                  <a:lnTo>
                    <a:pt x="366" y="1099"/>
                  </a:lnTo>
                  <a:lnTo>
                    <a:pt x="327" y="1050"/>
                  </a:lnTo>
                  <a:lnTo>
                    <a:pt x="290" y="1000"/>
                  </a:lnTo>
                  <a:lnTo>
                    <a:pt x="255" y="949"/>
                  </a:lnTo>
                  <a:lnTo>
                    <a:pt x="222" y="898"/>
                  </a:lnTo>
                  <a:lnTo>
                    <a:pt x="191" y="845"/>
                  </a:lnTo>
                  <a:lnTo>
                    <a:pt x="162" y="792"/>
                  </a:lnTo>
                  <a:lnTo>
                    <a:pt x="136" y="739"/>
                  </a:lnTo>
                  <a:lnTo>
                    <a:pt x="112" y="684"/>
                  </a:lnTo>
                  <a:lnTo>
                    <a:pt x="90" y="629"/>
                  </a:lnTo>
                  <a:lnTo>
                    <a:pt x="71" y="574"/>
                  </a:lnTo>
                  <a:lnTo>
                    <a:pt x="53" y="518"/>
                  </a:lnTo>
                  <a:lnTo>
                    <a:pt x="38" y="462"/>
                  </a:lnTo>
                  <a:lnTo>
                    <a:pt x="26" y="405"/>
                  </a:lnTo>
                  <a:lnTo>
                    <a:pt x="16" y="348"/>
                  </a:lnTo>
                  <a:lnTo>
                    <a:pt x="8" y="290"/>
                  </a:lnTo>
                  <a:lnTo>
                    <a:pt x="3" y="233"/>
                  </a:lnTo>
                  <a:lnTo>
                    <a:pt x="0" y="175"/>
                  </a:lnTo>
                  <a:lnTo>
                    <a:pt x="0" y="117"/>
                  </a:lnTo>
                  <a:lnTo>
                    <a:pt x="2" y="58"/>
                  </a:lnTo>
                  <a:lnTo>
                    <a:pt x="7" y="0"/>
                  </a:lnTo>
                </a:path>
              </a:pathLst>
            </a:custGeom>
            <a:noFill/>
            <a:ln w="28575" cmpd="sng">
              <a:solidFill>
                <a:srgbClr val="0000FF"/>
              </a:solidFill>
              <a:prstDash val="solid"/>
              <a:round/>
              <a:headEnd/>
              <a:tailEnd/>
            </a:ln>
          </p:spPr>
          <p:txBody>
            <a:bodyPr/>
            <a:lstStyle/>
            <a:p>
              <a:endParaRPr lang="zh-CN" altLang="en-US"/>
            </a:p>
          </p:txBody>
        </p:sp>
        <p:sp>
          <p:nvSpPr>
            <p:cNvPr id="35870" name="Freeform 30"/>
            <p:cNvSpPr>
              <a:spLocks/>
            </p:cNvSpPr>
            <p:nvPr/>
          </p:nvSpPr>
          <p:spPr bwMode="auto">
            <a:xfrm>
              <a:off x="3081" y="3793"/>
              <a:ext cx="1273" cy="191"/>
            </a:xfrm>
            <a:custGeom>
              <a:avLst/>
              <a:gdLst/>
              <a:ahLst/>
              <a:cxnLst>
                <a:cxn ang="0">
                  <a:pos x="1460" y="0"/>
                </a:cxn>
                <a:cxn ang="0">
                  <a:pos x="1444" y="20"/>
                </a:cxn>
                <a:cxn ang="0">
                  <a:pos x="1425" y="40"/>
                </a:cxn>
                <a:cxn ang="0">
                  <a:pos x="1405" y="58"/>
                </a:cxn>
                <a:cxn ang="0">
                  <a:pos x="1382" y="75"/>
                </a:cxn>
                <a:cxn ang="0">
                  <a:pos x="1358" y="91"/>
                </a:cxn>
                <a:cxn ang="0">
                  <a:pos x="1332" y="106"/>
                </a:cxn>
                <a:cxn ang="0">
                  <a:pos x="1303" y="121"/>
                </a:cxn>
                <a:cxn ang="0">
                  <a:pos x="1273" y="134"/>
                </a:cxn>
                <a:cxn ang="0">
                  <a:pos x="1241" y="146"/>
                </a:cxn>
                <a:cxn ang="0">
                  <a:pos x="1208" y="157"/>
                </a:cxn>
                <a:cxn ang="0">
                  <a:pos x="1173" y="167"/>
                </a:cxn>
                <a:cxn ang="0">
                  <a:pos x="1136" y="176"/>
                </a:cxn>
                <a:cxn ang="0">
                  <a:pos x="1098" y="184"/>
                </a:cxn>
                <a:cxn ang="0">
                  <a:pos x="1059" y="191"/>
                </a:cxn>
                <a:cxn ang="0">
                  <a:pos x="1018" y="196"/>
                </a:cxn>
                <a:cxn ang="0">
                  <a:pos x="975" y="201"/>
                </a:cxn>
                <a:cxn ang="0">
                  <a:pos x="932" y="204"/>
                </a:cxn>
                <a:cxn ang="0">
                  <a:pos x="887" y="207"/>
                </a:cxn>
                <a:cxn ang="0">
                  <a:pos x="841" y="208"/>
                </a:cxn>
                <a:cxn ang="0">
                  <a:pos x="795" y="208"/>
                </a:cxn>
                <a:cxn ang="0">
                  <a:pos x="747" y="207"/>
                </a:cxn>
                <a:cxn ang="0">
                  <a:pos x="698" y="205"/>
                </a:cxn>
                <a:cxn ang="0">
                  <a:pos x="648" y="202"/>
                </a:cxn>
                <a:cxn ang="0">
                  <a:pos x="598" y="197"/>
                </a:cxn>
                <a:cxn ang="0">
                  <a:pos x="547" y="192"/>
                </a:cxn>
                <a:cxn ang="0">
                  <a:pos x="495" y="185"/>
                </a:cxn>
                <a:cxn ang="0">
                  <a:pos x="442" y="177"/>
                </a:cxn>
                <a:cxn ang="0">
                  <a:pos x="389" y="168"/>
                </a:cxn>
                <a:cxn ang="0">
                  <a:pos x="335" y="157"/>
                </a:cxn>
                <a:cxn ang="0">
                  <a:pos x="281" y="146"/>
                </a:cxn>
                <a:cxn ang="0">
                  <a:pos x="227" y="133"/>
                </a:cxn>
                <a:cxn ang="0">
                  <a:pos x="172" y="119"/>
                </a:cxn>
                <a:cxn ang="0">
                  <a:pos x="85" y="94"/>
                </a:cxn>
                <a:cxn ang="0">
                  <a:pos x="0" y="67"/>
                </a:cxn>
              </a:cxnLst>
              <a:rect l="0" t="0" r="r" b="b"/>
              <a:pathLst>
                <a:path w="1460" h="208">
                  <a:moveTo>
                    <a:pt x="1460" y="0"/>
                  </a:moveTo>
                  <a:lnTo>
                    <a:pt x="1444" y="20"/>
                  </a:lnTo>
                  <a:lnTo>
                    <a:pt x="1425" y="40"/>
                  </a:lnTo>
                  <a:lnTo>
                    <a:pt x="1405" y="58"/>
                  </a:lnTo>
                  <a:lnTo>
                    <a:pt x="1382" y="75"/>
                  </a:lnTo>
                  <a:lnTo>
                    <a:pt x="1358" y="91"/>
                  </a:lnTo>
                  <a:lnTo>
                    <a:pt x="1332" y="106"/>
                  </a:lnTo>
                  <a:lnTo>
                    <a:pt x="1303" y="121"/>
                  </a:lnTo>
                  <a:lnTo>
                    <a:pt x="1273" y="134"/>
                  </a:lnTo>
                  <a:lnTo>
                    <a:pt x="1241" y="146"/>
                  </a:lnTo>
                  <a:lnTo>
                    <a:pt x="1208" y="157"/>
                  </a:lnTo>
                  <a:lnTo>
                    <a:pt x="1173" y="167"/>
                  </a:lnTo>
                  <a:lnTo>
                    <a:pt x="1136" y="176"/>
                  </a:lnTo>
                  <a:lnTo>
                    <a:pt x="1098" y="184"/>
                  </a:lnTo>
                  <a:lnTo>
                    <a:pt x="1059" y="191"/>
                  </a:lnTo>
                  <a:lnTo>
                    <a:pt x="1018" y="196"/>
                  </a:lnTo>
                  <a:lnTo>
                    <a:pt x="975" y="201"/>
                  </a:lnTo>
                  <a:lnTo>
                    <a:pt x="932" y="204"/>
                  </a:lnTo>
                  <a:lnTo>
                    <a:pt x="887" y="207"/>
                  </a:lnTo>
                  <a:lnTo>
                    <a:pt x="841" y="208"/>
                  </a:lnTo>
                  <a:lnTo>
                    <a:pt x="795" y="208"/>
                  </a:lnTo>
                  <a:lnTo>
                    <a:pt x="747" y="207"/>
                  </a:lnTo>
                  <a:lnTo>
                    <a:pt x="698" y="205"/>
                  </a:lnTo>
                  <a:lnTo>
                    <a:pt x="648" y="202"/>
                  </a:lnTo>
                  <a:lnTo>
                    <a:pt x="598" y="197"/>
                  </a:lnTo>
                  <a:lnTo>
                    <a:pt x="547" y="192"/>
                  </a:lnTo>
                  <a:lnTo>
                    <a:pt x="495" y="185"/>
                  </a:lnTo>
                  <a:lnTo>
                    <a:pt x="442" y="177"/>
                  </a:lnTo>
                  <a:lnTo>
                    <a:pt x="389" y="168"/>
                  </a:lnTo>
                  <a:lnTo>
                    <a:pt x="335" y="157"/>
                  </a:lnTo>
                  <a:lnTo>
                    <a:pt x="281" y="146"/>
                  </a:lnTo>
                  <a:lnTo>
                    <a:pt x="227" y="133"/>
                  </a:lnTo>
                  <a:lnTo>
                    <a:pt x="172" y="119"/>
                  </a:lnTo>
                  <a:lnTo>
                    <a:pt x="85" y="94"/>
                  </a:lnTo>
                  <a:lnTo>
                    <a:pt x="0" y="67"/>
                  </a:lnTo>
                </a:path>
              </a:pathLst>
            </a:custGeom>
            <a:noFill/>
            <a:ln w="28575" cmpd="sng">
              <a:solidFill>
                <a:srgbClr val="0000FF"/>
              </a:solidFill>
              <a:prstDash val="solid"/>
              <a:round/>
              <a:headEnd/>
              <a:tailEnd/>
            </a:ln>
          </p:spPr>
          <p:txBody>
            <a:bodyPr/>
            <a:lstStyle/>
            <a:p>
              <a:endParaRPr lang="zh-CN" altLang="en-US"/>
            </a:p>
          </p:txBody>
        </p:sp>
        <p:sp>
          <p:nvSpPr>
            <p:cNvPr id="35871" name="Freeform 31"/>
            <p:cNvSpPr>
              <a:spLocks/>
            </p:cNvSpPr>
            <p:nvPr/>
          </p:nvSpPr>
          <p:spPr bwMode="auto">
            <a:xfrm>
              <a:off x="4316" y="3739"/>
              <a:ext cx="67" cy="94"/>
            </a:xfrm>
            <a:custGeom>
              <a:avLst/>
              <a:gdLst/>
              <a:ahLst/>
              <a:cxnLst>
                <a:cxn ang="0">
                  <a:pos x="59" y="103"/>
                </a:cxn>
                <a:cxn ang="0">
                  <a:pos x="77" y="0"/>
                </a:cxn>
                <a:cxn ang="0">
                  <a:pos x="0" y="71"/>
                </a:cxn>
                <a:cxn ang="0">
                  <a:pos x="44" y="60"/>
                </a:cxn>
                <a:cxn ang="0">
                  <a:pos x="59" y="103"/>
                </a:cxn>
              </a:cxnLst>
              <a:rect l="0" t="0" r="r" b="b"/>
              <a:pathLst>
                <a:path w="77" h="103">
                  <a:moveTo>
                    <a:pt x="59" y="103"/>
                  </a:moveTo>
                  <a:lnTo>
                    <a:pt x="77" y="0"/>
                  </a:lnTo>
                  <a:lnTo>
                    <a:pt x="0" y="71"/>
                  </a:lnTo>
                  <a:lnTo>
                    <a:pt x="44" y="60"/>
                  </a:lnTo>
                  <a:lnTo>
                    <a:pt x="59" y="103"/>
                  </a:lnTo>
                  <a:close/>
                </a:path>
              </a:pathLst>
            </a:custGeom>
            <a:solidFill>
              <a:srgbClr val="CC00FF"/>
            </a:solidFill>
            <a:ln w="28575" cmpd="sng">
              <a:solidFill>
                <a:srgbClr val="0000FF"/>
              </a:solidFill>
              <a:round/>
              <a:headEnd/>
              <a:tailEnd/>
            </a:ln>
          </p:spPr>
          <p:txBody>
            <a:bodyPr/>
            <a:lstStyle/>
            <a:p>
              <a:endParaRPr lang="zh-CN" altLang="en-US"/>
            </a:p>
          </p:txBody>
        </p:sp>
        <p:sp>
          <p:nvSpPr>
            <p:cNvPr id="35872" name="Freeform 32"/>
            <p:cNvSpPr>
              <a:spLocks/>
            </p:cNvSpPr>
            <p:nvPr/>
          </p:nvSpPr>
          <p:spPr bwMode="auto">
            <a:xfrm>
              <a:off x="3542" y="2364"/>
              <a:ext cx="887" cy="1365"/>
            </a:xfrm>
            <a:custGeom>
              <a:avLst/>
              <a:gdLst/>
              <a:ahLst/>
              <a:cxnLst>
                <a:cxn ang="0">
                  <a:pos x="0" y="0"/>
                </a:cxn>
                <a:cxn ang="0">
                  <a:pos x="68" y="33"/>
                </a:cxn>
                <a:cxn ang="0">
                  <a:pos x="133" y="68"/>
                </a:cxn>
                <a:cxn ang="0">
                  <a:pos x="197" y="104"/>
                </a:cxn>
                <a:cxn ang="0">
                  <a:pos x="258" y="143"/>
                </a:cxn>
                <a:cxn ang="0">
                  <a:pos x="318" y="182"/>
                </a:cxn>
                <a:cxn ang="0">
                  <a:pos x="375" y="223"/>
                </a:cxn>
                <a:cxn ang="0">
                  <a:pos x="430" y="265"/>
                </a:cxn>
                <a:cxn ang="0">
                  <a:pos x="483" y="308"/>
                </a:cxn>
                <a:cxn ang="0">
                  <a:pos x="534" y="353"/>
                </a:cxn>
                <a:cxn ang="0">
                  <a:pos x="582" y="398"/>
                </a:cxn>
                <a:cxn ang="0">
                  <a:pos x="628" y="445"/>
                </a:cxn>
                <a:cxn ang="0">
                  <a:pos x="671" y="492"/>
                </a:cxn>
                <a:cxn ang="0">
                  <a:pos x="712" y="540"/>
                </a:cxn>
                <a:cxn ang="0">
                  <a:pos x="750" y="589"/>
                </a:cxn>
                <a:cxn ang="0">
                  <a:pos x="785" y="638"/>
                </a:cxn>
                <a:cxn ang="0">
                  <a:pos x="818" y="688"/>
                </a:cxn>
                <a:cxn ang="0">
                  <a:pos x="848" y="738"/>
                </a:cxn>
                <a:cxn ang="0">
                  <a:pos x="876" y="788"/>
                </a:cxn>
                <a:cxn ang="0">
                  <a:pos x="900" y="839"/>
                </a:cxn>
                <a:cxn ang="0">
                  <a:pos x="922" y="890"/>
                </a:cxn>
                <a:cxn ang="0">
                  <a:pos x="940" y="941"/>
                </a:cxn>
                <a:cxn ang="0">
                  <a:pos x="956" y="992"/>
                </a:cxn>
                <a:cxn ang="0">
                  <a:pos x="968" y="1043"/>
                </a:cxn>
                <a:cxn ang="0">
                  <a:pos x="977" y="1094"/>
                </a:cxn>
                <a:cxn ang="0">
                  <a:pos x="984" y="1145"/>
                </a:cxn>
                <a:cxn ang="0">
                  <a:pos x="986" y="1195"/>
                </a:cxn>
                <a:cxn ang="0">
                  <a:pos x="986" y="1245"/>
                </a:cxn>
                <a:cxn ang="0">
                  <a:pos x="982" y="1294"/>
                </a:cxn>
                <a:cxn ang="0">
                  <a:pos x="975" y="1343"/>
                </a:cxn>
                <a:cxn ang="0">
                  <a:pos x="965" y="1391"/>
                </a:cxn>
                <a:cxn ang="0">
                  <a:pos x="951" y="1438"/>
                </a:cxn>
                <a:cxn ang="0">
                  <a:pos x="933" y="1484"/>
                </a:cxn>
                <a:cxn ang="0">
                  <a:pos x="932" y="1486"/>
                </a:cxn>
                <a:cxn ang="0">
                  <a:pos x="931" y="1488"/>
                </a:cxn>
              </a:cxnLst>
              <a:rect l="0" t="0" r="r" b="b"/>
              <a:pathLst>
                <a:path w="986" h="1488">
                  <a:moveTo>
                    <a:pt x="0" y="0"/>
                  </a:moveTo>
                  <a:lnTo>
                    <a:pt x="68" y="33"/>
                  </a:lnTo>
                  <a:lnTo>
                    <a:pt x="133" y="68"/>
                  </a:lnTo>
                  <a:lnTo>
                    <a:pt x="197" y="104"/>
                  </a:lnTo>
                  <a:lnTo>
                    <a:pt x="258" y="143"/>
                  </a:lnTo>
                  <a:lnTo>
                    <a:pt x="318" y="182"/>
                  </a:lnTo>
                  <a:lnTo>
                    <a:pt x="375" y="223"/>
                  </a:lnTo>
                  <a:lnTo>
                    <a:pt x="430" y="265"/>
                  </a:lnTo>
                  <a:lnTo>
                    <a:pt x="483" y="308"/>
                  </a:lnTo>
                  <a:lnTo>
                    <a:pt x="534" y="353"/>
                  </a:lnTo>
                  <a:lnTo>
                    <a:pt x="582" y="398"/>
                  </a:lnTo>
                  <a:lnTo>
                    <a:pt x="628" y="445"/>
                  </a:lnTo>
                  <a:lnTo>
                    <a:pt x="671" y="492"/>
                  </a:lnTo>
                  <a:lnTo>
                    <a:pt x="712" y="540"/>
                  </a:lnTo>
                  <a:lnTo>
                    <a:pt x="750" y="589"/>
                  </a:lnTo>
                  <a:lnTo>
                    <a:pt x="785" y="638"/>
                  </a:lnTo>
                  <a:lnTo>
                    <a:pt x="818" y="688"/>
                  </a:lnTo>
                  <a:lnTo>
                    <a:pt x="848" y="738"/>
                  </a:lnTo>
                  <a:lnTo>
                    <a:pt x="876" y="788"/>
                  </a:lnTo>
                  <a:lnTo>
                    <a:pt x="900" y="839"/>
                  </a:lnTo>
                  <a:lnTo>
                    <a:pt x="922" y="890"/>
                  </a:lnTo>
                  <a:lnTo>
                    <a:pt x="940" y="941"/>
                  </a:lnTo>
                  <a:lnTo>
                    <a:pt x="956" y="992"/>
                  </a:lnTo>
                  <a:lnTo>
                    <a:pt x="968" y="1043"/>
                  </a:lnTo>
                  <a:lnTo>
                    <a:pt x="977" y="1094"/>
                  </a:lnTo>
                  <a:lnTo>
                    <a:pt x="984" y="1145"/>
                  </a:lnTo>
                  <a:lnTo>
                    <a:pt x="986" y="1195"/>
                  </a:lnTo>
                  <a:lnTo>
                    <a:pt x="986" y="1245"/>
                  </a:lnTo>
                  <a:lnTo>
                    <a:pt x="982" y="1294"/>
                  </a:lnTo>
                  <a:lnTo>
                    <a:pt x="975" y="1343"/>
                  </a:lnTo>
                  <a:lnTo>
                    <a:pt x="965" y="1391"/>
                  </a:lnTo>
                  <a:lnTo>
                    <a:pt x="951" y="1438"/>
                  </a:lnTo>
                  <a:lnTo>
                    <a:pt x="933" y="1484"/>
                  </a:lnTo>
                  <a:lnTo>
                    <a:pt x="932" y="1486"/>
                  </a:lnTo>
                  <a:lnTo>
                    <a:pt x="931" y="1488"/>
                  </a:lnTo>
                </a:path>
              </a:pathLst>
            </a:custGeom>
            <a:noFill/>
            <a:ln w="28575" cmpd="sng">
              <a:solidFill>
                <a:srgbClr val="0000FF"/>
              </a:solidFill>
              <a:prstDash val="solid"/>
              <a:round/>
              <a:headEnd/>
              <a:tailEnd/>
            </a:ln>
          </p:spPr>
          <p:txBody>
            <a:bodyPr/>
            <a:lstStyle/>
            <a:p>
              <a:endParaRPr lang="zh-CN" altLang="en-US"/>
            </a:p>
          </p:txBody>
        </p:sp>
        <p:sp>
          <p:nvSpPr>
            <p:cNvPr id="35873" name="Freeform 33"/>
            <p:cNvSpPr>
              <a:spLocks/>
            </p:cNvSpPr>
            <p:nvPr/>
          </p:nvSpPr>
          <p:spPr bwMode="auto">
            <a:xfrm>
              <a:off x="2172" y="2341"/>
              <a:ext cx="1384" cy="1319"/>
            </a:xfrm>
            <a:custGeom>
              <a:avLst/>
              <a:gdLst/>
              <a:ahLst/>
              <a:cxnLst>
                <a:cxn ang="0">
                  <a:pos x="1537" y="1439"/>
                </a:cxn>
                <a:cxn ang="0">
                  <a:pos x="1537" y="1439"/>
                </a:cxn>
                <a:cxn ang="0">
                  <a:pos x="1535" y="1439"/>
                </a:cxn>
                <a:cxn ang="0">
                  <a:pos x="1456" y="1435"/>
                </a:cxn>
                <a:cxn ang="0">
                  <a:pos x="1377" y="1428"/>
                </a:cxn>
                <a:cxn ang="0">
                  <a:pos x="1300" y="1417"/>
                </a:cxn>
                <a:cxn ang="0">
                  <a:pos x="1224" y="1403"/>
                </a:cxn>
                <a:cxn ang="0">
                  <a:pos x="1150" y="1385"/>
                </a:cxn>
                <a:cxn ang="0">
                  <a:pos x="1077" y="1365"/>
                </a:cxn>
                <a:cxn ang="0">
                  <a:pos x="1005" y="1341"/>
                </a:cxn>
                <a:cxn ang="0">
                  <a:pos x="935" y="1314"/>
                </a:cxn>
                <a:cxn ang="0">
                  <a:pos x="867" y="1285"/>
                </a:cxn>
                <a:cxn ang="0">
                  <a:pos x="801" y="1252"/>
                </a:cxn>
                <a:cxn ang="0">
                  <a:pos x="737" y="1217"/>
                </a:cxn>
                <a:cxn ang="0">
                  <a:pos x="674" y="1179"/>
                </a:cxn>
                <a:cxn ang="0">
                  <a:pos x="614" y="1139"/>
                </a:cxn>
                <a:cxn ang="0">
                  <a:pos x="556" y="1096"/>
                </a:cxn>
                <a:cxn ang="0">
                  <a:pos x="501" y="1051"/>
                </a:cxn>
                <a:cxn ang="0">
                  <a:pos x="448" y="1003"/>
                </a:cxn>
                <a:cxn ang="0">
                  <a:pos x="397" y="954"/>
                </a:cxn>
                <a:cxn ang="0">
                  <a:pos x="349" y="902"/>
                </a:cxn>
                <a:cxn ang="0">
                  <a:pos x="303" y="848"/>
                </a:cxn>
                <a:cxn ang="0">
                  <a:pos x="261" y="792"/>
                </a:cxn>
                <a:cxn ang="0">
                  <a:pos x="221" y="734"/>
                </a:cxn>
                <a:cxn ang="0">
                  <a:pos x="184" y="675"/>
                </a:cxn>
                <a:cxn ang="0">
                  <a:pos x="151" y="614"/>
                </a:cxn>
                <a:cxn ang="0">
                  <a:pos x="120" y="551"/>
                </a:cxn>
                <a:cxn ang="0">
                  <a:pos x="93" y="486"/>
                </a:cxn>
                <a:cxn ang="0">
                  <a:pos x="69" y="421"/>
                </a:cxn>
                <a:cxn ang="0">
                  <a:pos x="48" y="353"/>
                </a:cxn>
                <a:cxn ang="0">
                  <a:pos x="31" y="285"/>
                </a:cxn>
                <a:cxn ang="0">
                  <a:pos x="18" y="215"/>
                </a:cxn>
                <a:cxn ang="0">
                  <a:pos x="8" y="144"/>
                </a:cxn>
                <a:cxn ang="0">
                  <a:pos x="2" y="73"/>
                </a:cxn>
                <a:cxn ang="0">
                  <a:pos x="0" y="0"/>
                </a:cxn>
              </a:cxnLst>
              <a:rect l="0" t="0" r="r" b="b"/>
              <a:pathLst>
                <a:path w="1537" h="1439">
                  <a:moveTo>
                    <a:pt x="1537" y="1439"/>
                  </a:moveTo>
                  <a:lnTo>
                    <a:pt x="1537" y="1439"/>
                  </a:lnTo>
                  <a:lnTo>
                    <a:pt x="1535" y="1439"/>
                  </a:lnTo>
                  <a:lnTo>
                    <a:pt x="1456" y="1435"/>
                  </a:lnTo>
                  <a:lnTo>
                    <a:pt x="1377" y="1428"/>
                  </a:lnTo>
                  <a:lnTo>
                    <a:pt x="1300" y="1417"/>
                  </a:lnTo>
                  <a:lnTo>
                    <a:pt x="1224" y="1403"/>
                  </a:lnTo>
                  <a:lnTo>
                    <a:pt x="1150" y="1385"/>
                  </a:lnTo>
                  <a:lnTo>
                    <a:pt x="1077" y="1365"/>
                  </a:lnTo>
                  <a:lnTo>
                    <a:pt x="1005" y="1341"/>
                  </a:lnTo>
                  <a:lnTo>
                    <a:pt x="935" y="1314"/>
                  </a:lnTo>
                  <a:lnTo>
                    <a:pt x="867" y="1285"/>
                  </a:lnTo>
                  <a:lnTo>
                    <a:pt x="801" y="1252"/>
                  </a:lnTo>
                  <a:lnTo>
                    <a:pt x="737" y="1217"/>
                  </a:lnTo>
                  <a:lnTo>
                    <a:pt x="674" y="1179"/>
                  </a:lnTo>
                  <a:lnTo>
                    <a:pt x="614" y="1139"/>
                  </a:lnTo>
                  <a:lnTo>
                    <a:pt x="556" y="1096"/>
                  </a:lnTo>
                  <a:lnTo>
                    <a:pt x="501" y="1051"/>
                  </a:lnTo>
                  <a:lnTo>
                    <a:pt x="448" y="1003"/>
                  </a:lnTo>
                  <a:lnTo>
                    <a:pt x="397" y="954"/>
                  </a:lnTo>
                  <a:lnTo>
                    <a:pt x="349" y="902"/>
                  </a:lnTo>
                  <a:lnTo>
                    <a:pt x="303" y="848"/>
                  </a:lnTo>
                  <a:lnTo>
                    <a:pt x="261" y="792"/>
                  </a:lnTo>
                  <a:lnTo>
                    <a:pt x="221" y="734"/>
                  </a:lnTo>
                  <a:lnTo>
                    <a:pt x="184" y="675"/>
                  </a:lnTo>
                  <a:lnTo>
                    <a:pt x="151" y="614"/>
                  </a:lnTo>
                  <a:lnTo>
                    <a:pt x="120" y="551"/>
                  </a:lnTo>
                  <a:lnTo>
                    <a:pt x="93" y="486"/>
                  </a:lnTo>
                  <a:lnTo>
                    <a:pt x="69" y="421"/>
                  </a:lnTo>
                  <a:lnTo>
                    <a:pt x="48" y="353"/>
                  </a:lnTo>
                  <a:lnTo>
                    <a:pt x="31" y="285"/>
                  </a:lnTo>
                  <a:lnTo>
                    <a:pt x="18" y="215"/>
                  </a:lnTo>
                  <a:lnTo>
                    <a:pt x="8" y="144"/>
                  </a:lnTo>
                  <a:lnTo>
                    <a:pt x="2" y="73"/>
                  </a:lnTo>
                  <a:lnTo>
                    <a:pt x="0" y="0"/>
                  </a:lnTo>
                </a:path>
              </a:pathLst>
            </a:custGeom>
            <a:noFill/>
            <a:ln w="28575" cmpd="sng">
              <a:solidFill>
                <a:srgbClr val="0000FF"/>
              </a:solidFill>
              <a:prstDash val="solid"/>
              <a:round/>
              <a:headEnd/>
              <a:tailEnd/>
            </a:ln>
          </p:spPr>
          <p:txBody>
            <a:bodyPr/>
            <a:lstStyle/>
            <a:p>
              <a:endParaRPr lang="zh-CN" altLang="en-US"/>
            </a:p>
          </p:txBody>
        </p:sp>
        <p:sp>
          <p:nvSpPr>
            <p:cNvPr id="35874" name="Freeform 34"/>
            <p:cNvSpPr>
              <a:spLocks/>
            </p:cNvSpPr>
            <p:nvPr/>
          </p:nvSpPr>
          <p:spPr bwMode="auto">
            <a:xfrm>
              <a:off x="3527" y="3630"/>
              <a:ext cx="90" cy="61"/>
            </a:xfrm>
            <a:custGeom>
              <a:avLst/>
              <a:gdLst/>
              <a:ahLst/>
              <a:cxnLst>
                <a:cxn ang="0">
                  <a:pos x="0" y="67"/>
                </a:cxn>
                <a:cxn ang="0">
                  <a:pos x="99" y="34"/>
                </a:cxn>
                <a:cxn ang="0">
                  <a:pos x="0" y="0"/>
                </a:cxn>
                <a:cxn ang="0">
                  <a:pos x="31" y="33"/>
                </a:cxn>
                <a:cxn ang="0">
                  <a:pos x="0" y="67"/>
                </a:cxn>
              </a:cxnLst>
              <a:rect l="0" t="0" r="r" b="b"/>
              <a:pathLst>
                <a:path w="99" h="67">
                  <a:moveTo>
                    <a:pt x="0" y="67"/>
                  </a:moveTo>
                  <a:lnTo>
                    <a:pt x="99" y="34"/>
                  </a:lnTo>
                  <a:lnTo>
                    <a:pt x="0" y="0"/>
                  </a:lnTo>
                  <a:lnTo>
                    <a:pt x="31" y="33"/>
                  </a:lnTo>
                  <a:lnTo>
                    <a:pt x="0" y="67"/>
                  </a:lnTo>
                  <a:close/>
                </a:path>
              </a:pathLst>
            </a:custGeom>
            <a:solidFill>
              <a:srgbClr val="CC00FF"/>
            </a:solidFill>
            <a:ln w="28575" cmpd="sng">
              <a:solidFill>
                <a:srgbClr val="0000FF"/>
              </a:solidFill>
              <a:round/>
              <a:headEnd/>
              <a:tailEnd/>
            </a:ln>
          </p:spPr>
          <p:txBody>
            <a:bodyPr/>
            <a:lstStyle/>
            <a:p>
              <a:endParaRPr lang="zh-CN" altLang="en-US"/>
            </a:p>
          </p:txBody>
        </p:sp>
        <p:sp>
          <p:nvSpPr>
            <p:cNvPr id="35875" name="Freeform 35"/>
            <p:cNvSpPr>
              <a:spLocks/>
            </p:cNvSpPr>
            <p:nvPr/>
          </p:nvSpPr>
          <p:spPr bwMode="auto">
            <a:xfrm>
              <a:off x="3538" y="2384"/>
              <a:ext cx="408" cy="851"/>
            </a:xfrm>
            <a:custGeom>
              <a:avLst/>
              <a:gdLst/>
              <a:ahLst/>
              <a:cxnLst>
                <a:cxn ang="0">
                  <a:pos x="0" y="0"/>
                </a:cxn>
                <a:cxn ang="0">
                  <a:pos x="53" y="49"/>
                </a:cxn>
                <a:cxn ang="0">
                  <a:pos x="103" y="100"/>
                </a:cxn>
                <a:cxn ang="0">
                  <a:pos x="150" y="152"/>
                </a:cxn>
                <a:cxn ang="0">
                  <a:pos x="193" y="206"/>
                </a:cxn>
                <a:cxn ang="0">
                  <a:pos x="234" y="261"/>
                </a:cxn>
                <a:cxn ang="0">
                  <a:pos x="271" y="317"/>
                </a:cxn>
                <a:cxn ang="0">
                  <a:pos x="305" y="374"/>
                </a:cxn>
                <a:cxn ang="0">
                  <a:pos x="335" y="433"/>
                </a:cxn>
                <a:cxn ang="0">
                  <a:pos x="362" y="492"/>
                </a:cxn>
                <a:cxn ang="0">
                  <a:pos x="386" y="553"/>
                </a:cxn>
                <a:cxn ang="0">
                  <a:pos x="406" y="614"/>
                </a:cxn>
                <a:cxn ang="0">
                  <a:pos x="422" y="675"/>
                </a:cxn>
                <a:cxn ang="0">
                  <a:pos x="435" y="738"/>
                </a:cxn>
                <a:cxn ang="0">
                  <a:pos x="445" y="801"/>
                </a:cxn>
                <a:cxn ang="0">
                  <a:pos x="450" y="864"/>
                </a:cxn>
                <a:cxn ang="0">
                  <a:pos x="452" y="928"/>
                </a:cxn>
              </a:cxnLst>
              <a:rect l="0" t="0" r="r" b="b"/>
              <a:pathLst>
                <a:path w="452" h="928">
                  <a:moveTo>
                    <a:pt x="0" y="0"/>
                  </a:moveTo>
                  <a:lnTo>
                    <a:pt x="53" y="49"/>
                  </a:lnTo>
                  <a:lnTo>
                    <a:pt x="103" y="100"/>
                  </a:lnTo>
                  <a:lnTo>
                    <a:pt x="150" y="152"/>
                  </a:lnTo>
                  <a:lnTo>
                    <a:pt x="193" y="206"/>
                  </a:lnTo>
                  <a:lnTo>
                    <a:pt x="234" y="261"/>
                  </a:lnTo>
                  <a:lnTo>
                    <a:pt x="271" y="317"/>
                  </a:lnTo>
                  <a:lnTo>
                    <a:pt x="305" y="374"/>
                  </a:lnTo>
                  <a:lnTo>
                    <a:pt x="335" y="433"/>
                  </a:lnTo>
                  <a:lnTo>
                    <a:pt x="362" y="492"/>
                  </a:lnTo>
                  <a:lnTo>
                    <a:pt x="386" y="553"/>
                  </a:lnTo>
                  <a:lnTo>
                    <a:pt x="406" y="614"/>
                  </a:lnTo>
                  <a:lnTo>
                    <a:pt x="422" y="675"/>
                  </a:lnTo>
                  <a:lnTo>
                    <a:pt x="435" y="738"/>
                  </a:lnTo>
                  <a:lnTo>
                    <a:pt x="445" y="801"/>
                  </a:lnTo>
                  <a:lnTo>
                    <a:pt x="450" y="864"/>
                  </a:lnTo>
                  <a:lnTo>
                    <a:pt x="452" y="928"/>
                  </a:lnTo>
                </a:path>
              </a:pathLst>
            </a:custGeom>
            <a:noFill/>
            <a:ln w="28575" cmpd="sng">
              <a:solidFill>
                <a:srgbClr val="0000FF"/>
              </a:solidFill>
              <a:prstDash val="solid"/>
              <a:round/>
              <a:headEnd/>
              <a:tailEnd/>
            </a:ln>
          </p:spPr>
          <p:txBody>
            <a:bodyPr/>
            <a:lstStyle/>
            <a:p>
              <a:endParaRPr lang="zh-CN" altLang="en-US"/>
            </a:p>
          </p:txBody>
        </p:sp>
        <p:sp>
          <p:nvSpPr>
            <p:cNvPr id="35876" name="Freeform 36"/>
            <p:cNvSpPr>
              <a:spLocks/>
            </p:cNvSpPr>
            <p:nvPr/>
          </p:nvSpPr>
          <p:spPr bwMode="auto">
            <a:xfrm>
              <a:off x="3621" y="3220"/>
              <a:ext cx="326" cy="441"/>
            </a:xfrm>
            <a:custGeom>
              <a:avLst/>
              <a:gdLst/>
              <a:ahLst/>
              <a:cxnLst>
                <a:cxn ang="0">
                  <a:pos x="361" y="0"/>
                </a:cxn>
                <a:cxn ang="0">
                  <a:pos x="359" y="49"/>
                </a:cxn>
                <a:cxn ang="0">
                  <a:pos x="354" y="97"/>
                </a:cxn>
                <a:cxn ang="0">
                  <a:pos x="346" y="143"/>
                </a:cxn>
                <a:cxn ang="0">
                  <a:pos x="335" y="187"/>
                </a:cxn>
                <a:cxn ang="0">
                  <a:pos x="321" y="229"/>
                </a:cxn>
                <a:cxn ang="0">
                  <a:pos x="304" y="268"/>
                </a:cxn>
                <a:cxn ang="0">
                  <a:pos x="284" y="305"/>
                </a:cxn>
                <a:cxn ang="0">
                  <a:pos x="263" y="339"/>
                </a:cxn>
                <a:cxn ang="0">
                  <a:pos x="239" y="370"/>
                </a:cxn>
                <a:cxn ang="0">
                  <a:pos x="213" y="398"/>
                </a:cxn>
                <a:cxn ang="0">
                  <a:pos x="185" y="422"/>
                </a:cxn>
                <a:cxn ang="0">
                  <a:pos x="171" y="433"/>
                </a:cxn>
                <a:cxn ang="0">
                  <a:pos x="156" y="442"/>
                </a:cxn>
                <a:cxn ang="0">
                  <a:pos x="141" y="451"/>
                </a:cxn>
                <a:cxn ang="0">
                  <a:pos x="125" y="458"/>
                </a:cxn>
                <a:cxn ang="0">
                  <a:pos x="109" y="465"/>
                </a:cxn>
                <a:cxn ang="0">
                  <a:pos x="93" y="470"/>
                </a:cxn>
                <a:cxn ang="0">
                  <a:pos x="76" y="474"/>
                </a:cxn>
                <a:cxn ang="0">
                  <a:pos x="59" y="478"/>
                </a:cxn>
                <a:cxn ang="0">
                  <a:pos x="42" y="479"/>
                </a:cxn>
                <a:cxn ang="0">
                  <a:pos x="25" y="480"/>
                </a:cxn>
                <a:cxn ang="0">
                  <a:pos x="13" y="480"/>
                </a:cxn>
                <a:cxn ang="0">
                  <a:pos x="0" y="479"/>
                </a:cxn>
              </a:cxnLst>
              <a:rect l="0" t="0" r="r" b="b"/>
              <a:pathLst>
                <a:path w="361" h="480">
                  <a:moveTo>
                    <a:pt x="361" y="0"/>
                  </a:moveTo>
                  <a:lnTo>
                    <a:pt x="359" y="49"/>
                  </a:lnTo>
                  <a:lnTo>
                    <a:pt x="354" y="97"/>
                  </a:lnTo>
                  <a:lnTo>
                    <a:pt x="346" y="143"/>
                  </a:lnTo>
                  <a:lnTo>
                    <a:pt x="335" y="187"/>
                  </a:lnTo>
                  <a:lnTo>
                    <a:pt x="321" y="229"/>
                  </a:lnTo>
                  <a:lnTo>
                    <a:pt x="304" y="268"/>
                  </a:lnTo>
                  <a:lnTo>
                    <a:pt x="284" y="305"/>
                  </a:lnTo>
                  <a:lnTo>
                    <a:pt x="263" y="339"/>
                  </a:lnTo>
                  <a:lnTo>
                    <a:pt x="239" y="370"/>
                  </a:lnTo>
                  <a:lnTo>
                    <a:pt x="213" y="398"/>
                  </a:lnTo>
                  <a:lnTo>
                    <a:pt x="185" y="422"/>
                  </a:lnTo>
                  <a:lnTo>
                    <a:pt x="171" y="433"/>
                  </a:lnTo>
                  <a:lnTo>
                    <a:pt x="156" y="442"/>
                  </a:lnTo>
                  <a:lnTo>
                    <a:pt x="141" y="451"/>
                  </a:lnTo>
                  <a:lnTo>
                    <a:pt x="125" y="458"/>
                  </a:lnTo>
                  <a:lnTo>
                    <a:pt x="109" y="465"/>
                  </a:lnTo>
                  <a:lnTo>
                    <a:pt x="93" y="470"/>
                  </a:lnTo>
                  <a:lnTo>
                    <a:pt x="76" y="474"/>
                  </a:lnTo>
                  <a:lnTo>
                    <a:pt x="59" y="478"/>
                  </a:lnTo>
                  <a:lnTo>
                    <a:pt x="42" y="479"/>
                  </a:lnTo>
                  <a:lnTo>
                    <a:pt x="25" y="480"/>
                  </a:lnTo>
                  <a:lnTo>
                    <a:pt x="13" y="480"/>
                  </a:lnTo>
                  <a:lnTo>
                    <a:pt x="0" y="479"/>
                  </a:lnTo>
                </a:path>
              </a:pathLst>
            </a:custGeom>
            <a:noFill/>
            <a:ln w="28575" cmpd="sng">
              <a:solidFill>
                <a:srgbClr val="0000FF"/>
              </a:solidFill>
              <a:prstDash val="solid"/>
              <a:round/>
              <a:headEnd/>
              <a:tailEnd/>
            </a:ln>
          </p:spPr>
          <p:txBody>
            <a:bodyPr/>
            <a:lstStyle/>
            <a:p>
              <a:endParaRPr lang="zh-CN" altLang="en-US"/>
            </a:p>
          </p:txBody>
        </p:sp>
        <p:sp>
          <p:nvSpPr>
            <p:cNvPr id="35877" name="Freeform 37"/>
            <p:cNvSpPr>
              <a:spLocks/>
            </p:cNvSpPr>
            <p:nvPr/>
          </p:nvSpPr>
          <p:spPr bwMode="auto">
            <a:xfrm>
              <a:off x="2191" y="2428"/>
              <a:ext cx="1008" cy="784"/>
            </a:xfrm>
            <a:custGeom>
              <a:avLst/>
              <a:gdLst/>
              <a:ahLst/>
              <a:cxnLst>
                <a:cxn ang="0">
                  <a:pos x="1118" y="854"/>
                </a:cxn>
                <a:cxn ang="0">
                  <a:pos x="1077" y="848"/>
                </a:cxn>
                <a:cxn ang="0">
                  <a:pos x="1036" y="840"/>
                </a:cxn>
                <a:cxn ang="0">
                  <a:pos x="995" y="831"/>
                </a:cxn>
                <a:cxn ang="0">
                  <a:pos x="954" y="820"/>
                </a:cxn>
                <a:cxn ang="0">
                  <a:pos x="914" y="808"/>
                </a:cxn>
                <a:cxn ang="0">
                  <a:pos x="874" y="795"/>
                </a:cxn>
                <a:cxn ang="0">
                  <a:pos x="834" y="780"/>
                </a:cxn>
                <a:cxn ang="0">
                  <a:pos x="795" y="764"/>
                </a:cxn>
                <a:cxn ang="0">
                  <a:pos x="756" y="746"/>
                </a:cxn>
                <a:cxn ang="0">
                  <a:pos x="717" y="727"/>
                </a:cxn>
                <a:cxn ang="0">
                  <a:pos x="679" y="707"/>
                </a:cxn>
                <a:cxn ang="0">
                  <a:pos x="642" y="686"/>
                </a:cxn>
                <a:cxn ang="0">
                  <a:pos x="604" y="663"/>
                </a:cxn>
                <a:cxn ang="0">
                  <a:pos x="567" y="639"/>
                </a:cxn>
                <a:cxn ang="0">
                  <a:pos x="531" y="613"/>
                </a:cxn>
                <a:cxn ang="0">
                  <a:pos x="495" y="587"/>
                </a:cxn>
                <a:cxn ang="0">
                  <a:pos x="459" y="559"/>
                </a:cxn>
                <a:cxn ang="0">
                  <a:pos x="425" y="530"/>
                </a:cxn>
                <a:cxn ang="0">
                  <a:pos x="390" y="500"/>
                </a:cxn>
                <a:cxn ang="0">
                  <a:pos x="356" y="468"/>
                </a:cxn>
                <a:cxn ang="0">
                  <a:pos x="323" y="435"/>
                </a:cxn>
                <a:cxn ang="0">
                  <a:pos x="290" y="401"/>
                </a:cxn>
                <a:cxn ang="0">
                  <a:pos x="258" y="366"/>
                </a:cxn>
                <a:cxn ang="0">
                  <a:pos x="227" y="330"/>
                </a:cxn>
                <a:cxn ang="0">
                  <a:pos x="196" y="293"/>
                </a:cxn>
                <a:cxn ang="0">
                  <a:pos x="166" y="254"/>
                </a:cxn>
                <a:cxn ang="0">
                  <a:pos x="137" y="215"/>
                </a:cxn>
                <a:cxn ang="0">
                  <a:pos x="108" y="174"/>
                </a:cxn>
                <a:cxn ang="0">
                  <a:pos x="80" y="132"/>
                </a:cxn>
                <a:cxn ang="0">
                  <a:pos x="52" y="89"/>
                </a:cxn>
                <a:cxn ang="0">
                  <a:pos x="26" y="45"/>
                </a:cxn>
                <a:cxn ang="0">
                  <a:pos x="0" y="0"/>
                </a:cxn>
              </a:cxnLst>
              <a:rect l="0" t="0" r="r" b="b"/>
              <a:pathLst>
                <a:path w="1118" h="854">
                  <a:moveTo>
                    <a:pt x="1118" y="854"/>
                  </a:moveTo>
                  <a:lnTo>
                    <a:pt x="1077" y="848"/>
                  </a:lnTo>
                  <a:lnTo>
                    <a:pt x="1036" y="840"/>
                  </a:lnTo>
                  <a:lnTo>
                    <a:pt x="995" y="831"/>
                  </a:lnTo>
                  <a:lnTo>
                    <a:pt x="954" y="820"/>
                  </a:lnTo>
                  <a:lnTo>
                    <a:pt x="914" y="808"/>
                  </a:lnTo>
                  <a:lnTo>
                    <a:pt x="874" y="795"/>
                  </a:lnTo>
                  <a:lnTo>
                    <a:pt x="834" y="780"/>
                  </a:lnTo>
                  <a:lnTo>
                    <a:pt x="795" y="764"/>
                  </a:lnTo>
                  <a:lnTo>
                    <a:pt x="756" y="746"/>
                  </a:lnTo>
                  <a:lnTo>
                    <a:pt x="717" y="727"/>
                  </a:lnTo>
                  <a:lnTo>
                    <a:pt x="679" y="707"/>
                  </a:lnTo>
                  <a:lnTo>
                    <a:pt x="642" y="686"/>
                  </a:lnTo>
                  <a:lnTo>
                    <a:pt x="604" y="663"/>
                  </a:lnTo>
                  <a:lnTo>
                    <a:pt x="567" y="639"/>
                  </a:lnTo>
                  <a:lnTo>
                    <a:pt x="531" y="613"/>
                  </a:lnTo>
                  <a:lnTo>
                    <a:pt x="495" y="587"/>
                  </a:lnTo>
                  <a:lnTo>
                    <a:pt x="459" y="559"/>
                  </a:lnTo>
                  <a:lnTo>
                    <a:pt x="425" y="530"/>
                  </a:lnTo>
                  <a:lnTo>
                    <a:pt x="390" y="500"/>
                  </a:lnTo>
                  <a:lnTo>
                    <a:pt x="356" y="468"/>
                  </a:lnTo>
                  <a:lnTo>
                    <a:pt x="323" y="435"/>
                  </a:lnTo>
                  <a:lnTo>
                    <a:pt x="290" y="401"/>
                  </a:lnTo>
                  <a:lnTo>
                    <a:pt x="258" y="366"/>
                  </a:lnTo>
                  <a:lnTo>
                    <a:pt x="227" y="330"/>
                  </a:lnTo>
                  <a:lnTo>
                    <a:pt x="196" y="293"/>
                  </a:lnTo>
                  <a:lnTo>
                    <a:pt x="166" y="254"/>
                  </a:lnTo>
                  <a:lnTo>
                    <a:pt x="137" y="215"/>
                  </a:lnTo>
                  <a:lnTo>
                    <a:pt x="108" y="174"/>
                  </a:lnTo>
                  <a:lnTo>
                    <a:pt x="80" y="132"/>
                  </a:lnTo>
                  <a:lnTo>
                    <a:pt x="52" y="89"/>
                  </a:lnTo>
                  <a:lnTo>
                    <a:pt x="26" y="45"/>
                  </a:lnTo>
                  <a:lnTo>
                    <a:pt x="0" y="0"/>
                  </a:lnTo>
                </a:path>
              </a:pathLst>
            </a:custGeom>
            <a:noFill/>
            <a:ln w="28575" cmpd="sng">
              <a:solidFill>
                <a:srgbClr val="0000FF"/>
              </a:solidFill>
              <a:prstDash val="solid"/>
              <a:round/>
              <a:headEnd/>
              <a:tailEnd/>
            </a:ln>
          </p:spPr>
          <p:txBody>
            <a:bodyPr/>
            <a:lstStyle/>
            <a:p>
              <a:endParaRPr lang="zh-CN" altLang="en-US"/>
            </a:p>
          </p:txBody>
        </p:sp>
        <p:sp>
          <p:nvSpPr>
            <p:cNvPr id="35878" name="Freeform 38"/>
            <p:cNvSpPr>
              <a:spLocks/>
            </p:cNvSpPr>
            <p:nvPr/>
          </p:nvSpPr>
          <p:spPr bwMode="auto">
            <a:xfrm>
              <a:off x="3169" y="3180"/>
              <a:ext cx="91" cy="61"/>
            </a:xfrm>
            <a:custGeom>
              <a:avLst/>
              <a:gdLst/>
              <a:ahLst/>
              <a:cxnLst>
                <a:cxn ang="0">
                  <a:pos x="0" y="67"/>
                </a:cxn>
                <a:cxn ang="0">
                  <a:pos x="102" y="43"/>
                </a:cxn>
                <a:cxn ang="0">
                  <a:pos x="7" y="0"/>
                </a:cxn>
                <a:cxn ang="0">
                  <a:pos x="34" y="36"/>
                </a:cxn>
                <a:cxn ang="0">
                  <a:pos x="0" y="67"/>
                </a:cxn>
              </a:cxnLst>
              <a:rect l="0" t="0" r="r" b="b"/>
              <a:pathLst>
                <a:path w="102" h="67">
                  <a:moveTo>
                    <a:pt x="0" y="67"/>
                  </a:moveTo>
                  <a:lnTo>
                    <a:pt x="102" y="43"/>
                  </a:lnTo>
                  <a:lnTo>
                    <a:pt x="7" y="0"/>
                  </a:lnTo>
                  <a:lnTo>
                    <a:pt x="34" y="36"/>
                  </a:lnTo>
                  <a:lnTo>
                    <a:pt x="0" y="67"/>
                  </a:lnTo>
                  <a:close/>
                </a:path>
              </a:pathLst>
            </a:custGeom>
            <a:solidFill>
              <a:srgbClr val="CC00FF"/>
            </a:solidFill>
            <a:ln w="28575" cmpd="sng">
              <a:solidFill>
                <a:srgbClr val="0000FF"/>
              </a:solidFill>
              <a:round/>
              <a:headEnd/>
              <a:tailEnd/>
            </a:ln>
          </p:spPr>
          <p:txBody>
            <a:bodyPr/>
            <a:lstStyle/>
            <a:p>
              <a:endParaRPr lang="zh-CN" altLang="en-US"/>
            </a:p>
          </p:txBody>
        </p:sp>
        <p:sp>
          <p:nvSpPr>
            <p:cNvPr id="35879" name="Freeform 39"/>
            <p:cNvSpPr>
              <a:spLocks/>
            </p:cNvSpPr>
            <p:nvPr/>
          </p:nvSpPr>
          <p:spPr bwMode="auto">
            <a:xfrm>
              <a:off x="3468" y="2422"/>
              <a:ext cx="212" cy="794"/>
            </a:xfrm>
            <a:custGeom>
              <a:avLst/>
              <a:gdLst/>
              <a:ahLst/>
              <a:cxnLst>
                <a:cxn ang="0">
                  <a:pos x="78" y="0"/>
                </a:cxn>
                <a:cxn ang="0">
                  <a:pos x="104" y="39"/>
                </a:cxn>
                <a:cxn ang="0">
                  <a:pos x="128" y="79"/>
                </a:cxn>
                <a:cxn ang="0">
                  <a:pos x="143" y="108"/>
                </a:cxn>
                <a:cxn ang="0">
                  <a:pos x="157" y="137"/>
                </a:cxn>
                <a:cxn ang="0">
                  <a:pos x="170" y="166"/>
                </a:cxn>
                <a:cxn ang="0">
                  <a:pos x="182" y="195"/>
                </a:cxn>
                <a:cxn ang="0">
                  <a:pos x="192" y="224"/>
                </a:cxn>
                <a:cxn ang="0">
                  <a:pos x="202" y="253"/>
                </a:cxn>
                <a:cxn ang="0">
                  <a:pos x="210" y="282"/>
                </a:cxn>
                <a:cxn ang="0">
                  <a:pos x="217" y="311"/>
                </a:cxn>
                <a:cxn ang="0">
                  <a:pos x="223" y="339"/>
                </a:cxn>
                <a:cxn ang="0">
                  <a:pos x="228" y="368"/>
                </a:cxn>
                <a:cxn ang="0">
                  <a:pos x="231" y="396"/>
                </a:cxn>
                <a:cxn ang="0">
                  <a:pos x="234" y="424"/>
                </a:cxn>
                <a:cxn ang="0">
                  <a:pos x="235" y="451"/>
                </a:cxn>
                <a:cxn ang="0">
                  <a:pos x="235" y="479"/>
                </a:cxn>
                <a:cxn ang="0">
                  <a:pos x="235" y="505"/>
                </a:cxn>
                <a:cxn ang="0">
                  <a:pos x="233" y="531"/>
                </a:cxn>
                <a:cxn ang="0">
                  <a:pos x="229" y="557"/>
                </a:cxn>
                <a:cxn ang="0">
                  <a:pos x="225" y="582"/>
                </a:cxn>
                <a:cxn ang="0">
                  <a:pos x="220" y="606"/>
                </a:cxn>
                <a:cxn ang="0">
                  <a:pos x="213" y="630"/>
                </a:cxn>
                <a:cxn ang="0">
                  <a:pos x="206" y="653"/>
                </a:cxn>
                <a:cxn ang="0">
                  <a:pos x="197" y="675"/>
                </a:cxn>
                <a:cxn ang="0">
                  <a:pos x="187" y="696"/>
                </a:cxn>
                <a:cxn ang="0">
                  <a:pos x="177" y="717"/>
                </a:cxn>
                <a:cxn ang="0">
                  <a:pos x="165" y="736"/>
                </a:cxn>
                <a:cxn ang="0">
                  <a:pos x="152" y="755"/>
                </a:cxn>
                <a:cxn ang="0">
                  <a:pos x="138" y="772"/>
                </a:cxn>
                <a:cxn ang="0">
                  <a:pos x="123" y="788"/>
                </a:cxn>
                <a:cxn ang="0">
                  <a:pos x="107" y="804"/>
                </a:cxn>
                <a:cxn ang="0">
                  <a:pos x="90" y="818"/>
                </a:cxn>
                <a:cxn ang="0">
                  <a:pos x="71" y="831"/>
                </a:cxn>
                <a:cxn ang="0">
                  <a:pos x="52" y="842"/>
                </a:cxn>
                <a:cxn ang="0">
                  <a:pos x="40" y="849"/>
                </a:cxn>
                <a:cxn ang="0">
                  <a:pos x="27" y="855"/>
                </a:cxn>
                <a:cxn ang="0">
                  <a:pos x="0" y="865"/>
                </a:cxn>
              </a:cxnLst>
              <a:rect l="0" t="0" r="r" b="b"/>
              <a:pathLst>
                <a:path w="235" h="865">
                  <a:moveTo>
                    <a:pt x="78" y="0"/>
                  </a:moveTo>
                  <a:lnTo>
                    <a:pt x="104" y="39"/>
                  </a:lnTo>
                  <a:lnTo>
                    <a:pt x="128" y="79"/>
                  </a:lnTo>
                  <a:lnTo>
                    <a:pt x="143" y="108"/>
                  </a:lnTo>
                  <a:lnTo>
                    <a:pt x="157" y="137"/>
                  </a:lnTo>
                  <a:lnTo>
                    <a:pt x="170" y="166"/>
                  </a:lnTo>
                  <a:lnTo>
                    <a:pt x="182" y="195"/>
                  </a:lnTo>
                  <a:lnTo>
                    <a:pt x="192" y="224"/>
                  </a:lnTo>
                  <a:lnTo>
                    <a:pt x="202" y="253"/>
                  </a:lnTo>
                  <a:lnTo>
                    <a:pt x="210" y="282"/>
                  </a:lnTo>
                  <a:lnTo>
                    <a:pt x="217" y="311"/>
                  </a:lnTo>
                  <a:lnTo>
                    <a:pt x="223" y="339"/>
                  </a:lnTo>
                  <a:lnTo>
                    <a:pt x="228" y="368"/>
                  </a:lnTo>
                  <a:lnTo>
                    <a:pt x="231" y="396"/>
                  </a:lnTo>
                  <a:lnTo>
                    <a:pt x="234" y="424"/>
                  </a:lnTo>
                  <a:lnTo>
                    <a:pt x="235" y="451"/>
                  </a:lnTo>
                  <a:lnTo>
                    <a:pt x="235" y="479"/>
                  </a:lnTo>
                  <a:lnTo>
                    <a:pt x="235" y="505"/>
                  </a:lnTo>
                  <a:lnTo>
                    <a:pt x="233" y="531"/>
                  </a:lnTo>
                  <a:lnTo>
                    <a:pt x="229" y="557"/>
                  </a:lnTo>
                  <a:lnTo>
                    <a:pt x="225" y="582"/>
                  </a:lnTo>
                  <a:lnTo>
                    <a:pt x="220" y="606"/>
                  </a:lnTo>
                  <a:lnTo>
                    <a:pt x="213" y="630"/>
                  </a:lnTo>
                  <a:lnTo>
                    <a:pt x="206" y="653"/>
                  </a:lnTo>
                  <a:lnTo>
                    <a:pt x="197" y="675"/>
                  </a:lnTo>
                  <a:lnTo>
                    <a:pt x="187" y="696"/>
                  </a:lnTo>
                  <a:lnTo>
                    <a:pt x="177" y="717"/>
                  </a:lnTo>
                  <a:lnTo>
                    <a:pt x="165" y="736"/>
                  </a:lnTo>
                  <a:lnTo>
                    <a:pt x="152" y="755"/>
                  </a:lnTo>
                  <a:lnTo>
                    <a:pt x="138" y="772"/>
                  </a:lnTo>
                  <a:lnTo>
                    <a:pt x="123" y="788"/>
                  </a:lnTo>
                  <a:lnTo>
                    <a:pt x="107" y="804"/>
                  </a:lnTo>
                  <a:lnTo>
                    <a:pt x="90" y="818"/>
                  </a:lnTo>
                  <a:lnTo>
                    <a:pt x="71" y="831"/>
                  </a:lnTo>
                  <a:lnTo>
                    <a:pt x="52" y="842"/>
                  </a:lnTo>
                  <a:lnTo>
                    <a:pt x="40" y="849"/>
                  </a:lnTo>
                  <a:lnTo>
                    <a:pt x="27" y="855"/>
                  </a:lnTo>
                  <a:lnTo>
                    <a:pt x="0" y="865"/>
                  </a:lnTo>
                </a:path>
              </a:pathLst>
            </a:custGeom>
            <a:noFill/>
            <a:ln w="28575" cmpd="sng">
              <a:solidFill>
                <a:srgbClr val="0000FF"/>
              </a:solidFill>
              <a:prstDash val="solid"/>
              <a:round/>
              <a:headEnd/>
              <a:tailEnd/>
            </a:ln>
          </p:spPr>
          <p:txBody>
            <a:bodyPr/>
            <a:lstStyle/>
            <a:p>
              <a:endParaRPr lang="zh-CN" altLang="en-US"/>
            </a:p>
          </p:txBody>
        </p:sp>
        <p:sp>
          <p:nvSpPr>
            <p:cNvPr id="35880" name="Freeform 40"/>
            <p:cNvSpPr>
              <a:spLocks/>
            </p:cNvSpPr>
            <p:nvPr/>
          </p:nvSpPr>
          <p:spPr bwMode="auto">
            <a:xfrm>
              <a:off x="3262" y="3214"/>
              <a:ext cx="212" cy="23"/>
            </a:xfrm>
            <a:custGeom>
              <a:avLst/>
              <a:gdLst/>
              <a:ahLst/>
              <a:cxnLst>
                <a:cxn ang="0">
                  <a:pos x="236" y="0"/>
                </a:cxn>
                <a:cxn ang="0">
                  <a:pos x="236" y="1"/>
                </a:cxn>
                <a:cxn ang="0">
                  <a:pos x="235" y="1"/>
                </a:cxn>
                <a:cxn ang="0">
                  <a:pos x="207" y="10"/>
                </a:cxn>
                <a:cxn ang="0">
                  <a:pos x="179" y="18"/>
                </a:cxn>
                <a:cxn ang="0">
                  <a:pos x="150" y="22"/>
                </a:cxn>
                <a:cxn ang="0">
                  <a:pos x="121" y="25"/>
                </a:cxn>
                <a:cxn ang="0">
                  <a:pos x="91" y="25"/>
                </a:cxn>
                <a:cxn ang="0">
                  <a:pos x="61" y="24"/>
                </a:cxn>
                <a:cxn ang="0">
                  <a:pos x="30" y="19"/>
                </a:cxn>
                <a:cxn ang="0">
                  <a:pos x="0" y="13"/>
                </a:cxn>
              </a:cxnLst>
              <a:rect l="0" t="0" r="r" b="b"/>
              <a:pathLst>
                <a:path w="236" h="25">
                  <a:moveTo>
                    <a:pt x="236" y="0"/>
                  </a:moveTo>
                  <a:lnTo>
                    <a:pt x="236" y="1"/>
                  </a:lnTo>
                  <a:lnTo>
                    <a:pt x="235" y="1"/>
                  </a:lnTo>
                  <a:lnTo>
                    <a:pt x="207" y="10"/>
                  </a:lnTo>
                  <a:lnTo>
                    <a:pt x="179" y="18"/>
                  </a:lnTo>
                  <a:lnTo>
                    <a:pt x="150" y="22"/>
                  </a:lnTo>
                  <a:lnTo>
                    <a:pt x="121" y="25"/>
                  </a:lnTo>
                  <a:lnTo>
                    <a:pt x="91" y="25"/>
                  </a:lnTo>
                  <a:lnTo>
                    <a:pt x="61" y="24"/>
                  </a:lnTo>
                  <a:lnTo>
                    <a:pt x="30" y="19"/>
                  </a:lnTo>
                  <a:lnTo>
                    <a:pt x="0" y="13"/>
                  </a:lnTo>
                </a:path>
              </a:pathLst>
            </a:custGeom>
            <a:noFill/>
            <a:ln w="28575" cmpd="sng">
              <a:solidFill>
                <a:srgbClr val="0000FF"/>
              </a:solidFill>
              <a:prstDash val="solid"/>
              <a:round/>
              <a:headEnd/>
              <a:tailEnd/>
            </a:ln>
          </p:spPr>
          <p:txBody>
            <a:bodyPr/>
            <a:lstStyle/>
            <a:p>
              <a:endParaRPr lang="zh-CN" altLang="en-US"/>
            </a:p>
          </p:txBody>
        </p:sp>
        <p:sp>
          <p:nvSpPr>
            <p:cNvPr id="35881" name="Freeform 41"/>
            <p:cNvSpPr>
              <a:spLocks/>
            </p:cNvSpPr>
            <p:nvPr/>
          </p:nvSpPr>
          <p:spPr bwMode="auto">
            <a:xfrm>
              <a:off x="2164" y="2335"/>
              <a:ext cx="938" cy="474"/>
            </a:xfrm>
            <a:custGeom>
              <a:avLst/>
              <a:gdLst/>
              <a:ahLst/>
              <a:cxnLst>
                <a:cxn ang="0">
                  <a:pos x="1042" y="516"/>
                </a:cxn>
                <a:cxn ang="0">
                  <a:pos x="997" y="517"/>
                </a:cxn>
                <a:cxn ang="0">
                  <a:pos x="952" y="517"/>
                </a:cxn>
                <a:cxn ang="0">
                  <a:pos x="908" y="515"/>
                </a:cxn>
                <a:cxn ang="0">
                  <a:pos x="864" y="512"/>
                </a:cxn>
                <a:cxn ang="0">
                  <a:pos x="821" y="508"/>
                </a:cxn>
                <a:cxn ang="0">
                  <a:pos x="778" y="503"/>
                </a:cxn>
                <a:cxn ang="0">
                  <a:pos x="736" y="496"/>
                </a:cxn>
                <a:cxn ang="0">
                  <a:pos x="694" y="488"/>
                </a:cxn>
                <a:cxn ang="0">
                  <a:pos x="654" y="480"/>
                </a:cxn>
                <a:cxn ang="0">
                  <a:pos x="613" y="470"/>
                </a:cxn>
                <a:cxn ang="0">
                  <a:pos x="574" y="458"/>
                </a:cxn>
                <a:cxn ang="0">
                  <a:pos x="536" y="446"/>
                </a:cxn>
                <a:cxn ang="0">
                  <a:pos x="498" y="433"/>
                </a:cxn>
                <a:cxn ang="0">
                  <a:pos x="461" y="419"/>
                </a:cxn>
                <a:cxn ang="0">
                  <a:pos x="426" y="403"/>
                </a:cxn>
                <a:cxn ang="0">
                  <a:pos x="391" y="387"/>
                </a:cxn>
                <a:cxn ang="0">
                  <a:pos x="357" y="369"/>
                </a:cxn>
                <a:cxn ang="0">
                  <a:pos x="324" y="351"/>
                </a:cxn>
                <a:cxn ang="0">
                  <a:pos x="293" y="331"/>
                </a:cxn>
                <a:cxn ang="0">
                  <a:pos x="262" y="311"/>
                </a:cxn>
                <a:cxn ang="0">
                  <a:pos x="233" y="290"/>
                </a:cxn>
                <a:cxn ang="0">
                  <a:pos x="205" y="268"/>
                </a:cxn>
                <a:cxn ang="0">
                  <a:pos x="178" y="245"/>
                </a:cxn>
                <a:cxn ang="0">
                  <a:pos x="153" y="221"/>
                </a:cxn>
                <a:cxn ang="0">
                  <a:pos x="128" y="196"/>
                </a:cxn>
                <a:cxn ang="0">
                  <a:pos x="106" y="170"/>
                </a:cxn>
                <a:cxn ang="0">
                  <a:pos x="84" y="144"/>
                </a:cxn>
                <a:cxn ang="0">
                  <a:pos x="64" y="116"/>
                </a:cxn>
                <a:cxn ang="0">
                  <a:pos x="46" y="88"/>
                </a:cxn>
                <a:cxn ang="0">
                  <a:pos x="29" y="60"/>
                </a:cxn>
                <a:cxn ang="0">
                  <a:pos x="14" y="30"/>
                </a:cxn>
                <a:cxn ang="0">
                  <a:pos x="0" y="0"/>
                </a:cxn>
              </a:cxnLst>
              <a:rect l="0" t="0" r="r" b="b"/>
              <a:pathLst>
                <a:path w="1042" h="517">
                  <a:moveTo>
                    <a:pt x="1042" y="516"/>
                  </a:moveTo>
                  <a:lnTo>
                    <a:pt x="997" y="517"/>
                  </a:lnTo>
                  <a:lnTo>
                    <a:pt x="952" y="517"/>
                  </a:lnTo>
                  <a:lnTo>
                    <a:pt x="908" y="515"/>
                  </a:lnTo>
                  <a:lnTo>
                    <a:pt x="864" y="512"/>
                  </a:lnTo>
                  <a:lnTo>
                    <a:pt x="821" y="508"/>
                  </a:lnTo>
                  <a:lnTo>
                    <a:pt x="778" y="503"/>
                  </a:lnTo>
                  <a:lnTo>
                    <a:pt x="736" y="496"/>
                  </a:lnTo>
                  <a:lnTo>
                    <a:pt x="694" y="488"/>
                  </a:lnTo>
                  <a:lnTo>
                    <a:pt x="654" y="480"/>
                  </a:lnTo>
                  <a:lnTo>
                    <a:pt x="613" y="470"/>
                  </a:lnTo>
                  <a:lnTo>
                    <a:pt x="574" y="458"/>
                  </a:lnTo>
                  <a:lnTo>
                    <a:pt x="536" y="446"/>
                  </a:lnTo>
                  <a:lnTo>
                    <a:pt x="498" y="433"/>
                  </a:lnTo>
                  <a:lnTo>
                    <a:pt x="461" y="419"/>
                  </a:lnTo>
                  <a:lnTo>
                    <a:pt x="426" y="403"/>
                  </a:lnTo>
                  <a:lnTo>
                    <a:pt x="391" y="387"/>
                  </a:lnTo>
                  <a:lnTo>
                    <a:pt x="357" y="369"/>
                  </a:lnTo>
                  <a:lnTo>
                    <a:pt x="324" y="351"/>
                  </a:lnTo>
                  <a:lnTo>
                    <a:pt x="293" y="331"/>
                  </a:lnTo>
                  <a:lnTo>
                    <a:pt x="262" y="311"/>
                  </a:lnTo>
                  <a:lnTo>
                    <a:pt x="233" y="290"/>
                  </a:lnTo>
                  <a:lnTo>
                    <a:pt x="205" y="268"/>
                  </a:lnTo>
                  <a:lnTo>
                    <a:pt x="178" y="245"/>
                  </a:lnTo>
                  <a:lnTo>
                    <a:pt x="153" y="221"/>
                  </a:lnTo>
                  <a:lnTo>
                    <a:pt x="128" y="196"/>
                  </a:lnTo>
                  <a:lnTo>
                    <a:pt x="106" y="170"/>
                  </a:lnTo>
                  <a:lnTo>
                    <a:pt x="84" y="144"/>
                  </a:lnTo>
                  <a:lnTo>
                    <a:pt x="64" y="116"/>
                  </a:lnTo>
                  <a:lnTo>
                    <a:pt x="46" y="88"/>
                  </a:lnTo>
                  <a:lnTo>
                    <a:pt x="29" y="60"/>
                  </a:lnTo>
                  <a:lnTo>
                    <a:pt x="14" y="30"/>
                  </a:lnTo>
                  <a:lnTo>
                    <a:pt x="0" y="0"/>
                  </a:lnTo>
                </a:path>
              </a:pathLst>
            </a:custGeom>
            <a:noFill/>
            <a:ln w="28575" cmpd="sng">
              <a:solidFill>
                <a:srgbClr val="0000FF"/>
              </a:solidFill>
              <a:prstDash val="solid"/>
              <a:round/>
              <a:headEnd/>
              <a:tailEnd/>
            </a:ln>
          </p:spPr>
          <p:txBody>
            <a:bodyPr/>
            <a:lstStyle/>
            <a:p>
              <a:endParaRPr lang="zh-CN" altLang="en-US"/>
            </a:p>
          </p:txBody>
        </p:sp>
        <p:sp>
          <p:nvSpPr>
            <p:cNvPr id="35882" name="Freeform 42"/>
            <p:cNvSpPr>
              <a:spLocks/>
            </p:cNvSpPr>
            <p:nvPr/>
          </p:nvSpPr>
          <p:spPr bwMode="auto">
            <a:xfrm>
              <a:off x="3073" y="2781"/>
              <a:ext cx="91" cy="61"/>
            </a:xfrm>
            <a:custGeom>
              <a:avLst/>
              <a:gdLst/>
              <a:ahLst/>
              <a:cxnLst>
                <a:cxn ang="0">
                  <a:pos x="4" y="67"/>
                </a:cxn>
                <a:cxn ang="0">
                  <a:pos x="101" y="27"/>
                </a:cxn>
                <a:cxn ang="0">
                  <a:pos x="0" y="0"/>
                </a:cxn>
                <a:cxn ang="0">
                  <a:pos x="33" y="31"/>
                </a:cxn>
                <a:cxn ang="0">
                  <a:pos x="4" y="67"/>
                </a:cxn>
              </a:cxnLst>
              <a:rect l="0" t="0" r="r" b="b"/>
              <a:pathLst>
                <a:path w="101" h="67">
                  <a:moveTo>
                    <a:pt x="4" y="67"/>
                  </a:moveTo>
                  <a:lnTo>
                    <a:pt x="101" y="27"/>
                  </a:lnTo>
                  <a:lnTo>
                    <a:pt x="0" y="0"/>
                  </a:lnTo>
                  <a:lnTo>
                    <a:pt x="33" y="31"/>
                  </a:lnTo>
                  <a:lnTo>
                    <a:pt x="4" y="67"/>
                  </a:lnTo>
                  <a:close/>
                </a:path>
              </a:pathLst>
            </a:custGeom>
            <a:solidFill>
              <a:srgbClr val="CC00FF"/>
            </a:solidFill>
            <a:ln w="28575" cmpd="sng">
              <a:solidFill>
                <a:srgbClr val="0000FF"/>
              </a:solidFill>
              <a:round/>
              <a:headEnd/>
              <a:tailEnd/>
            </a:ln>
          </p:spPr>
          <p:txBody>
            <a:bodyPr/>
            <a:lstStyle/>
            <a:p>
              <a:endParaRPr lang="zh-CN" altLang="en-US"/>
            </a:p>
          </p:txBody>
        </p:sp>
        <p:sp>
          <p:nvSpPr>
            <p:cNvPr id="35883" name="Freeform 43"/>
            <p:cNvSpPr>
              <a:spLocks/>
            </p:cNvSpPr>
            <p:nvPr/>
          </p:nvSpPr>
          <p:spPr bwMode="auto">
            <a:xfrm>
              <a:off x="3127" y="2341"/>
              <a:ext cx="386" cy="474"/>
            </a:xfrm>
            <a:custGeom>
              <a:avLst/>
              <a:gdLst/>
              <a:ahLst/>
              <a:cxnLst>
                <a:cxn ang="0">
                  <a:pos x="428" y="0"/>
                </a:cxn>
                <a:cxn ang="0">
                  <a:pos x="428" y="24"/>
                </a:cxn>
                <a:cxn ang="0">
                  <a:pos x="426" y="47"/>
                </a:cxn>
                <a:cxn ang="0">
                  <a:pos x="423" y="70"/>
                </a:cxn>
                <a:cxn ang="0">
                  <a:pos x="420" y="93"/>
                </a:cxn>
                <a:cxn ang="0">
                  <a:pos x="410" y="138"/>
                </a:cxn>
                <a:cxn ang="0">
                  <a:pos x="396" y="181"/>
                </a:cxn>
                <a:cxn ang="0">
                  <a:pos x="379" y="223"/>
                </a:cxn>
                <a:cxn ang="0">
                  <a:pos x="358" y="262"/>
                </a:cxn>
                <a:cxn ang="0">
                  <a:pos x="334" y="300"/>
                </a:cxn>
                <a:cxn ang="0">
                  <a:pos x="307" y="336"/>
                </a:cxn>
                <a:cxn ang="0">
                  <a:pos x="277" y="369"/>
                </a:cxn>
                <a:cxn ang="0">
                  <a:pos x="244" y="400"/>
                </a:cxn>
                <a:cxn ang="0">
                  <a:pos x="209" y="428"/>
                </a:cxn>
                <a:cxn ang="0">
                  <a:pos x="172" y="452"/>
                </a:cxn>
                <a:cxn ang="0">
                  <a:pos x="132" y="474"/>
                </a:cxn>
                <a:cxn ang="0">
                  <a:pos x="90" y="492"/>
                </a:cxn>
                <a:cxn ang="0">
                  <a:pos x="46" y="507"/>
                </a:cxn>
                <a:cxn ang="0">
                  <a:pos x="0" y="518"/>
                </a:cxn>
              </a:cxnLst>
              <a:rect l="0" t="0" r="r" b="b"/>
              <a:pathLst>
                <a:path w="428" h="518">
                  <a:moveTo>
                    <a:pt x="428" y="0"/>
                  </a:moveTo>
                  <a:lnTo>
                    <a:pt x="428" y="24"/>
                  </a:lnTo>
                  <a:lnTo>
                    <a:pt x="426" y="47"/>
                  </a:lnTo>
                  <a:lnTo>
                    <a:pt x="423" y="70"/>
                  </a:lnTo>
                  <a:lnTo>
                    <a:pt x="420" y="93"/>
                  </a:lnTo>
                  <a:lnTo>
                    <a:pt x="410" y="138"/>
                  </a:lnTo>
                  <a:lnTo>
                    <a:pt x="396" y="181"/>
                  </a:lnTo>
                  <a:lnTo>
                    <a:pt x="379" y="223"/>
                  </a:lnTo>
                  <a:lnTo>
                    <a:pt x="358" y="262"/>
                  </a:lnTo>
                  <a:lnTo>
                    <a:pt x="334" y="300"/>
                  </a:lnTo>
                  <a:lnTo>
                    <a:pt x="307" y="336"/>
                  </a:lnTo>
                  <a:lnTo>
                    <a:pt x="277" y="369"/>
                  </a:lnTo>
                  <a:lnTo>
                    <a:pt x="244" y="400"/>
                  </a:lnTo>
                  <a:lnTo>
                    <a:pt x="209" y="428"/>
                  </a:lnTo>
                  <a:lnTo>
                    <a:pt x="172" y="452"/>
                  </a:lnTo>
                  <a:lnTo>
                    <a:pt x="132" y="474"/>
                  </a:lnTo>
                  <a:lnTo>
                    <a:pt x="90" y="492"/>
                  </a:lnTo>
                  <a:lnTo>
                    <a:pt x="46" y="507"/>
                  </a:lnTo>
                  <a:lnTo>
                    <a:pt x="0" y="518"/>
                  </a:lnTo>
                </a:path>
              </a:pathLst>
            </a:custGeom>
            <a:noFill/>
            <a:ln w="28575" cmpd="sng">
              <a:solidFill>
                <a:srgbClr val="0000FF"/>
              </a:solidFill>
              <a:prstDash val="solid"/>
              <a:round/>
              <a:headEnd/>
              <a:tailEnd/>
            </a:ln>
          </p:spPr>
          <p:txBody>
            <a:bodyPr/>
            <a:lstStyle/>
            <a:p>
              <a:endParaRPr lang="zh-CN" altLang="en-US"/>
            </a:p>
          </p:txBody>
        </p:sp>
        <p:sp>
          <p:nvSpPr>
            <p:cNvPr id="35884" name="Freeform 44"/>
            <p:cNvSpPr>
              <a:spLocks/>
            </p:cNvSpPr>
            <p:nvPr/>
          </p:nvSpPr>
          <p:spPr bwMode="auto">
            <a:xfrm>
              <a:off x="2001" y="2383"/>
              <a:ext cx="246" cy="1511"/>
            </a:xfrm>
            <a:custGeom>
              <a:avLst/>
              <a:gdLst/>
              <a:ahLst/>
              <a:cxnLst>
                <a:cxn ang="0">
                  <a:pos x="274" y="1648"/>
                </a:cxn>
                <a:cxn ang="0">
                  <a:pos x="245" y="1584"/>
                </a:cxn>
                <a:cxn ang="0">
                  <a:pos x="218" y="1520"/>
                </a:cxn>
                <a:cxn ang="0">
                  <a:pos x="192" y="1457"/>
                </a:cxn>
                <a:cxn ang="0">
                  <a:pos x="168" y="1393"/>
                </a:cxn>
                <a:cxn ang="0">
                  <a:pos x="146" y="1330"/>
                </a:cxn>
                <a:cxn ang="0">
                  <a:pos x="125" y="1267"/>
                </a:cxn>
                <a:cxn ang="0">
                  <a:pos x="105" y="1205"/>
                </a:cxn>
                <a:cxn ang="0">
                  <a:pos x="87" y="1143"/>
                </a:cxn>
                <a:cxn ang="0">
                  <a:pos x="71" y="1082"/>
                </a:cxn>
                <a:cxn ang="0">
                  <a:pos x="57" y="1021"/>
                </a:cxn>
                <a:cxn ang="0">
                  <a:pos x="44" y="961"/>
                </a:cxn>
                <a:cxn ang="0">
                  <a:pos x="33" y="902"/>
                </a:cxn>
                <a:cxn ang="0">
                  <a:pos x="23" y="844"/>
                </a:cxn>
                <a:cxn ang="0">
                  <a:pos x="15" y="787"/>
                </a:cxn>
                <a:cxn ang="0">
                  <a:pos x="9" y="730"/>
                </a:cxn>
                <a:cxn ang="0">
                  <a:pos x="4" y="675"/>
                </a:cxn>
                <a:cxn ang="0">
                  <a:pos x="1" y="621"/>
                </a:cxn>
                <a:cxn ang="0">
                  <a:pos x="0" y="568"/>
                </a:cxn>
                <a:cxn ang="0">
                  <a:pos x="0" y="517"/>
                </a:cxn>
                <a:cxn ang="0">
                  <a:pos x="2" y="467"/>
                </a:cxn>
                <a:cxn ang="0">
                  <a:pos x="5" y="418"/>
                </a:cxn>
                <a:cxn ang="0">
                  <a:pos x="11" y="371"/>
                </a:cxn>
                <a:cxn ang="0">
                  <a:pos x="18" y="325"/>
                </a:cxn>
                <a:cxn ang="0">
                  <a:pos x="27" y="282"/>
                </a:cxn>
                <a:cxn ang="0">
                  <a:pos x="37" y="239"/>
                </a:cxn>
                <a:cxn ang="0">
                  <a:pos x="49" y="199"/>
                </a:cxn>
                <a:cxn ang="0">
                  <a:pos x="63" y="161"/>
                </a:cxn>
                <a:cxn ang="0">
                  <a:pos x="79" y="124"/>
                </a:cxn>
                <a:cxn ang="0">
                  <a:pos x="96" y="90"/>
                </a:cxn>
                <a:cxn ang="0">
                  <a:pos x="115" y="58"/>
                </a:cxn>
                <a:cxn ang="0">
                  <a:pos x="136" y="28"/>
                </a:cxn>
                <a:cxn ang="0">
                  <a:pos x="159" y="0"/>
                </a:cxn>
              </a:cxnLst>
              <a:rect l="0" t="0" r="r" b="b"/>
              <a:pathLst>
                <a:path w="274" h="1648">
                  <a:moveTo>
                    <a:pt x="274" y="1648"/>
                  </a:moveTo>
                  <a:lnTo>
                    <a:pt x="245" y="1584"/>
                  </a:lnTo>
                  <a:lnTo>
                    <a:pt x="218" y="1520"/>
                  </a:lnTo>
                  <a:lnTo>
                    <a:pt x="192" y="1457"/>
                  </a:lnTo>
                  <a:lnTo>
                    <a:pt x="168" y="1393"/>
                  </a:lnTo>
                  <a:lnTo>
                    <a:pt x="146" y="1330"/>
                  </a:lnTo>
                  <a:lnTo>
                    <a:pt x="125" y="1267"/>
                  </a:lnTo>
                  <a:lnTo>
                    <a:pt x="105" y="1205"/>
                  </a:lnTo>
                  <a:lnTo>
                    <a:pt x="87" y="1143"/>
                  </a:lnTo>
                  <a:lnTo>
                    <a:pt x="71" y="1082"/>
                  </a:lnTo>
                  <a:lnTo>
                    <a:pt x="57" y="1021"/>
                  </a:lnTo>
                  <a:lnTo>
                    <a:pt x="44" y="961"/>
                  </a:lnTo>
                  <a:lnTo>
                    <a:pt x="33" y="902"/>
                  </a:lnTo>
                  <a:lnTo>
                    <a:pt x="23" y="844"/>
                  </a:lnTo>
                  <a:lnTo>
                    <a:pt x="15" y="787"/>
                  </a:lnTo>
                  <a:lnTo>
                    <a:pt x="9" y="730"/>
                  </a:lnTo>
                  <a:lnTo>
                    <a:pt x="4" y="675"/>
                  </a:lnTo>
                  <a:lnTo>
                    <a:pt x="1" y="621"/>
                  </a:lnTo>
                  <a:lnTo>
                    <a:pt x="0" y="568"/>
                  </a:lnTo>
                  <a:lnTo>
                    <a:pt x="0" y="517"/>
                  </a:lnTo>
                  <a:lnTo>
                    <a:pt x="2" y="467"/>
                  </a:lnTo>
                  <a:lnTo>
                    <a:pt x="5" y="418"/>
                  </a:lnTo>
                  <a:lnTo>
                    <a:pt x="11" y="371"/>
                  </a:lnTo>
                  <a:lnTo>
                    <a:pt x="18" y="325"/>
                  </a:lnTo>
                  <a:lnTo>
                    <a:pt x="27" y="282"/>
                  </a:lnTo>
                  <a:lnTo>
                    <a:pt x="37" y="239"/>
                  </a:lnTo>
                  <a:lnTo>
                    <a:pt x="49" y="199"/>
                  </a:lnTo>
                  <a:lnTo>
                    <a:pt x="63" y="161"/>
                  </a:lnTo>
                  <a:lnTo>
                    <a:pt x="79" y="124"/>
                  </a:lnTo>
                  <a:lnTo>
                    <a:pt x="96" y="90"/>
                  </a:lnTo>
                  <a:lnTo>
                    <a:pt x="115" y="58"/>
                  </a:lnTo>
                  <a:lnTo>
                    <a:pt x="136" y="28"/>
                  </a:lnTo>
                  <a:lnTo>
                    <a:pt x="159" y="0"/>
                  </a:lnTo>
                </a:path>
              </a:pathLst>
            </a:custGeom>
            <a:noFill/>
            <a:ln w="28575" cmpd="sng">
              <a:solidFill>
                <a:srgbClr val="0000FF"/>
              </a:solidFill>
              <a:prstDash val="solid"/>
              <a:round/>
              <a:headEnd/>
              <a:tailEnd/>
            </a:ln>
          </p:spPr>
          <p:txBody>
            <a:bodyPr/>
            <a:lstStyle/>
            <a:p>
              <a:endParaRPr lang="zh-CN" altLang="en-US"/>
            </a:p>
          </p:txBody>
        </p:sp>
        <p:sp>
          <p:nvSpPr>
            <p:cNvPr id="35885" name="Freeform 45"/>
            <p:cNvSpPr>
              <a:spLocks/>
            </p:cNvSpPr>
            <p:nvPr/>
          </p:nvSpPr>
          <p:spPr bwMode="auto">
            <a:xfrm>
              <a:off x="2209" y="3856"/>
              <a:ext cx="65" cy="95"/>
            </a:xfrm>
            <a:custGeom>
              <a:avLst/>
              <a:gdLst/>
              <a:ahLst/>
              <a:cxnLst>
                <a:cxn ang="0">
                  <a:pos x="0" y="29"/>
                </a:cxn>
                <a:cxn ang="0">
                  <a:pos x="73" y="104"/>
                </a:cxn>
                <a:cxn ang="0">
                  <a:pos x="61" y="0"/>
                </a:cxn>
                <a:cxn ang="0">
                  <a:pos x="44" y="42"/>
                </a:cxn>
                <a:cxn ang="0">
                  <a:pos x="0" y="29"/>
                </a:cxn>
              </a:cxnLst>
              <a:rect l="0" t="0" r="r" b="b"/>
              <a:pathLst>
                <a:path w="73" h="104">
                  <a:moveTo>
                    <a:pt x="0" y="29"/>
                  </a:moveTo>
                  <a:lnTo>
                    <a:pt x="73" y="104"/>
                  </a:lnTo>
                  <a:lnTo>
                    <a:pt x="61" y="0"/>
                  </a:lnTo>
                  <a:lnTo>
                    <a:pt x="44" y="42"/>
                  </a:lnTo>
                  <a:lnTo>
                    <a:pt x="0" y="29"/>
                  </a:lnTo>
                  <a:close/>
                </a:path>
              </a:pathLst>
            </a:custGeom>
            <a:solidFill>
              <a:srgbClr val="CC00FF"/>
            </a:solidFill>
            <a:ln w="28575" cmpd="sng">
              <a:solidFill>
                <a:srgbClr val="0000FF"/>
              </a:solidFill>
              <a:round/>
              <a:headEnd/>
              <a:tailEnd/>
            </a:ln>
          </p:spPr>
          <p:txBody>
            <a:bodyPr/>
            <a:lstStyle/>
            <a:p>
              <a:endParaRPr lang="zh-CN" altLang="en-US"/>
            </a:p>
          </p:txBody>
        </p:sp>
        <p:sp>
          <p:nvSpPr>
            <p:cNvPr id="35886" name="Freeform 46"/>
            <p:cNvSpPr>
              <a:spLocks/>
            </p:cNvSpPr>
            <p:nvPr/>
          </p:nvSpPr>
          <p:spPr bwMode="auto">
            <a:xfrm>
              <a:off x="1742" y="1091"/>
              <a:ext cx="432" cy="1249"/>
            </a:xfrm>
            <a:custGeom>
              <a:avLst/>
              <a:gdLst/>
              <a:ahLst/>
              <a:cxnLst>
                <a:cxn ang="0">
                  <a:pos x="480" y="1360"/>
                </a:cxn>
                <a:cxn ang="0">
                  <a:pos x="455" y="1359"/>
                </a:cxn>
                <a:cxn ang="0">
                  <a:pos x="431" y="1355"/>
                </a:cxn>
                <a:cxn ang="0">
                  <a:pos x="407" y="1348"/>
                </a:cxn>
                <a:cxn ang="0">
                  <a:pos x="383" y="1339"/>
                </a:cxn>
                <a:cxn ang="0">
                  <a:pos x="360" y="1327"/>
                </a:cxn>
                <a:cxn ang="0">
                  <a:pos x="337" y="1313"/>
                </a:cxn>
                <a:cxn ang="0">
                  <a:pos x="315" y="1296"/>
                </a:cxn>
                <a:cxn ang="0">
                  <a:pos x="293" y="1277"/>
                </a:cxn>
                <a:cxn ang="0">
                  <a:pos x="272" y="1256"/>
                </a:cxn>
                <a:cxn ang="0">
                  <a:pos x="251" y="1233"/>
                </a:cxn>
                <a:cxn ang="0">
                  <a:pos x="231" y="1207"/>
                </a:cxn>
                <a:cxn ang="0">
                  <a:pos x="212" y="1180"/>
                </a:cxn>
                <a:cxn ang="0">
                  <a:pos x="193" y="1150"/>
                </a:cxn>
                <a:cxn ang="0">
                  <a:pos x="175" y="1119"/>
                </a:cxn>
                <a:cxn ang="0">
                  <a:pos x="157" y="1086"/>
                </a:cxn>
                <a:cxn ang="0">
                  <a:pos x="141" y="1051"/>
                </a:cxn>
                <a:cxn ang="0">
                  <a:pos x="125" y="1014"/>
                </a:cxn>
                <a:cxn ang="0">
                  <a:pos x="110" y="976"/>
                </a:cxn>
                <a:cxn ang="0">
                  <a:pos x="95" y="936"/>
                </a:cxn>
                <a:cxn ang="0">
                  <a:pos x="82" y="894"/>
                </a:cxn>
                <a:cxn ang="0">
                  <a:pos x="70" y="852"/>
                </a:cxn>
                <a:cxn ang="0">
                  <a:pos x="58" y="807"/>
                </a:cxn>
                <a:cxn ang="0">
                  <a:pos x="47" y="762"/>
                </a:cxn>
                <a:cxn ang="0">
                  <a:pos x="38" y="715"/>
                </a:cxn>
                <a:cxn ang="0">
                  <a:pos x="29" y="667"/>
                </a:cxn>
                <a:cxn ang="0">
                  <a:pos x="22" y="618"/>
                </a:cxn>
                <a:cxn ang="0">
                  <a:pos x="15" y="568"/>
                </a:cxn>
                <a:cxn ang="0">
                  <a:pos x="10" y="517"/>
                </a:cxn>
                <a:cxn ang="0">
                  <a:pos x="6" y="465"/>
                </a:cxn>
                <a:cxn ang="0">
                  <a:pos x="3" y="412"/>
                </a:cxn>
                <a:cxn ang="0">
                  <a:pos x="1" y="358"/>
                </a:cxn>
                <a:cxn ang="0">
                  <a:pos x="0" y="304"/>
                </a:cxn>
                <a:cxn ang="0">
                  <a:pos x="1" y="227"/>
                </a:cxn>
                <a:cxn ang="0">
                  <a:pos x="5" y="151"/>
                </a:cxn>
                <a:cxn ang="0">
                  <a:pos x="11" y="75"/>
                </a:cxn>
                <a:cxn ang="0">
                  <a:pos x="20" y="0"/>
                </a:cxn>
              </a:cxnLst>
              <a:rect l="0" t="0" r="r" b="b"/>
              <a:pathLst>
                <a:path w="480" h="1360">
                  <a:moveTo>
                    <a:pt x="480" y="1360"/>
                  </a:moveTo>
                  <a:lnTo>
                    <a:pt x="455" y="1359"/>
                  </a:lnTo>
                  <a:lnTo>
                    <a:pt x="431" y="1355"/>
                  </a:lnTo>
                  <a:lnTo>
                    <a:pt x="407" y="1348"/>
                  </a:lnTo>
                  <a:lnTo>
                    <a:pt x="383" y="1339"/>
                  </a:lnTo>
                  <a:lnTo>
                    <a:pt x="360" y="1327"/>
                  </a:lnTo>
                  <a:lnTo>
                    <a:pt x="337" y="1313"/>
                  </a:lnTo>
                  <a:lnTo>
                    <a:pt x="315" y="1296"/>
                  </a:lnTo>
                  <a:lnTo>
                    <a:pt x="293" y="1277"/>
                  </a:lnTo>
                  <a:lnTo>
                    <a:pt x="272" y="1256"/>
                  </a:lnTo>
                  <a:lnTo>
                    <a:pt x="251" y="1233"/>
                  </a:lnTo>
                  <a:lnTo>
                    <a:pt x="231" y="1207"/>
                  </a:lnTo>
                  <a:lnTo>
                    <a:pt x="212" y="1180"/>
                  </a:lnTo>
                  <a:lnTo>
                    <a:pt x="193" y="1150"/>
                  </a:lnTo>
                  <a:lnTo>
                    <a:pt x="175" y="1119"/>
                  </a:lnTo>
                  <a:lnTo>
                    <a:pt x="157" y="1086"/>
                  </a:lnTo>
                  <a:lnTo>
                    <a:pt x="141" y="1051"/>
                  </a:lnTo>
                  <a:lnTo>
                    <a:pt x="125" y="1014"/>
                  </a:lnTo>
                  <a:lnTo>
                    <a:pt x="110" y="976"/>
                  </a:lnTo>
                  <a:lnTo>
                    <a:pt x="95" y="936"/>
                  </a:lnTo>
                  <a:lnTo>
                    <a:pt x="82" y="894"/>
                  </a:lnTo>
                  <a:lnTo>
                    <a:pt x="70" y="852"/>
                  </a:lnTo>
                  <a:lnTo>
                    <a:pt x="58" y="807"/>
                  </a:lnTo>
                  <a:lnTo>
                    <a:pt x="47" y="762"/>
                  </a:lnTo>
                  <a:lnTo>
                    <a:pt x="38" y="715"/>
                  </a:lnTo>
                  <a:lnTo>
                    <a:pt x="29" y="667"/>
                  </a:lnTo>
                  <a:lnTo>
                    <a:pt x="22" y="618"/>
                  </a:lnTo>
                  <a:lnTo>
                    <a:pt x="15" y="568"/>
                  </a:lnTo>
                  <a:lnTo>
                    <a:pt x="10" y="517"/>
                  </a:lnTo>
                  <a:lnTo>
                    <a:pt x="6" y="465"/>
                  </a:lnTo>
                  <a:lnTo>
                    <a:pt x="3" y="412"/>
                  </a:lnTo>
                  <a:lnTo>
                    <a:pt x="1" y="358"/>
                  </a:lnTo>
                  <a:lnTo>
                    <a:pt x="0" y="304"/>
                  </a:lnTo>
                  <a:lnTo>
                    <a:pt x="1" y="227"/>
                  </a:lnTo>
                  <a:lnTo>
                    <a:pt x="5" y="151"/>
                  </a:lnTo>
                  <a:lnTo>
                    <a:pt x="11" y="75"/>
                  </a:lnTo>
                  <a:lnTo>
                    <a:pt x="20" y="0"/>
                  </a:lnTo>
                </a:path>
              </a:pathLst>
            </a:custGeom>
            <a:noFill/>
            <a:ln w="28575" cmpd="sng">
              <a:solidFill>
                <a:srgbClr val="0000FF"/>
              </a:solidFill>
              <a:prstDash val="solid"/>
              <a:round/>
              <a:headEnd/>
              <a:tailEnd/>
            </a:ln>
          </p:spPr>
          <p:txBody>
            <a:bodyPr/>
            <a:lstStyle/>
            <a:p>
              <a:endParaRPr lang="zh-CN" altLang="en-US"/>
            </a:p>
          </p:txBody>
        </p:sp>
        <p:sp>
          <p:nvSpPr>
            <p:cNvPr id="35887" name="Freeform 47"/>
            <p:cNvSpPr>
              <a:spLocks/>
            </p:cNvSpPr>
            <p:nvPr/>
          </p:nvSpPr>
          <p:spPr bwMode="auto">
            <a:xfrm>
              <a:off x="1727" y="1030"/>
              <a:ext cx="60" cy="95"/>
            </a:xfrm>
            <a:custGeom>
              <a:avLst/>
              <a:gdLst/>
              <a:ahLst/>
              <a:cxnLst>
                <a:cxn ang="0">
                  <a:pos x="66" y="103"/>
                </a:cxn>
                <a:cxn ang="0">
                  <a:pos x="48" y="0"/>
                </a:cxn>
                <a:cxn ang="0">
                  <a:pos x="0" y="92"/>
                </a:cxn>
                <a:cxn ang="0">
                  <a:pos x="37" y="67"/>
                </a:cxn>
                <a:cxn ang="0">
                  <a:pos x="66" y="103"/>
                </a:cxn>
              </a:cxnLst>
              <a:rect l="0" t="0" r="r" b="b"/>
              <a:pathLst>
                <a:path w="66" h="103">
                  <a:moveTo>
                    <a:pt x="66" y="103"/>
                  </a:moveTo>
                  <a:lnTo>
                    <a:pt x="48" y="0"/>
                  </a:lnTo>
                  <a:lnTo>
                    <a:pt x="0" y="92"/>
                  </a:lnTo>
                  <a:lnTo>
                    <a:pt x="37" y="67"/>
                  </a:lnTo>
                  <a:lnTo>
                    <a:pt x="66" y="103"/>
                  </a:lnTo>
                  <a:close/>
                </a:path>
              </a:pathLst>
            </a:custGeom>
            <a:solidFill>
              <a:srgbClr val="CC00FF"/>
            </a:solidFill>
            <a:ln w="28575" cmpd="sng">
              <a:solidFill>
                <a:srgbClr val="0000FF"/>
              </a:solidFill>
              <a:round/>
              <a:headEnd/>
              <a:tailEnd/>
            </a:ln>
          </p:spPr>
          <p:txBody>
            <a:bodyPr/>
            <a:lstStyle/>
            <a:p>
              <a:endParaRPr lang="zh-CN" altLang="en-US"/>
            </a:p>
          </p:txBody>
        </p:sp>
        <p:sp>
          <p:nvSpPr>
            <p:cNvPr id="35888" name="Freeform 48"/>
            <p:cNvSpPr>
              <a:spLocks/>
            </p:cNvSpPr>
            <p:nvPr/>
          </p:nvSpPr>
          <p:spPr bwMode="auto">
            <a:xfrm>
              <a:off x="1246" y="2340"/>
              <a:ext cx="885" cy="1112"/>
            </a:xfrm>
            <a:custGeom>
              <a:avLst/>
              <a:gdLst/>
              <a:ahLst/>
              <a:cxnLst>
                <a:cxn ang="0">
                  <a:pos x="0" y="1213"/>
                </a:cxn>
                <a:cxn ang="0">
                  <a:pos x="16" y="1145"/>
                </a:cxn>
                <a:cxn ang="0">
                  <a:pos x="32" y="1079"/>
                </a:cxn>
                <a:cxn ang="0">
                  <a:pos x="51" y="1014"/>
                </a:cxn>
                <a:cxn ang="0">
                  <a:pos x="70" y="951"/>
                </a:cxn>
                <a:cxn ang="0">
                  <a:pos x="91" y="890"/>
                </a:cxn>
                <a:cxn ang="0">
                  <a:pos x="113" y="830"/>
                </a:cxn>
                <a:cxn ang="0">
                  <a:pos x="135" y="772"/>
                </a:cxn>
                <a:cxn ang="0">
                  <a:pos x="160" y="716"/>
                </a:cxn>
                <a:cxn ang="0">
                  <a:pos x="185" y="661"/>
                </a:cxn>
                <a:cxn ang="0">
                  <a:pos x="211" y="608"/>
                </a:cxn>
                <a:cxn ang="0">
                  <a:pos x="238" y="557"/>
                </a:cxn>
                <a:cxn ang="0">
                  <a:pos x="266" y="508"/>
                </a:cxn>
                <a:cxn ang="0">
                  <a:pos x="295" y="461"/>
                </a:cxn>
                <a:cxn ang="0">
                  <a:pos x="325" y="417"/>
                </a:cxn>
                <a:cxn ang="0">
                  <a:pos x="356" y="374"/>
                </a:cxn>
                <a:cxn ang="0">
                  <a:pos x="388" y="333"/>
                </a:cxn>
                <a:cxn ang="0">
                  <a:pos x="421" y="294"/>
                </a:cxn>
                <a:cxn ang="0">
                  <a:pos x="454" y="258"/>
                </a:cxn>
                <a:cxn ang="0">
                  <a:pos x="488" y="223"/>
                </a:cxn>
                <a:cxn ang="0">
                  <a:pos x="523" y="191"/>
                </a:cxn>
                <a:cxn ang="0">
                  <a:pos x="558" y="162"/>
                </a:cxn>
                <a:cxn ang="0">
                  <a:pos x="594" y="134"/>
                </a:cxn>
                <a:cxn ang="0">
                  <a:pos x="631" y="109"/>
                </a:cxn>
                <a:cxn ang="0">
                  <a:pos x="668" y="87"/>
                </a:cxn>
                <a:cxn ang="0">
                  <a:pos x="706" y="67"/>
                </a:cxn>
                <a:cxn ang="0">
                  <a:pos x="744" y="49"/>
                </a:cxn>
                <a:cxn ang="0">
                  <a:pos x="783" y="35"/>
                </a:cxn>
                <a:cxn ang="0">
                  <a:pos x="822" y="22"/>
                </a:cxn>
                <a:cxn ang="0">
                  <a:pos x="862" y="13"/>
                </a:cxn>
                <a:cxn ang="0">
                  <a:pos x="902" y="6"/>
                </a:cxn>
                <a:cxn ang="0">
                  <a:pos x="942" y="1"/>
                </a:cxn>
                <a:cxn ang="0">
                  <a:pos x="983" y="0"/>
                </a:cxn>
              </a:cxnLst>
              <a:rect l="0" t="0" r="r" b="b"/>
              <a:pathLst>
                <a:path w="983" h="1213">
                  <a:moveTo>
                    <a:pt x="0" y="1213"/>
                  </a:moveTo>
                  <a:lnTo>
                    <a:pt x="16" y="1145"/>
                  </a:lnTo>
                  <a:lnTo>
                    <a:pt x="32" y="1079"/>
                  </a:lnTo>
                  <a:lnTo>
                    <a:pt x="51" y="1014"/>
                  </a:lnTo>
                  <a:lnTo>
                    <a:pt x="70" y="951"/>
                  </a:lnTo>
                  <a:lnTo>
                    <a:pt x="91" y="890"/>
                  </a:lnTo>
                  <a:lnTo>
                    <a:pt x="113" y="830"/>
                  </a:lnTo>
                  <a:lnTo>
                    <a:pt x="135" y="772"/>
                  </a:lnTo>
                  <a:lnTo>
                    <a:pt x="160" y="716"/>
                  </a:lnTo>
                  <a:lnTo>
                    <a:pt x="185" y="661"/>
                  </a:lnTo>
                  <a:lnTo>
                    <a:pt x="211" y="608"/>
                  </a:lnTo>
                  <a:lnTo>
                    <a:pt x="238" y="557"/>
                  </a:lnTo>
                  <a:lnTo>
                    <a:pt x="266" y="508"/>
                  </a:lnTo>
                  <a:lnTo>
                    <a:pt x="295" y="461"/>
                  </a:lnTo>
                  <a:lnTo>
                    <a:pt x="325" y="417"/>
                  </a:lnTo>
                  <a:lnTo>
                    <a:pt x="356" y="374"/>
                  </a:lnTo>
                  <a:lnTo>
                    <a:pt x="388" y="333"/>
                  </a:lnTo>
                  <a:lnTo>
                    <a:pt x="421" y="294"/>
                  </a:lnTo>
                  <a:lnTo>
                    <a:pt x="454" y="258"/>
                  </a:lnTo>
                  <a:lnTo>
                    <a:pt x="488" y="223"/>
                  </a:lnTo>
                  <a:lnTo>
                    <a:pt x="523" y="191"/>
                  </a:lnTo>
                  <a:lnTo>
                    <a:pt x="558" y="162"/>
                  </a:lnTo>
                  <a:lnTo>
                    <a:pt x="594" y="134"/>
                  </a:lnTo>
                  <a:lnTo>
                    <a:pt x="631" y="109"/>
                  </a:lnTo>
                  <a:lnTo>
                    <a:pt x="668" y="87"/>
                  </a:lnTo>
                  <a:lnTo>
                    <a:pt x="706" y="67"/>
                  </a:lnTo>
                  <a:lnTo>
                    <a:pt x="744" y="49"/>
                  </a:lnTo>
                  <a:lnTo>
                    <a:pt x="783" y="35"/>
                  </a:lnTo>
                  <a:lnTo>
                    <a:pt x="822" y="22"/>
                  </a:lnTo>
                  <a:lnTo>
                    <a:pt x="862" y="13"/>
                  </a:lnTo>
                  <a:lnTo>
                    <a:pt x="902" y="6"/>
                  </a:lnTo>
                  <a:lnTo>
                    <a:pt x="942" y="1"/>
                  </a:lnTo>
                  <a:lnTo>
                    <a:pt x="983" y="0"/>
                  </a:lnTo>
                </a:path>
              </a:pathLst>
            </a:custGeom>
            <a:noFill/>
            <a:ln w="28575" cmpd="sng">
              <a:solidFill>
                <a:srgbClr val="0000FF"/>
              </a:solidFill>
              <a:prstDash val="solid"/>
              <a:round/>
              <a:headEnd/>
              <a:tailEnd/>
            </a:ln>
          </p:spPr>
          <p:txBody>
            <a:bodyPr/>
            <a:lstStyle/>
            <a:p>
              <a:endParaRPr lang="zh-CN" altLang="en-US"/>
            </a:p>
          </p:txBody>
        </p:sp>
        <p:sp>
          <p:nvSpPr>
            <p:cNvPr id="35889" name="Freeform 49"/>
            <p:cNvSpPr>
              <a:spLocks/>
            </p:cNvSpPr>
            <p:nvPr/>
          </p:nvSpPr>
          <p:spPr bwMode="auto">
            <a:xfrm>
              <a:off x="1223" y="3417"/>
              <a:ext cx="60" cy="96"/>
            </a:xfrm>
            <a:custGeom>
              <a:avLst/>
              <a:gdLst/>
              <a:ahLst/>
              <a:cxnLst>
                <a:cxn ang="0">
                  <a:pos x="0" y="0"/>
                </a:cxn>
                <a:cxn ang="0">
                  <a:pos x="13" y="104"/>
                </a:cxn>
                <a:cxn ang="0">
                  <a:pos x="66" y="14"/>
                </a:cxn>
                <a:cxn ang="0">
                  <a:pos x="27" y="37"/>
                </a:cxn>
                <a:cxn ang="0">
                  <a:pos x="0" y="0"/>
                </a:cxn>
              </a:cxnLst>
              <a:rect l="0" t="0" r="r" b="b"/>
              <a:pathLst>
                <a:path w="66" h="104">
                  <a:moveTo>
                    <a:pt x="0" y="0"/>
                  </a:moveTo>
                  <a:lnTo>
                    <a:pt x="13" y="104"/>
                  </a:lnTo>
                  <a:lnTo>
                    <a:pt x="66" y="14"/>
                  </a:lnTo>
                  <a:lnTo>
                    <a:pt x="27" y="37"/>
                  </a:lnTo>
                  <a:lnTo>
                    <a:pt x="0" y="0"/>
                  </a:lnTo>
                  <a:close/>
                </a:path>
              </a:pathLst>
            </a:custGeom>
            <a:solidFill>
              <a:srgbClr val="CC00FF"/>
            </a:solidFill>
            <a:ln w="28575" cmpd="sng">
              <a:solidFill>
                <a:srgbClr val="0000FF"/>
              </a:solidFill>
              <a:round/>
              <a:headEnd/>
              <a:tailEnd/>
            </a:ln>
          </p:spPr>
          <p:txBody>
            <a:bodyPr/>
            <a:lstStyle/>
            <a:p>
              <a:endParaRPr lang="zh-CN" altLang="en-US"/>
            </a:p>
          </p:txBody>
        </p:sp>
        <p:sp>
          <p:nvSpPr>
            <p:cNvPr id="35890" name="Freeform 50"/>
            <p:cNvSpPr>
              <a:spLocks/>
            </p:cNvSpPr>
            <p:nvPr/>
          </p:nvSpPr>
          <p:spPr bwMode="auto">
            <a:xfrm>
              <a:off x="1086" y="2335"/>
              <a:ext cx="1071" cy="518"/>
            </a:xfrm>
            <a:custGeom>
              <a:avLst/>
              <a:gdLst/>
              <a:ahLst/>
              <a:cxnLst>
                <a:cxn ang="0">
                  <a:pos x="0" y="565"/>
                </a:cxn>
                <a:cxn ang="0">
                  <a:pos x="19" y="537"/>
                </a:cxn>
                <a:cxn ang="0">
                  <a:pos x="38" y="510"/>
                </a:cxn>
                <a:cxn ang="0">
                  <a:pos x="60" y="483"/>
                </a:cxn>
                <a:cxn ang="0">
                  <a:pos x="82" y="457"/>
                </a:cxn>
                <a:cxn ang="0">
                  <a:pos x="106" y="431"/>
                </a:cxn>
                <a:cxn ang="0">
                  <a:pos x="132" y="406"/>
                </a:cxn>
                <a:cxn ang="0">
                  <a:pos x="158" y="382"/>
                </a:cxn>
                <a:cxn ang="0">
                  <a:pos x="186" y="358"/>
                </a:cxn>
                <a:cxn ang="0">
                  <a:pos x="214" y="334"/>
                </a:cxn>
                <a:cxn ang="0">
                  <a:pos x="244" y="312"/>
                </a:cxn>
                <a:cxn ang="0">
                  <a:pos x="275" y="290"/>
                </a:cxn>
                <a:cxn ang="0">
                  <a:pos x="307" y="268"/>
                </a:cxn>
                <a:cxn ang="0">
                  <a:pos x="341" y="247"/>
                </a:cxn>
                <a:cxn ang="0">
                  <a:pos x="375" y="227"/>
                </a:cxn>
                <a:cxn ang="0">
                  <a:pos x="446" y="189"/>
                </a:cxn>
                <a:cxn ang="0">
                  <a:pos x="521" y="154"/>
                </a:cxn>
                <a:cxn ang="0">
                  <a:pos x="599" y="123"/>
                </a:cxn>
                <a:cxn ang="0">
                  <a:pos x="680" y="94"/>
                </a:cxn>
                <a:cxn ang="0">
                  <a:pos x="764" y="69"/>
                </a:cxn>
                <a:cxn ang="0">
                  <a:pos x="850" y="47"/>
                </a:cxn>
                <a:cxn ang="0">
                  <a:pos x="939" y="29"/>
                </a:cxn>
                <a:cxn ang="0">
                  <a:pos x="1030" y="15"/>
                </a:cxn>
                <a:cxn ang="0">
                  <a:pos x="1076" y="10"/>
                </a:cxn>
                <a:cxn ang="0">
                  <a:pos x="1122" y="5"/>
                </a:cxn>
                <a:cxn ang="0">
                  <a:pos x="1156" y="2"/>
                </a:cxn>
                <a:cxn ang="0">
                  <a:pos x="1190" y="0"/>
                </a:cxn>
              </a:cxnLst>
              <a:rect l="0" t="0" r="r" b="b"/>
              <a:pathLst>
                <a:path w="1190" h="565">
                  <a:moveTo>
                    <a:pt x="0" y="565"/>
                  </a:moveTo>
                  <a:lnTo>
                    <a:pt x="19" y="537"/>
                  </a:lnTo>
                  <a:lnTo>
                    <a:pt x="38" y="510"/>
                  </a:lnTo>
                  <a:lnTo>
                    <a:pt x="60" y="483"/>
                  </a:lnTo>
                  <a:lnTo>
                    <a:pt x="82" y="457"/>
                  </a:lnTo>
                  <a:lnTo>
                    <a:pt x="106" y="431"/>
                  </a:lnTo>
                  <a:lnTo>
                    <a:pt x="132" y="406"/>
                  </a:lnTo>
                  <a:lnTo>
                    <a:pt x="158" y="382"/>
                  </a:lnTo>
                  <a:lnTo>
                    <a:pt x="186" y="358"/>
                  </a:lnTo>
                  <a:lnTo>
                    <a:pt x="214" y="334"/>
                  </a:lnTo>
                  <a:lnTo>
                    <a:pt x="244" y="312"/>
                  </a:lnTo>
                  <a:lnTo>
                    <a:pt x="275" y="290"/>
                  </a:lnTo>
                  <a:lnTo>
                    <a:pt x="307" y="268"/>
                  </a:lnTo>
                  <a:lnTo>
                    <a:pt x="341" y="247"/>
                  </a:lnTo>
                  <a:lnTo>
                    <a:pt x="375" y="227"/>
                  </a:lnTo>
                  <a:lnTo>
                    <a:pt x="446" y="189"/>
                  </a:lnTo>
                  <a:lnTo>
                    <a:pt x="521" y="154"/>
                  </a:lnTo>
                  <a:lnTo>
                    <a:pt x="599" y="123"/>
                  </a:lnTo>
                  <a:lnTo>
                    <a:pt x="680" y="94"/>
                  </a:lnTo>
                  <a:lnTo>
                    <a:pt x="764" y="69"/>
                  </a:lnTo>
                  <a:lnTo>
                    <a:pt x="850" y="47"/>
                  </a:lnTo>
                  <a:lnTo>
                    <a:pt x="939" y="29"/>
                  </a:lnTo>
                  <a:lnTo>
                    <a:pt x="1030" y="15"/>
                  </a:lnTo>
                  <a:lnTo>
                    <a:pt x="1076" y="10"/>
                  </a:lnTo>
                  <a:lnTo>
                    <a:pt x="1122" y="5"/>
                  </a:lnTo>
                  <a:lnTo>
                    <a:pt x="1156" y="2"/>
                  </a:lnTo>
                  <a:lnTo>
                    <a:pt x="1190" y="0"/>
                  </a:lnTo>
                </a:path>
              </a:pathLst>
            </a:custGeom>
            <a:noFill/>
            <a:ln w="28575" cmpd="sng">
              <a:solidFill>
                <a:srgbClr val="0000FF"/>
              </a:solidFill>
              <a:prstDash val="solid"/>
              <a:round/>
              <a:headEnd/>
              <a:tailEnd/>
            </a:ln>
          </p:spPr>
          <p:txBody>
            <a:bodyPr/>
            <a:lstStyle/>
            <a:p>
              <a:endParaRPr lang="zh-CN" altLang="en-US"/>
            </a:p>
          </p:txBody>
        </p:sp>
        <p:sp>
          <p:nvSpPr>
            <p:cNvPr id="35891" name="Freeform 51"/>
            <p:cNvSpPr>
              <a:spLocks/>
            </p:cNvSpPr>
            <p:nvPr/>
          </p:nvSpPr>
          <p:spPr bwMode="auto">
            <a:xfrm>
              <a:off x="1056" y="2812"/>
              <a:ext cx="71" cy="95"/>
            </a:xfrm>
            <a:custGeom>
              <a:avLst/>
              <a:gdLst/>
              <a:ahLst/>
              <a:cxnLst>
                <a:cxn ang="0">
                  <a:pos x="21" y="0"/>
                </a:cxn>
                <a:cxn ang="0">
                  <a:pos x="0" y="103"/>
                </a:cxn>
                <a:cxn ang="0">
                  <a:pos x="79" y="34"/>
                </a:cxn>
                <a:cxn ang="0">
                  <a:pos x="34" y="44"/>
                </a:cxn>
                <a:cxn ang="0">
                  <a:pos x="21" y="0"/>
                </a:cxn>
              </a:cxnLst>
              <a:rect l="0" t="0" r="r" b="b"/>
              <a:pathLst>
                <a:path w="79" h="103">
                  <a:moveTo>
                    <a:pt x="21" y="0"/>
                  </a:moveTo>
                  <a:lnTo>
                    <a:pt x="0" y="103"/>
                  </a:lnTo>
                  <a:lnTo>
                    <a:pt x="79" y="34"/>
                  </a:lnTo>
                  <a:lnTo>
                    <a:pt x="34" y="44"/>
                  </a:lnTo>
                  <a:lnTo>
                    <a:pt x="21" y="0"/>
                  </a:lnTo>
                  <a:close/>
                </a:path>
              </a:pathLst>
            </a:custGeom>
            <a:solidFill>
              <a:srgbClr val="CC00FF"/>
            </a:solidFill>
            <a:ln w="28575" cmpd="sng">
              <a:solidFill>
                <a:srgbClr val="0000FF"/>
              </a:solidFill>
              <a:round/>
              <a:headEnd/>
              <a:tailEnd/>
            </a:ln>
          </p:spPr>
          <p:txBody>
            <a:bodyPr/>
            <a:lstStyle/>
            <a:p>
              <a:endParaRPr lang="zh-CN" altLang="en-US"/>
            </a:p>
          </p:txBody>
        </p:sp>
        <p:grpSp>
          <p:nvGrpSpPr>
            <p:cNvPr id="3" name="Group 52"/>
            <p:cNvGrpSpPr>
              <a:grpSpLocks/>
            </p:cNvGrpSpPr>
            <p:nvPr/>
          </p:nvGrpSpPr>
          <p:grpSpPr bwMode="auto">
            <a:xfrm>
              <a:off x="2260" y="2295"/>
              <a:ext cx="584" cy="88"/>
              <a:chOff x="2146" y="2230"/>
              <a:chExt cx="576" cy="67"/>
            </a:xfrm>
          </p:grpSpPr>
          <p:sp>
            <p:nvSpPr>
              <p:cNvPr id="35893" name="Line 53"/>
              <p:cNvSpPr>
                <a:spLocks noChangeShapeType="1"/>
              </p:cNvSpPr>
              <p:nvPr/>
            </p:nvSpPr>
            <p:spPr bwMode="auto">
              <a:xfrm>
                <a:off x="2146" y="2263"/>
                <a:ext cx="510" cy="1"/>
              </a:xfrm>
              <a:prstGeom prst="line">
                <a:avLst/>
              </a:prstGeom>
              <a:noFill/>
              <a:ln w="28575">
                <a:solidFill>
                  <a:srgbClr val="0000FF"/>
                </a:solidFill>
                <a:round/>
                <a:headEnd/>
                <a:tailEnd/>
              </a:ln>
            </p:spPr>
            <p:txBody>
              <a:bodyPr/>
              <a:lstStyle/>
              <a:p>
                <a:endParaRPr lang="zh-CN" altLang="en-US"/>
              </a:p>
            </p:txBody>
          </p:sp>
          <p:sp>
            <p:nvSpPr>
              <p:cNvPr id="35894" name="Freeform 54"/>
              <p:cNvSpPr>
                <a:spLocks/>
              </p:cNvSpPr>
              <p:nvPr/>
            </p:nvSpPr>
            <p:spPr bwMode="auto">
              <a:xfrm>
                <a:off x="2623" y="2230"/>
                <a:ext cx="99" cy="67"/>
              </a:xfrm>
              <a:custGeom>
                <a:avLst/>
                <a:gdLst/>
                <a:ahLst/>
                <a:cxnLst>
                  <a:cxn ang="0">
                    <a:pos x="0" y="67"/>
                  </a:cxn>
                  <a:cxn ang="0">
                    <a:pos x="99" y="33"/>
                  </a:cxn>
                  <a:cxn ang="0">
                    <a:pos x="0" y="0"/>
                  </a:cxn>
                  <a:cxn ang="0">
                    <a:pos x="31" y="33"/>
                  </a:cxn>
                  <a:cxn ang="0">
                    <a:pos x="0" y="67"/>
                  </a:cxn>
                </a:cxnLst>
                <a:rect l="0" t="0" r="r" b="b"/>
                <a:pathLst>
                  <a:path w="99" h="67">
                    <a:moveTo>
                      <a:pt x="0" y="67"/>
                    </a:moveTo>
                    <a:lnTo>
                      <a:pt x="99" y="33"/>
                    </a:lnTo>
                    <a:lnTo>
                      <a:pt x="0" y="0"/>
                    </a:lnTo>
                    <a:lnTo>
                      <a:pt x="31" y="33"/>
                    </a:lnTo>
                    <a:lnTo>
                      <a:pt x="0" y="67"/>
                    </a:lnTo>
                    <a:close/>
                  </a:path>
                </a:pathLst>
              </a:custGeom>
              <a:solidFill>
                <a:srgbClr val="CC00FF"/>
              </a:solidFill>
              <a:ln w="28575" cmpd="sng">
                <a:solidFill>
                  <a:srgbClr val="0000FF"/>
                </a:solidFill>
                <a:round/>
                <a:headEnd/>
                <a:tailEnd/>
              </a:ln>
            </p:spPr>
            <p:txBody>
              <a:bodyPr/>
              <a:lstStyle/>
              <a:p>
                <a:endParaRPr lang="zh-CN" altLang="en-US"/>
              </a:p>
            </p:txBody>
          </p:sp>
        </p:grpSp>
        <p:sp>
          <p:nvSpPr>
            <p:cNvPr id="35895" name="Line 55"/>
            <p:cNvSpPr>
              <a:spLocks noChangeShapeType="1"/>
            </p:cNvSpPr>
            <p:nvPr/>
          </p:nvSpPr>
          <p:spPr bwMode="auto">
            <a:xfrm>
              <a:off x="2844" y="2339"/>
              <a:ext cx="583" cy="1"/>
            </a:xfrm>
            <a:prstGeom prst="line">
              <a:avLst/>
            </a:prstGeom>
            <a:noFill/>
            <a:ln w="28575">
              <a:solidFill>
                <a:srgbClr val="0000FF"/>
              </a:solidFill>
              <a:round/>
              <a:headEnd/>
              <a:tailEnd/>
            </a:ln>
          </p:spPr>
          <p:txBody>
            <a:bodyPr/>
            <a:lstStyle/>
            <a:p>
              <a:endParaRPr lang="zh-CN" altLang="en-US"/>
            </a:p>
          </p:txBody>
        </p:sp>
        <p:sp>
          <p:nvSpPr>
            <p:cNvPr id="35896" name="Freeform 56"/>
            <p:cNvSpPr>
              <a:spLocks/>
            </p:cNvSpPr>
            <p:nvPr/>
          </p:nvSpPr>
          <p:spPr bwMode="auto">
            <a:xfrm>
              <a:off x="3643" y="2189"/>
              <a:ext cx="499" cy="130"/>
            </a:xfrm>
            <a:custGeom>
              <a:avLst/>
              <a:gdLst/>
              <a:ahLst/>
              <a:cxnLst>
                <a:cxn ang="0">
                  <a:pos x="541" y="0"/>
                </a:cxn>
                <a:cxn ang="0">
                  <a:pos x="508" y="17"/>
                </a:cxn>
                <a:cxn ang="0">
                  <a:pos x="476" y="33"/>
                </a:cxn>
                <a:cxn ang="0">
                  <a:pos x="443" y="48"/>
                </a:cxn>
                <a:cxn ang="0">
                  <a:pos x="410" y="62"/>
                </a:cxn>
                <a:cxn ang="0">
                  <a:pos x="376" y="75"/>
                </a:cxn>
                <a:cxn ang="0">
                  <a:pos x="343" y="86"/>
                </a:cxn>
                <a:cxn ang="0">
                  <a:pos x="309" y="97"/>
                </a:cxn>
                <a:cxn ang="0">
                  <a:pos x="275" y="106"/>
                </a:cxn>
                <a:cxn ang="0">
                  <a:pos x="241" y="115"/>
                </a:cxn>
                <a:cxn ang="0">
                  <a:pos x="207" y="122"/>
                </a:cxn>
                <a:cxn ang="0">
                  <a:pos x="173" y="128"/>
                </a:cxn>
                <a:cxn ang="0">
                  <a:pos x="138" y="133"/>
                </a:cxn>
                <a:cxn ang="0">
                  <a:pos x="104" y="137"/>
                </a:cxn>
                <a:cxn ang="0">
                  <a:pos x="69" y="140"/>
                </a:cxn>
                <a:cxn ang="0">
                  <a:pos x="35" y="141"/>
                </a:cxn>
                <a:cxn ang="0">
                  <a:pos x="0" y="142"/>
                </a:cxn>
              </a:cxnLst>
              <a:rect l="0" t="0" r="r" b="b"/>
              <a:pathLst>
                <a:path w="541" h="142">
                  <a:moveTo>
                    <a:pt x="541" y="0"/>
                  </a:moveTo>
                  <a:lnTo>
                    <a:pt x="508" y="17"/>
                  </a:lnTo>
                  <a:lnTo>
                    <a:pt x="476" y="33"/>
                  </a:lnTo>
                  <a:lnTo>
                    <a:pt x="443" y="48"/>
                  </a:lnTo>
                  <a:lnTo>
                    <a:pt x="410" y="62"/>
                  </a:lnTo>
                  <a:lnTo>
                    <a:pt x="376" y="75"/>
                  </a:lnTo>
                  <a:lnTo>
                    <a:pt x="343" y="86"/>
                  </a:lnTo>
                  <a:lnTo>
                    <a:pt x="309" y="97"/>
                  </a:lnTo>
                  <a:lnTo>
                    <a:pt x="275" y="106"/>
                  </a:lnTo>
                  <a:lnTo>
                    <a:pt x="241" y="115"/>
                  </a:lnTo>
                  <a:lnTo>
                    <a:pt x="207" y="122"/>
                  </a:lnTo>
                  <a:lnTo>
                    <a:pt x="173" y="128"/>
                  </a:lnTo>
                  <a:lnTo>
                    <a:pt x="138" y="133"/>
                  </a:lnTo>
                  <a:lnTo>
                    <a:pt x="104" y="137"/>
                  </a:lnTo>
                  <a:lnTo>
                    <a:pt x="69" y="140"/>
                  </a:lnTo>
                  <a:lnTo>
                    <a:pt x="35" y="141"/>
                  </a:lnTo>
                  <a:lnTo>
                    <a:pt x="0" y="142"/>
                  </a:lnTo>
                </a:path>
              </a:pathLst>
            </a:custGeom>
            <a:noFill/>
            <a:ln w="28575" cmpd="sng">
              <a:solidFill>
                <a:srgbClr val="0000FF"/>
              </a:solidFill>
              <a:prstDash val="solid"/>
              <a:round/>
              <a:headEnd/>
              <a:tailEnd/>
            </a:ln>
          </p:spPr>
          <p:txBody>
            <a:bodyPr/>
            <a:lstStyle/>
            <a:p>
              <a:endParaRPr lang="zh-CN" altLang="en-US"/>
            </a:p>
          </p:txBody>
        </p:sp>
        <p:sp>
          <p:nvSpPr>
            <p:cNvPr id="35897" name="Freeform 57"/>
            <p:cNvSpPr>
              <a:spLocks/>
            </p:cNvSpPr>
            <p:nvPr/>
          </p:nvSpPr>
          <p:spPr bwMode="auto">
            <a:xfrm>
              <a:off x="4182" y="1239"/>
              <a:ext cx="714" cy="926"/>
            </a:xfrm>
            <a:custGeom>
              <a:avLst/>
              <a:gdLst/>
              <a:ahLst/>
              <a:cxnLst>
                <a:cxn ang="0">
                  <a:pos x="774" y="0"/>
                </a:cxn>
                <a:cxn ang="0">
                  <a:pos x="741" y="85"/>
                </a:cxn>
                <a:cxn ang="0">
                  <a:pos x="706" y="167"/>
                </a:cxn>
                <a:cxn ang="0">
                  <a:pos x="669" y="246"/>
                </a:cxn>
                <a:cxn ang="0">
                  <a:pos x="629" y="323"/>
                </a:cxn>
                <a:cxn ang="0">
                  <a:pos x="587" y="398"/>
                </a:cxn>
                <a:cxn ang="0">
                  <a:pos x="543" y="469"/>
                </a:cxn>
                <a:cxn ang="0">
                  <a:pos x="497" y="538"/>
                </a:cxn>
                <a:cxn ang="0">
                  <a:pos x="449" y="603"/>
                </a:cxn>
                <a:cxn ang="0">
                  <a:pos x="398" y="666"/>
                </a:cxn>
                <a:cxn ang="0">
                  <a:pos x="347" y="726"/>
                </a:cxn>
                <a:cxn ang="0">
                  <a:pos x="293" y="782"/>
                </a:cxn>
                <a:cxn ang="0">
                  <a:pos x="237" y="835"/>
                </a:cxn>
                <a:cxn ang="0">
                  <a:pos x="180" y="884"/>
                </a:cxn>
                <a:cxn ang="0">
                  <a:pos x="122" y="930"/>
                </a:cxn>
                <a:cxn ang="0">
                  <a:pos x="62" y="972"/>
                </a:cxn>
                <a:cxn ang="0">
                  <a:pos x="0" y="1011"/>
                </a:cxn>
              </a:cxnLst>
              <a:rect l="0" t="0" r="r" b="b"/>
              <a:pathLst>
                <a:path w="774" h="1011">
                  <a:moveTo>
                    <a:pt x="774" y="0"/>
                  </a:moveTo>
                  <a:lnTo>
                    <a:pt x="741" y="85"/>
                  </a:lnTo>
                  <a:lnTo>
                    <a:pt x="706" y="167"/>
                  </a:lnTo>
                  <a:lnTo>
                    <a:pt x="669" y="246"/>
                  </a:lnTo>
                  <a:lnTo>
                    <a:pt x="629" y="323"/>
                  </a:lnTo>
                  <a:lnTo>
                    <a:pt x="587" y="398"/>
                  </a:lnTo>
                  <a:lnTo>
                    <a:pt x="543" y="469"/>
                  </a:lnTo>
                  <a:lnTo>
                    <a:pt x="497" y="538"/>
                  </a:lnTo>
                  <a:lnTo>
                    <a:pt x="449" y="603"/>
                  </a:lnTo>
                  <a:lnTo>
                    <a:pt x="398" y="666"/>
                  </a:lnTo>
                  <a:lnTo>
                    <a:pt x="347" y="726"/>
                  </a:lnTo>
                  <a:lnTo>
                    <a:pt x="293" y="782"/>
                  </a:lnTo>
                  <a:lnTo>
                    <a:pt x="237" y="835"/>
                  </a:lnTo>
                  <a:lnTo>
                    <a:pt x="180" y="884"/>
                  </a:lnTo>
                  <a:lnTo>
                    <a:pt x="122" y="930"/>
                  </a:lnTo>
                  <a:lnTo>
                    <a:pt x="62" y="972"/>
                  </a:lnTo>
                  <a:lnTo>
                    <a:pt x="0" y="1011"/>
                  </a:lnTo>
                </a:path>
              </a:pathLst>
            </a:custGeom>
            <a:noFill/>
            <a:ln w="28575" cmpd="sng">
              <a:solidFill>
                <a:srgbClr val="0000FF"/>
              </a:solidFill>
              <a:prstDash val="solid"/>
              <a:round/>
              <a:headEnd/>
              <a:tailEnd/>
            </a:ln>
          </p:spPr>
          <p:txBody>
            <a:bodyPr/>
            <a:lstStyle/>
            <a:p>
              <a:endParaRPr lang="zh-CN" altLang="en-US"/>
            </a:p>
          </p:txBody>
        </p:sp>
        <p:sp>
          <p:nvSpPr>
            <p:cNvPr id="35898" name="Freeform 58"/>
            <p:cNvSpPr>
              <a:spLocks/>
            </p:cNvSpPr>
            <p:nvPr/>
          </p:nvSpPr>
          <p:spPr bwMode="auto">
            <a:xfrm>
              <a:off x="4127" y="2125"/>
              <a:ext cx="94" cy="72"/>
            </a:xfrm>
            <a:custGeom>
              <a:avLst/>
              <a:gdLst/>
              <a:ahLst/>
              <a:cxnLst>
                <a:cxn ang="0">
                  <a:pos x="69" y="0"/>
                </a:cxn>
                <a:cxn ang="0">
                  <a:pos x="0" y="78"/>
                </a:cxn>
                <a:cxn ang="0">
                  <a:pos x="102" y="58"/>
                </a:cxn>
                <a:cxn ang="0">
                  <a:pos x="59" y="44"/>
                </a:cxn>
                <a:cxn ang="0">
                  <a:pos x="69" y="0"/>
                </a:cxn>
              </a:cxnLst>
              <a:rect l="0" t="0" r="r" b="b"/>
              <a:pathLst>
                <a:path w="102" h="78">
                  <a:moveTo>
                    <a:pt x="69" y="0"/>
                  </a:moveTo>
                  <a:lnTo>
                    <a:pt x="0" y="78"/>
                  </a:lnTo>
                  <a:lnTo>
                    <a:pt x="102" y="58"/>
                  </a:lnTo>
                  <a:lnTo>
                    <a:pt x="59" y="44"/>
                  </a:lnTo>
                  <a:lnTo>
                    <a:pt x="69" y="0"/>
                  </a:lnTo>
                  <a:close/>
                </a:path>
              </a:pathLst>
            </a:custGeom>
            <a:solidFill>
              <a:srgbClr val="CC00FF"/>
            </a:solidFill>
            <a:ln w="28575" cmpd="sng">
              <a:solidFill>
                <a:srgbClr val="0000FF"/>
              </a:solidFill>
              <a:round/>
              <a:headEnd/>
              <a:tailEnd/>
            </a:ln>
          </p:spPr>
          <p:txBody>
            <a:bodyPr/>
            <a:lstStyle/>
            <a:p>
              <a:endParaRPr lang="zh-CN" altLang="en-US"/>
            </a:p>
          </p:txBody>
        </p:sp>
        <p:sp>
          <p:nvSpPr>
            <p:cNvPr id="35899" name="Freeform 59"/>
            <p:cNvSpPr>
              <a:spLocks/>
            </p:cNvSpPr>
            <p:nvPr/>
          </p:nvSpPr>
          <p:spPr bwMode="auto">
            <a:xfrm flipV="1">
              <a:off x="3643" y="2383"/>
              <a:ext cx="499" cy="130"/>
            </a:xfrm>
            <a:custGeom>
              <a:avLst/>
              <a:gdLst/>
              <a:ahLst/>
              <a:cxnLst>
                <a:cxn ang="0">
                  <a:pos x="541" y="0"/>
                </a:cxn>
                <a:cxn ang="0">
                  <a:pos x="508" y="17"/>
                </a:cxn>
                <a:cxn ang="0">
                  <a:pos x="476" y="33"/>
                </a:cxn>
                <a:cxn ang="0">
                  <a:pos x="443" y="48"/>
                </a:cxn>
                <a:cxn ang="0">
                  <a:pos x="410" y="62"/>
                </a:cxn>
                <a:cxn ang="0">
                  <a:pos x="376" y="75"/>
                </a:cxn>
                <a:cxn ang="0">
                  <a:pos x="343" y="86"/>
                </a:cxn>
                <a:cxn ang="0">
                  <a:pos x="309" y="97"/>
                </a:cxn>
                <a:cxn ang="0">
                  <a:pos x="275" y="106"/>
                </a:cxn>
                <a:cxn ang="0">
                  <a:pos x="241" y="115"/>
                </a:cxn>
                <a:cxn ang="0">
                  <a:pos x="207" y="122"/>
                </a:cxn>
                <a:cxn ang="0">
                  <a:pos x="173" y="128"/>
                </a:cxn>
                <a:cxn ang="0">
                  <a:pos x="138" y="133"/>
                </a:cxn>
                <a:cxn ang="0">
                  <a:pos x="104" y="137"/>
                </a:cxn>
                <a:cxn ang="0">
                  <a:pos x="69" y="140"/>
                </a:cxn>
                <a:cxn ang="0">
                  <a:pos x="35" y="141"/>
                </a:cxn>
                <a:cxn ang="0">
                  <a:pos x="0" y="142"/>
                </a:cxn>
              </a:cxnLst>
              <a:rect l="0" t="0" r="r" b="b"/>
              <a:pathLst>
                <a:path w="541" h="142">
                  <a:moveTo>
                    <a:pt x="541" y="0"/>
                  </a:moveTo>
                  <a:lnTo>
                    <a:pt x="508" y="17"/>
                  </a:lnTo>
                  <a:lnTo>
                    <a:pt x="476" y="33"/>
                  </a:lnTo>
                  <a:lnTo>
                    <a:pt x="443" y="48"/>
                  </a:lnTo>
                  <a:lnTo>
                    <a:pt x="410" y="62"/>
                  </a:lnTo>
                  <a:lnTo>
                    <a:pt x="376" y="75"/>
                  </a:lnTo>
                  <a:lnTo>
                    <a:pt x="343" y="86"/>
                  </a:lnTo>
                  <a:lnTo>
                    <a:pt x="309" y="97"/>
                  </a:lnTo>
                  <a:lnTo>
                    <a:pt x="275" y="106"/>
                  </a:lnTo>
                  <a:lnTo>
                    <a:pt x="241" y="115"/>
                  </a:lnTo>
                  <a:lnTo>
                    <a:pt x="207" y="122"/>
                  </a:lnTo>
                  <a:lnTo>
                    <a:pt x="173" y="128"/>
                  </a:lnTo>
                  <a:lnTo>
                    <a:pt x="138" y="133"/>
                  </a:lnTo>
                  <a:lnTo>
                    <a:pt x="104" y="137"/>
                  </a:lnTo>
                  <a:lnTo>
                    <a:pt x="69" y="140"/>
                  </a:lnTo>
                  <a:lnTo>
                    <a:pt x="35" y="141"/>
                  </a:lnTo>
                  <a:lnTo>
                    <a:pt x="0" y="142"/>
                  </a:lnTo>
                </a:path>
              </a:pathLst>
            </a:custGeom>
            <a:noFill/>
            <a:ln w="28575" cmpd="sng">
              <a:solidFill>
                <a:srgbClr val="0000FF"/>
              </a:solidFill>
              <a:prstDash val="solid"/>
              <a:round/>
              <a:headEnd/>
              <a:tailEnd/>
            </a:ln>
          </p:spPr>
          <p:txBody>
            <a:bodyPr/>
            <a:lstStyle/>
            <a:p>
              <a:endParaRPr lang="zh-CN" altLang="en-US"/>
            </a:p>
          </p:txBody>
        </p:sp>
        <p:sp>
          <p:nvSpPr>
            <p:cNvPr id="35900" name="Freeform 60"/>
            <p:cNvSpPr>
              <a:spLocks/>
            </p:cNvSpPr>
            <p:nvPr/>
          </p:nvSpPr>
          <p:spPr bwMode="auto">
            <a:xfrm flipV="1">
              <a:off x="4182" y="2536"/>
              <a:ext cx="714" cy="924"/>
            </a:xfrm>
            <a:custGeom>
              <a:avLst/>
              <a:gdLst/>
              <a:ahLst/>
              <a:cxnLst>
                <a:cxn ang="0">
                  <a:pos x="774" y="0"/>
                </a:cxn>
                <a:cxn ang="0">
                  <a:pos x="741" y="85"/>
                </a:cxn>
                <a:cxn ang="0">
                  <a:pos x="706" y="167"/>
                </a:cxn>
                <a:cxn ang="0">
                  <a:pos x="669" y="246"/>
                </a:cxn>
                <a:cxn ang="0">
                  <a:pos x="629" y="323"/>
                </a:cxn>
                <a:cxn ang="0">
                  <a:pos x="587" y="398"/>
                </a:cxn>
                <a:cxn ang="0">
                  <a:pos x="543" y="469"/>
                </a:cxn>
                <a:cxn ang="0">
                  <a:pos x="497" y="538"/>
                </a:cxn>
                <a:cxn ang="0">
                  <a:pos x="449" y="603"/>
                </a:cxn>
                <a:cxn ang="0">
                  <a:pos x="398" y="666"/>
                </a:cxn>
                <a:cxn ang="0">
                  <a:pos x="347" y="726"/>
                </a:cxn>
                <a:cxn ang="0">
                  <a:pos x="293" y="782"/>
                </a:cxn>
                <a:cxn ang="0">
                  <a:pos x="237" y="835"/>
                </a:cxn>
                <a:cxn ang="0">
                  <a:pos x="180" y="884"/>
                </a:cxn>
                <a:cxn ang="0">
                  <a:pos x="122" y="930"/>
                </a:cxn>
                <a:cxn ang="0">
                  <a:pos x="62" y="972"/>
                </a:cxn>
                <a:cxn ang="0">
                  <a:pos x="0" y="1011"/>
                </a:cxn>
              </a:cxnLst>
              <a:rect l="0" t="0" r="r" b="b"/>
              <a:pathLst>
                <a:path w="774" h="1011">
                  <a:moveTo>
                    <a:pt x="774" y="0"/>
                  </a:moveTo>
                  <a:lnTo>
                    <a:pt x="741" y="85"/>
                  </a:lnTo>
                  <a:lnTo>
                    <a:pt x="706" y="167"/>
                  </a:lnTo>
                  <a:lnTo>
                    <a:pt x="669" y="246"/>
                  </a:lnTo>
                  <a:lnTo>
                    <a:pt x="629" y="323"/>
                  </a:lnTo>
                  <a:lnTo>
                    <a:pt x="587" y="398"/>
                  </a:lnTo>
                  <a:lnTo>
                    <a:pt x="543" y="469"/>
                  </a:lnTo>
                  <a:lnTo>
                    <a:pt x="497" y="538"/>
                  </a:lnTo>
                  <a:lnTo>
                    <a:pt x="449" y="603"/>
                  </a:lnTo>
                  <a:lnTo>
                    <a:pt x="398" y="666"/>
                  </a:lnTo>
                  <a:lnTo>
                    <a:pt x="347" y="726"/>
                  </a:lnTo>
                  <a:lnTo>
                    <a:pt x="293" y="782"/>
                  </a:lnTo>
                  <a:lnTo>
                    <a:pt x="237" y="835"/>
                  </a:lnTo>
                  <a:lnTo>
                    <a:pt x="180" y="884"/>
                  </a:lnTo>
                  <a:lnTo>
                    <a:pt x="122" y="930"/>
                  </a:lnTo>
                  <a:lnTo>
                    <a:pt x="62" y="972"/>
                  </a:lnTo>
                  <a:lnTo>
                    <a:pt x="0" y="1011"/>
                  </a:lnTo>
                </a:path>
              </a:pathLst>
            </a:custGeom>
            <a:noFill/>
            <a:ln w="28575" cmpd="sng">
              <a:solidFill>
                <a:srgbClr val="0000FF"/>
              </a:solidFill>
              <a:prstDash val="solid"/>
              <a:round/>
              <a:headEnd/>
              <a:tailEnd/>
            </a:ln>
          </p:spPr>
          <p:txBody>
            <a:bodyPr/>
            <a:lstStyle/>
            <a:p>
              <a:endParaRPr lang="zh-CN" altLang="en-US"/>
            </a:p>
          </p:txBody>
        </p:sp>
        <p:sp>
          <p:nvSpPr>
            <p:cNvPr id="35901" name="Freeform 61"/>
            <p:cNvSpPr>
              <a:spLocks/>
            </p:cNvSpPr>
            <p:nvPr/>
          </p:nvSpPr>
          <p:spPr bwMode="auto">
            <a:xfrm flipV="1">
              <a:off x="4127" y="2504"/>
              <a:ext cx="94" cy="71"/>
            </a:xfrm>
            <a:custGeom>
              <a:avLst/>
              <a:gdLst/>
              <a:ahLst/>
              <a:cxnLst>
                <a:cxn ang="0">
                  <a:pos x="69" y="0"/>
                </a:cxn>
                <a:cxn ang="0">
                  <a:pos x="0" y="78"/>
                </a:cxn>
                <a:cxn ang="0">
                  <a:pos x="102" y="58"/>
                </a:cxn>
                <a:cxn ang="0">
                  <a:pos x="59" y="44"/>
                </a:cxn>
                <a:cxn ang="0">
                  <a:pos x="69" y="0"/>
                </a:cxn>
              </a:cxnLst>
              <a:rect l="0" t="0" r="r" b="b"/>
              <a:pathLst>
                <a:path w="102" h="78">
                  <a:moveTo>
                    <a:pt x="69" y="0"/>
                  </a:moveTo>
                  <a:lnTo>
                    <a:pt x="0" y="78"/>
                  </a:lnTo>
                  <a:lnTo>
                    <a:pt x="102" y="58"/>
                  </a:lnTo>
                  <a:lnTo>
                    <a:pt x="59" y="44"/>
                  </a:lnTo>
                  <a:lnTo>
                    <a:pt x="69" y="0"/>
                  </a:lnTo>
                  <a:close/>
                </a:path>
              </a:pathLst>
            </a:custGeom>
            <a:solidFill>
              <a:srgbClr val="CC00FF"/>
            </a:solidFill>
            <a:ln w="28575" cmpd="sng">
              <a:solidFill>
                <a:srgbClr val="0000FF"/>
              </a:solidFill>
              <a:round/>
              <a:headEnd/>
              <a:tailEnd/>
            </a:ln>
          </p:spPr>
          <p:txBody>
            <a:bodyPr/>
            <a:lstStyle/>
            <a:p>
              <a:endParaRPr lang="zh-CN" altLang="en-US"/>
            </a:p>
          </p:txBody>
        </p:sp>
      </p:grpSp>
      <p:grpSp>
        <p:nvGrpSpPr>
          <p:cNvPr id="4" name="Group 62"/>
          <p:cNvGrpSpPr>
            <a:grpSpLocks/>
          </p:cNvGrpSpPr>
          <p:nvPr/>
        </p:nvGrpSpPr>
        <p:grpSpPr bwMode="auto">
          <a:xfrm>
            <a:off x="5257800" y="3643313"/>
            <a:ext cx="604838" cy="623887"/>
            <a:chOff x="7" y="2256"/>
            <a:chExt cx="381" cy="393"/>
          </a:xfrm>
        </p:grpSpPr>
        <p:sp>
          <p:nvSpPr>
            <p:cNvPr id="35903" name="Line 63"/>
            <p:cNvSpPr>
              <a:spLocks noChangeShapeType="1"/>
            </p:cNvSpPr>
            <p:nvPr/>
          </p:nvSpPr>
          <p:spPr bwMode="auto">
            <a:xfrm>
              <a:off x="175" y="2256"/>
              <a:ext cx="1" cy="352"/>
            </a:xfrm>
            <a:prstGeom prst="line">
              <a:avLst/>
            </a:prstGeom>
            <a:noFill/>
            <a:ln w="12700">
              <a:solidFill>
                <a:srgbClr val="FF9933"/>
              </a:solidFill>
              <a:round/>
              <a:headEnd/>
              <a:tailEnd/>
            </a:ln>
          </p:spPr>
          <p:txBody>
            <a:bodyPr/>
            <a:lstStyle/>
            <a:p>
              <a:endParaRPr lang="zh-CN" altLang="en-US"/>
            </a:p>
          </p:txBody>
        </p:sp>
        <p:sp>
          <p:nvSpPr>
            <p:cNvPr id="35904" name="Oval 64"/>
            <p:cNvSpPr>
              <a:spLocks noChangeArrowheads="1"/>
            </p:cNvSpPr>
            <p:nvPr/>
          </p:nvSpPr>
          <p:spPr bwMode="auto">
            <a:xfrm>
              <a:off x="7" y="2260"/>
              <a:ext cx="381" cy="389"/>
            </a:xfrm>
            <a:prstGeom prst="ellipse">
              <a:avLst/>
            </a:prstGeom>
            <a:solidFill>
              <a:schemeClr val="accent2"/>
            </a:solidFill>
            <a:ln w="28575">
              <a:solidFill>
                <a:srgbClr val="0000FF"/>
              </a:solidFill>
              <a:round/>
              <a:headEnd/>
              <a:tailEnd/>
            </a:ln>
          </p:spPr>
          <p:txBody>
            <a:bodyPr/>
            <a:lstStyle/>
            <a:p>
              <a:endParaRPr lang="zh-CN" altLang="en-US"/>
            </a:p>
          </p:txBody>
        </p:sp>
        <p:sp>
          <p:nvSpPr>
            <p:cNvPr id="35905" name="Rectangle 65"/>
            <p:cNvSpPr>
              <a:spLocks noChangeArrowheads="1"/>
            </p:cNvSpPr>
            <p:nvPr/>
          </p:nvSpPr>
          <p:spPr bwMode="auto">
            <a:xfrm>
              <a:off x="123" y="2264"/>
              <a:ext cx="218" cy="300"/>
            </a:xfrm>
            <a:prstGeom prst="rect">
              <a:avLst/>
            </a:prstGeom>
            <a:noFill/>
            <a:ln w="9525">
              <a:noFill/>
              <a:miter lim="800000"/>
              <a:headEnd/>
              <a:tailEnd/>
            </a:ln>
          </p:spPr>
          <p:txBody>
            <a:bodyPr/>
            <a:lstStyle/>
            <a:p>
              <a:endParaRPr lang="zh-CN" altLang="en-US"/>
            </a:p>
          </p:txBody>
        </p:sp>
        <p:graphicFrame>
          <p:nvGraphicFramePr>
            <p:cNvPr id="35906" name="Object 66"/>
            <p:cNvGraphicFramePr>
              <a:graphicFrameLocks noChangeAspect="1"/>
            </p:cNvGraphicFramePr>
            <p:nvPr/>
          </p:nvGraphicFramePr>
          <p:xfrm>
            <a:off x="35" y="2354"/>
            <a:ext cx="301" cy="238"/>
          </p:xfrm>
          <a:graphic>
            <a:graphicData uri="http://schemas.openxmlformats.org/presentationml/2006/ole">
              <p:oleObj spid="_x0000_s21522" name="公式" r:id="rId3" imgW="7288560" imgH="4950720" progId="Equation.3">
                <p:embed/>
              </p:oleObj>
            </a:graphicData>
          </a:graphic>
        </p:graphicFrame>
      </p:grpSp>
      <p:grpSp>
        <p:nvGrpSpPr>
          <p:cNvPr id="5" name="Group 67"/>
          <p:cNvGrpSpPr>
            <a:grpSpLocks/>
          </p:cNvGrpSpPr>
          <p:nvPr/>
        </p:nvGrpSpPr>
        <p:grpSpPr bwMode="auto">
          <a:xfrm>
            <a:off x="2895600" y="3657600"/>
            <a:ext cx="608013" cy="619125"/>
            <a:chOff x="1847" y="2187"/>
            <a:chExt cx="397" cy="396"/>
          </a:xfrm>
        </p:grpSpPr>
        <p:sp>
          <p:nvSpPr>
            <p:cNvPr id="35908" name="Oval 68"/>
            <p:cNvSpPr>
              <a:spLocks noChangeArrowheads="1"/>
            </p:cNvSpPr>
            <p:nvPr/>
          </p:nvSpPr>
          <p:spPr bwMode="auto">
            <a:xfrm>
              <a:off x="1847" y="2187"/>
              <a:ext cx="397" cy="396"/>
            </a:xfrm>
            <a:prstGeom prst="ellipse">
              <a:avLst/>
            </a:prstGeom>
            <a:solidFill>
              <a:srgbClr val="FFE1FF"/>
            </a:solidFill>
            <a:ln w="28575">
              <a:solidFill>
                <a:srgbClr val="FF0000"/>
              </a:solidFill>
              <a:round/>
              <a:headEnd/>
              <a:tailEnd/>
            </a:ln>
          </p:spPr>
          <p:txBody>
            <a:bodyPr/>
            <a:lstStyle/>
            <a:p>
              <a:endParaRPr lang="zh-CN" altLang="en-US"/>
            </a:p>
          </p:txBody>
        </p:sp>
        <p:graphicFrame>
          <p:nvGraphicFramePr>
            <p:cNvPr id="35909" name="Object 69"/>
            <p:cNvGraphicFramePr>
              <a:graphicFrameLocks noChangeAspect="1"/>
            </p:cNvGraphicFramePr>
            <p:nvPr/>
          </p:nvGraphicFramePr>
          <p:xfrm>
            <a:off x="1892" y="2232"/>
            <a:ext cx="307" cy="293"/>
          </p:xfrm>
          <a:graphic>
            <a:graphicData uri="http://schemas.openxmlformats.org/presentationml/2006/ole">
              <p:oleObj spid="_x0000_s21523" name="公式" r:id="rId4" imgW="6246000" imgH="5994720" progId="Equation.3">
                <p:embed/>
              </p:oleObj>
            </a:graphicData>
          </a:graphic>
        </p:graphicFrame>
      </p:grpSp>
      <p:sp>
        <p:nvSpPr>
          <p:cNvPr id="70" name="矩形 69"/>
          <p:cNvSpPr/>
          <p:nvPr/>
        </p:nvSpPr>
        <p:spPr>
          <a:xfrm>
            <a:off x="899591" y="184666"/>
            <a:ext cx="2039341"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四 电场线</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ChangeArrowheads="1"/>
          </p:cNvSpPr>
          <p:nvPr/>
        </p:nvSpPr>
        <p:spPr bwMode="auto">
          <a:xfrm>
            <a:off x="1820863" y="1709738"/>
            <a:ext cx="5183187" cy="642937"/>
          </a:xfrm>
          <a:prstGeom prst="rect">
            <a:avLst/>
          </a:prstGeom>
          <a:noFill/>
          <a:ln w="9525">
            <a:noFill/>
            <a:miter lim="800000"/>
            <a:headEnd/>
            <a:tailEnd/>
          </a:ln>
        </p:spPr>
        <p:txBody>
          <a:bodyPr/>
          <a:lstStyle/>
          <a:p>
            <a:endParaRPr lang="zh-CN" altLang="en-US"/>
          </a:p>
        </p:txBody>
      </p:sp>
      <p:sp>
        <p:nvSpPr>
          <p:cNvPr id="36868" name="Rectangle 4"/>
          <p:cNvSpPr>
            <a:spLocks noChangeArrowheads="1"/>
          </p:cNvSpPr>
          <p:nvPr/>
        </p:nvSpPr>
        <p:spPr bwMode="auto">
          <a:xfrm>
            <a:off x="2299990" y="1700808"/>
            <a:ext cx="4570710" cy="430887"/>
          </a:xfrm>
          <a:prstGeom prst="rect">
            <a:avLst/>
          </a:prstGeom>
          <a:noFill/>
          <a:ln w="9525">
            <a:noFill/>
            <a:miter lim="800000"/>
            <a:headEnd/>
            <a:tailEnd/>
          </a:ln>
        </p:spPr>
        <p:txBody>
          <a:bodyPr wrap="square" lIns="0" tIns="0" rIns="0" bIns="0">
            <a:spAutoFit/>
          </a:bodyPr>
          <a:lstStyle/>
          <a:p>
            <a:r>
              <a:rPr kumimoji="1" lang="zh-CN" altLang="en-US" sz="2800" dirty="0">
                <a:solidFill>
                  <a:srgbClr val="FF0000"/>
                </a:solidFill>
                <a:latin typeface="黑体" pitchFamily="49" charset="-122"/>
                <a:ea typeface="黑体" pitchFamily="49" charset="-122"/>
              </a:rPr>
              <a:t>带电平行板电容器的电场线</a:t>
            </a:r>
          </a:p>
        </p:txBody>
      </p:sp>
      <p:grpSp>
        <p:nvGrpSpPr>
          <p:cNvPr id="2" name="Group 5"/>
          <p:cNvGrpSpPr>
            <a:grpSpLocks/>
          </p:cNvGrpSpPr>
          <p:nvPr/>
        </p:nvGrpSpPr>
        <p:grpSpPr bwMode="auto">
          <a:xfrm>
            <a:off x="1219200" y="2819400"/>
            <a:ext cx="6781800" cy="2438400"/>
            <a:chOff x="768" y="1680"/>
            <a:chExt cx="4272" cy="1536"/>
          </a:xfrm>
        </p:grpSpPr>
        <p:grpSp>
          <p:nvGrpSpPr>
            <p:cNvPr id="3" name="Group 6"/>
            <p:cNvGrpSpPr>
              <a:grpSpLocks/>
            </p:cNvGrpSpPr>
            <p:nvPr/>
          </p:nvGrpSpPr>
          <p:grpSpPr bwMode="auto">
            <a:xfrm>
              <a:off x="768" y="1920"/>
              <a:ext cx="4272" cy="1190"/>
              <a:chOff x="912" y="2074"/>
              <a:chExt cx="3744" cy="960"/>
            </a:xfrm>
          </p:grpSpPr>
          <p:sp>
            <p:nvSpPr>
              <p:cNvPr id="36871" name="Line 7"/>
              <p:cNvSpPr>
                <a:spLocks noChangeShapeType="1"/>
              </p:cNvSpPr>
              <p:nvPr/>
            </p:nvSpPr>
            <p:spPr bwMode="auto">
              <a:xfrm>
                <a:off x="2305" y="2170"/>
                <a:ext cx="1" cy="306"/>
              </a:xfrm>
              <a:prstGeom prst="line">
                <a:avLst/>
              </a:prstGeom>
              <a:noFill/>
              <a:ln w="28575">
                <a:solidFill>
                  <a:srgbClr val="CC00CC"/>
                </a:solidFill>
                <a:round/>
                <a:headEnd/>
                <a:tailEnd/>
              </a:ln>
            </p:spPr>
            <p:txBody>
              <a:bodyPr/>
              <a:lstStyle/>
              <a:p>
                <a:endParaRPr lang="zh-CN" altLang="en-US"/>
              </a:p>
            </p:txBody>
          </p:sp>
          <p:sp>
            <p:nvSpPr>
              <p:cNvPr id="36872" name="Freeform 8"/>
              <p:cNvSpPr>
                <a:spLocks/>
              </p:cNvSpPr>
              <p:nvPr/>
            </p:nvSpPr>
            <p:spPr bwMode="auto">
              <a:xfrm>
                <a:off x="2256" y="2458"/>
                <a:ext cx="96" cy="109"/>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CC00CC"/>
              </a:solidFill>
              <a:ln w="28575" cmpd="sng">
                <a:solidFill>
                  <a:srgbClr val="CC00CC"/>
                </a:solidFill>
                <a:round/>
                <a:headEnd/>
                <a:tailEnd/>
              </a:ln>
            </p:spPr>
            <p:txBody>
              <a:bodyPr/>
              <a:lstStyle/>
              <a:p>
                <a:endParaRPr lang="zh-CN" altLang="en-US"/>
              </a:p>
            </p:txBody>
          </p:sp>
          <p:sp>
            <p:nvSpPr>
              <p:cNvPr id="36873" name="Line 9"/>
              <p:cNvSpPr>
                <a:spLocks noChangeShapeType="1"/>
              </p:cNvSpPr>
              <p:nvPr/>
            </p:nvSpPr>
            <p:spPr bwMode="auto">
              <a:xfrm>
                <a:off x="2305" y="2567"/>
                <a:ext cx="1" cy="463"/>
              </a:xfrm>
              <a:prstGeom prst="line">
                <a:avLst/>
              </a:prstGeom>
              <a:noFill/>
              <a:ln w="28575">
                <a:solidFill>
                  <a:srgbClr val="CC00CC"/>
                </a:solidFill>
                <a:round/>
                <a:headEnd/>
                <a:tailEnd/>
              </a:ln>
            </p:spPr>
            <p:txBody>
              <a:bodyPr/>
              <a:lstStyle/>
              <a:p>
                <a:endParaRPr lang="zh-CN" altLang="en-US"/>
              </a:p>
            </p:txBody>
          </p:sp>
          <p:grpSp>
            <p:nvGrpSpPr>
              <p:cNvPr id="4" name="Group 10"/>
              <p:cNvGrpSpPr>
                <a:grpSpLocks/>
              </p:cNvGrpSpPr>
              <p:nvPr/>
            </p:nvGrpSpPr>
            <p:grpSpPr bwMode="auto">
              <a:xfrm>
                <a:off x="4176" y="2122"/>
                <a:ext cx="143" cy="866"/>
                <a:chOff x="4224" y="2016"/>
                <a:chExt cx="143" cy="818"/>
              </a:xfrm>
            </p:grpSpPr>
            <p:sp>
              <p:nvSpPr>
                <p:cNvPr id="36875" name="Freeform 11"/>
                <p:cNvSpPr>
                  <a:spLocks/>
                </p:cNvSpPr>
                <p:nvPr/>
              </p:nvSpPr>
              <p:spPr bwMode="auto">
                <a:xfrm>
                  <a:off x="4224" y="2352"/>
                  <a:ext cx="96" cy="482"/>
                </a:xfrm>
                <a:custGeom>
                  <a:avLst/>
                  <a:gdLst/>
                  <a:ahLst/>
                  <a:cxnLst>
                    <a:cxn ang="0">
                      <a:pos x="86" y="0"/>
                    </a:cxn>
                    <a:cxn ang="0">
                      <a:pos x="86" y="10"/>
                    </a:cxn>
                    <a:cxn ang="0">
                      <a:pos x="86" y="20"/>
                    </a:cxn>
                    <a:cxn ang="0">
                      <a:pos x="85" y="79"/>
                    </a:cxn>
                    <a:cxn ang="0">
                      <a:pos x="80" y="138"/>
                    </a:cxn>
                    <a:cxn ang="0">
                      <a:pos x="74" y="196"/>
                    </a:cxn>
                    <a:cxn ang="0">
                      <a:pos x="64" y="252"/>
                    </a:cxn>
                    <a:cxn ang="0">
                      <a:pos x="52" y="307"/>
                    </a:cxn>
                    <a:cxn ang="0">
                      <a:pos x="37" y="360"/>
                    </a:cxn>
                    <a:cxn ang="0">
                      <a:pos x="20" y="410"/>
                    </a:cxn>
                    <a:cxn ang="0">
                      <a:pos x="0" y="458"/>
                    </a:cxn>
                  </a:cxnLst>
                  <a:rect l="0" t="0" r="r" b="b"/>
                  <a:pathLst>
                    <a:path w="86" h="458">
                      <a:moveTo>
                        <a:pt x="86" y="0"/>
                      </a:moveTo>
                      <a:lnTo>
                        <a:pt x="86" y="10"/>
                      </a:lnTo>
                      <a:lnTo>
                        <a:pt x="86" y="20"/>
                      </a:lnTo>
                      <a:lnTo>
                        <a:pt x="85" y="79"/>
                      </a:lnTo>
                      <a:lnTo>
                        <a:pt x="80" y="138"/>
                      </a:lnTo>
                      <a:lnTo>
                        <a:pt x="74" y="196"/>
                      </a:lnTo>
                      <a:lnTo>
                        <a:pt x="64" y="252"/>
                      </a:lnTo>
                      <a:lnTo>
                        <a:pt x="52" y="307"/>
                      </a:lnTo>
                      <a:lnTo>
                        <a:pt x="37" y="360"/>
                      </a:lnTo>
                      <a:lnTo>
                        <a:pt x="20" y="410"/>
                      </a:lnTo>
                      <a:lnTo>
                        <a:pt x="0" y="458"/>
                      </a:lnTo>
                    </a:path>
                  </a:pathLst>
                </a:custGeom>
                <a:noFill/>
                <a:ln w="28575" cmpd="sng">
                  <a:solidFill>
                    <a:srgbClr val="CC00CC"/>
                  </a:solidFill>
                  <a:prstDash val="solid"/>
                  <a:round/>
                  <a:headEnd/>
                  <a:tailEnd/>
                </a:ln>
              </p:spPr>
              <p:txBody>
                <a:bodyPr/>
                <a:lstStyle/>
                <a:p>
                  <a:endParaRPr lang="zh-CN" altLang="en-US"/>
                </a:p>
              </p:txBody>
            </p:sp>
            <p:sp>
              <p:nvSpPr>
                <p:cNvPr id="36876" name="Freeform 12"/>
                <p:cNvSpPr>
                  <a:spLocks/>
                </p:cNvSpPr>
                <p:nvPr/>
              </p:nvSpPr>
              <p:spPr bwMode="auto">
                <a:xfrm>
                  <a:off x="4229" y="2016"/>
                  <a:ext cx="91" cy="384"/>
                </a:xfrm>
                <a:custGeom>
                  <a:avLst/>
                  <a:gdLst/>
                  <a:ahLst/>
                  <a:cxnLst>
                    <a:cxn ang="0">
                      <a:pos x="0" y="0"/>
                    </a:cxn>
                    <a:cxn ang="0">
                      <a:pos x="15" y="39"/>
                    </a:cxn>
                    <a:cxn ang="0">
                      <a:pos x="29" y="80"/>
                    </a:cxn>
                    <a:cxn ang="0">
                      <a:pos x="41" y="122"/>
                    </a:cxn>
                    <a:cxn ang="0">
                      <a:pos x="52" y="166"/>
                    </a:cxn>
                    <a:cxn ang="0">
                      <a:pos x="61" y="211"/>
                    </a:cxn>
                    <a:cxn ang="0">
                      <a:pos x="69" y="257"/>
                    </a:cxn>
                    <a:cxn ang="0">
                      <a:pos x="74" y="303"/>
                    </a:cxn>
                    <a:cxn ang="0">
                      <a:pos x="78" y="351"/>
                    </a:cxn>
                  </a:cxnLst>
                  <a:rect l="0" t="0" r="r" b="b"/>
                  <a:pathLst>
                    <a:path w="78" h="351">
                      <a:moveTo>
                        <a:pt x="0" y="0"/>
                      </a:moveTo>
                      <a:lnTo>
                        <a:pt x="15" y="39"/>
                      </a:lnTo>
                      <a:lnTo>
                        <a:pt x="29" y="80"/>
                      </a:lnTo>
                      <a:lnTo>
                        <a:pt x="41" y="122"/>
                      </a:lnTo>
                      <a:lnTo>
                        <a:pt x="52" y="166"/>
                      </a:lnTo>
                      <a:lnTo>
                        <a:pt x="61" y="211"/>
                      </a:lnTo>
                      <a:lnTo>
                        <a:pt x="69" y="257"/>
                      </a:lnTo>
                      <a:lnTo>
                        <a:pt x="74" y="303"/>
                      </a:lnTo>
                      <a:lnTo>
                        <a:pt x="78" y="351"/>
                      </a:lnTo>
                    </a:path>
                  </a:pathLst>
                </a:custGeom>
                <a:noFill/>
                <a:ln w="28575" cmpd="sng">
                  <a:solidFill>
                    <a:srgbClr val="CC00CC"/>
                  </a:solidFill>
                  <a:prstDash val="solid"/>
                  <a:round/>
                  <a:headEnd/>
                  <a:tailEnd/>
                </a:ln>
              </p:spPr>
              <p:txBody>
                <a:bodyPr/>
                <a:lstStyle/>
                <a:p>
                  <a:endParaRPr lang="zh-CN" altLang="en-US"/>
                </a:p>
              </p:txBody>
            </p:sp>
            <p:sp>
              <p:nvSpPr>
                <p:cNvPr id="36877" name="Freeform 13"/>
                <p:cNvSpPr>
                  <a:spLocks/>
                </p:cNvSpPr>
                <p:nvPr/>
              </p:nvSpPr>
              <p:spPr bwMode="auto">
                <a:xfrm>
                  <a:off x="4272" y="2352"/>
                  <a:ext cx="95" cy="96"/>
                </a:xfrm>
                <a:custGeom>
                  <a:avLst/>
                  <a:gdLst/>
                  <a:ahLst/>
                  <a:cxnLst>
                    <a:cxn ang="0">
                      <a:pos x="0" y="2"/>
                    </a:cxn>
                    <a:cxn ang="0">
                      <a:pos x="37" y="100"/>
                    </a:cxn>
                    <a:cxn ang="0">
                      <a:pos x="67" y="0"/>
                    </a:cxn>
                    <a:cxn ang="0">
                      <a:pos x="35" y="32"/>
                    </a:cxn>
                    <a:cxn ang="0">
                      <a:pos x="0" y="2"/>
                    </a:cxn>
                  </a:cxnLst>
                  <a:rect l="0" t="0" r="r" b="b"/>
                  <a:pathLst>
                    <a:path w="67" h="100">
                      <a:moveTo>
                        <a:pt x="0" y="2"/>
                      </a:moveTo>
                      <a:lnTo>
                        <a:pt x="37" y="100"/>
                      </a:lnTo>
                      <a:lnTo>
                        <a:pt x="67" y="0"/>
                      </a:lnTo>
                      <a:lnTo>
                        <a:pt x="35" y="32"/>
                      </a:lnTo>
                      <a:lnTo>
                        <a:pt x="0" y="2"/>
                      </a:lnTo>
                      <a:close/>
                    </a:path>
                  </a:pathLst>
                </a:custGeom>
                <a:solidFill>
                  <a:srgbClr val="CC00CC"/>
                </a:solidFill>
                <a:ln w="28575" cmpd="sng">
                  <a:solidFill>
                    <a:srgbClr val="CC00CC"/>
                  </a:solidFill>
                  <a:round/>
                  <a:headEnd/>
                  <a:tailEnd/>
                </a:ln>
              </p:spPr>
              <p:txBody>
                <a:bodyPr/>
                <a:lstStyle/>
                <a:p>
                  <a:endParaRPr lang="zh-CN" altLang="en-US"/>
                </a:p>
              </p:txBody>
            </p:sp>
          </p:grpSp>
          <p:grpSp>
            <p:nvGrpSpPr>
              <p:cNvPr id="5" name="Group 14"/>
              <p:cNvGrpSpPr>
                <a:grpSpLocks/>
              </p:cNvGrpSpPr>
              <p:nvPr/>
            </p:nvGrpSpPr>
            <p:grpSpPr bwMode="auto">
              <a:xfrm>
                <a:off x="4176" y="2074"/>
                <a:ext cx="480" cy="960"/>
                <a:chOff x="4224" y="1960"/>
                <a:chExt cx="480" cy="869"/>
              </a:xfrm>
            </p:grpSpPr>
            <p:sp>
              <p:nvSpPr>
                <p:cNvPr id="36879" name="Freeform 15"/>
                <p:cNvSpPr>
                  <a:spLocks/>
                </p:cNvSpPr>
                <p:nvPr/>
              </p:nvSpPr>
              <p:spPr bwMode="auto">
                <a:xfrm>
                  <a:off x="4224" y="2448"/>
                  <a:ext cx="393" cy="381"/>
                </a:xfrm>
                <a:custGeom>
                  <a:avLst/>
                  <a:gdLst/>
                  <a:ahLst/>
                  <a:cxnLst>
                    <a:cxn ang="0">
                      <a:pos x="393" y="0"/>
                    </a:cxn>
                    <a:cxn ang="0">
                      <a:pos x="387" y="40"/>
                    </a:cxn>
                    <a:cxn ang="0">
                      <a:pos x="378" y="79"/>
                    </a:cxn>
                    <a:cxn ang="0">
                      <a:pos x="366" y="116"/>
                    </a:cxn>
                    <a:cxn ang="0">
                      <a:pos x="351" y="152"/>
                    </a:cxn>
                    <a:cxn ang="0">
                      <a:pos x="333" y="185"/>
                    </a:cxn>
                    <a:cxn ang="0">
                      <a:pos x="313" y="216"/>
                    </a:cxn>
                    <a:cxn ang="0">
                      <a:pos x="291" y="246"/>
                    </a:cxn>
                    <a:cxn ang="0">
                      <a:pos x="266" y="272"/>
                    </a:cxn>
                    <a:cxn ang="0">
                      <a:pos x="240" y="296"/>
                    </a:cxn>
                    <a:cxn ang="0">
                      <a:pos x="212" y="318"/>
                    </a:cxn>
                    <a:cxn ang="0">
                      <a:pos x="182" y="337"/>
                    </a:cxn>
                    <a:cxn ang="0">
                      <a:pos x="150" y="352"/>
                    </a:cxn>
                    <a:cxn ang="0">
                      <a:pos x="117" y="365"/>
                    </a:cxn>
                    <a:cxn ang="0">
                      <a:pos x="83" y="374"/>
                    </a:cxn>
                    <a:cxn ang="0">
                      <a:pos x="48" y="379"/>
                    </a:cxn>
                    <a:cxn ang="0">
                      <a:pos x="12" y="381"/>
                    </a:cxn>
                    <a:cxn ang="0">
                      <a:pos x="0" y="381"/>
                    </a:cxn>
                  </a:cxnLst>
                  <a:rect l="0" t="0" r="r" b="b"/>
                  <a:pathLst>
                    <a:path w="393" h="381">
                      <a:moveTo>
                        <a:pt x="393" y="0"/>
                      </a:moveTo>
                      <a:lnTo>
                        <a:pt x="387" y="40"/>
                      </a:lnTo>
                      <a:lnTo>
                        <a:pt x="378" y="79"/>
                      </a:lnTo>
                      <a:lnTo>
                        <a:pt x="366" y="116"/>
                      </a:lnTo>
                      <a:lnTo>
                        <a:pt x="351" y="152"/>
                      </a:lnTo>
                      <a:lnTo>
                        <a:pt x="333" y="185"/>
                      </a:lnTo>
                      <a:lnTo>
                        <a:pt x="313" y="216"/>
                      </a:lnTo>
                      <a:lnTo>
                        <a:pt x="291" y="246"/>
                      </a:lnTo>
                      <a:lnTo>
                        <a:pt x="266" y="272"/>
                      </a:lnTo>
                      <a:lnTo>
                        <a:pt x="240" y="296"/>
                      </a:lnTo>
                      <a:lnTo>
                        <a:pt x="212" y="318"/>
                      </a:lnTo>
                      <a:lnTo>
                        <a:pt x="182" y="337"/>
                      </a:lnTo>
                      <a:lnTo>
                        <a:pt x="150" y="352"/>
                      </a:lnTo>
                      <a:lnTo>
                        <a:pt x="117" y="365"/>
                      </a:lnTo>
                      <a:lnTo>
                        <a:pt x="83" y="374"/>
                      </a:lnTo>
                      <a:lnTo>
                        <a:pt x="48" y="379"/>
                      </a:lnTo>
                      <a:lnTo>
                        <a:pt x="12" y="381"/>
                      </a:lnTo>
                      <a:lnTo>
                        <a:pt x="0" y="381"/>
                      </a:lnTo>
                    </a:path>
                  </a:pathLst>
                </a:custGeom>
                <a:noFill/>
                <a:ln w="28575" cmpd="sng">
                  <a:solidFill>
                    <a:srgbClr val="CC00CC"/>
                  </a:solidFill>
                  <a:prstDash val="solid"/>
                  <a:round/>
                  <a:headEnd/>
                  <a:tailEnd/>
                </a:ln>
              </p:spPr>
              <p:txBody>
                <a:bodyPr/>
                <a:lstStyle/>
                <a:p>
                  <a:endParaRPr lang="zh-CN" altLang="en-US"/>
                </a:p>
              </p:txBody>
            </p:sp>
            <p:sp>
              <p:nvSpPr>
                <p:cNvPr id="36880" name="Freeform 16"/>
                <p:cNvSpPr>
                  <a:spLocks/>
                </p:cNvSpPr>
                <p:nvPr/>
              </p:nvSpPr>
              <p:spPr bwMode="auto">
                <a:xfrm>
                  <a:off x="4236" y="1960"/>
                  <a:ext cx="384" cy="447"/>
                </a:xfrm>
                <a:custGeom>
                  <a:avLst/>
                  <a:gdLst/>
                  <a:ahLst/>
                  <a:cxnLst>
                    <a:cxn ang="0">
                      <a:pos x="0" y="0"/>
                    </a:cxn>
                    <a:cxn ang="0">
                      <a:pos x="20" y="1"/>
                    </a:cxn>
                    <a:cxn ang="0">
                      <a:pos x="39" y="2"/>
                    </a:cxn>
                    <a:cxn ang="0">
                      <a:pos x="58" y="5"/>
                    </a:cxn>
                    <a:cxn ang="0">
                      <a:pos x="77" y="9"/>
                    </a:cxn>
                    <a:cxn ang="0">
                      <a:pos x="96" y="14"/>
                    </a:cxn>
                    <a:cxn ang="0">
                      <a:pos x="114" y="20"/>
                    </a:cxn>
                    <a:cxn ang="0">
                      <a:pos x="149" y="34"/>
                    </a:cxn>
                    <a:cxn ang="0">
                      <a:pos x="183" y="53"/>
                    </a:cxn>
                    <a:cxn ang="0">
                      <a:pos x="215" y="74"/>
                    </a:cxn>
                    <a:cxn ang="0">
                      <a:pos x="244" y="99"/>
                    </a:cxn>
                    <a:cxn ang="0">
                      <a:pos x="272" y="128"/>
                    </a:cxn>
                    <a:cxn ang="0">
                      <a:pos x="296" y="158"/>
                    </a:cxn>
                    <a:cxn ang="0">
                      <a:pos x="318" y="192"/>
                    </a:cxn>
                    <a:cxn ang="0">
                      <a:pos x="338" y="228"/>
                    </a:cxn>
                    <a:cxn ang="0">
                      <a:pos x="354" y="266"/>
                    </a:cxn>
                    <a:cxn ang="0">
                      <a:pos x="367" y="306"/>
                    </a:cxn>
                    <a:cxn ang="0">
                      <a:pos x="376" y="347"/>
                    </a:cxn>
                    <a:cxn ang="0">
                      <a:pos x="382" y="391"/>
                    </a:cxn>
                    <a:cxn ang="0">
                      <a:pos x="384" y="413"/>
                    </a:cxn>
                    <a:cxn ang="0">
                      <a:pos x="384" y="435"/>
                    </a:cxn>
                    <a:cxn ang="0">
                      <a:pos x="384" y="441"/>
                    </a:cxn>
                    <a:cxn ang="0">
                      <a:pos x="383" y="447"/>
                    </a:cxn>
                  </a:cxnLst>
                  <a:rect l="0" t="0" r="r" b="b"/>
                  <a:pathLst>
                    <a:path w="384" h="447">
                      <a:moveTo>
                        <a:pt x="0" y="0"/>
                      </a:moveTo>
                      <a:lnTo>
                        <a:pt x="20" y="1"/>
                      </a:lnTo>
                      <a:lnTo>
                        <a:pt x="39" y="2"/>
                      </a:lnTo>
                      <a:lnTo>
                        <a:pt x="58" y="5"/>
                      </a:lnTo>
                      <a:lnTo>
                        <a:pt x="77" y="9"/>
                      </a:lnTo>
                      <a:lnTo>
                        <a:pt x="96" y="14"/>
                      </a:lnTo>
                      <a:lnTo>
                        <a:pt x="114" y="20"/>
                      </a:lnTo>
                      <a:lnTo>
                        <a:pt x="149" y="34"/>
                      </a:lnTo>
                      <a:lnTo>
                        <a:pt x="183" y="53"/>
                      </a:lnTo>
                      <a:lnTo>
                        <a:pt x="215" y="74"/>
                      </a:lnTo>
                      <a:lnTo>
                        <a:pt x="244" y="99"/>
                      </a:lnTo>
                      <a:lnTo>
                        <a:pt x="272" y="128"/>
                      </a:lnTo>
                      <a:lnTo>
                        <a:pt x="296" y="158"/>
                      </a:lnTo>
                      <a:lnTo>
                        <a:pt x="318" y="192"/>
                      </a:lnTo>
                      <a:lnTo>
                        <a:pt x="338" y="228"/>
                      </a:lnTo>
                      <a:lnTo>
                        <a:pt x="354" y="266"/>
                      </a:lnTo>
                      <a:lnTo>
                        <a:pt x="367" y="306"/>
                      </a:lnTo>
                      <a:lnTo>
                        <a:pt x="376" y="347"/>
                      </a:lnTo>
                      <a:lnTo>
                        <a:pt x="382" y="391"/>
                      </a:lnTo>
                      <a:lnTo>
                        <a:pt x="384" y="413"/>
                      </a:lnTo>
                      <a:lnTo>
                        <a:pt x="384" y="435"/>
                      </a:lnTo>
                      <a:lnTo>
                        <a:pt x="384" y="441"/>
                      </a:lnTo>
                      <a:lnTo>
                        <a:pt x="383" y="447"/>
                      </a:lnTo>
                    </a:path>
                  </a:pathLst>
                </a:custGeom>
                <a:noFill/>
                <a:ln w="28575" cmpd="sng">
                  <a:solidFill>
                    <a:srgbClr val="CC00CC"/>
                  </a:solidFill>
                  <a:prstDash val="solid"/>
                  <a:round/>
                  <a:headEnd/>
                  <a:tailEnd/>
                </a:ln>
              </p:spPr>
              <p:txBody>
                <a:bodyPr/>
                <a:lstStyle/>
                <a:p>
                  <a:endParaRPr lang="zh-CN" altLang="en-US"/>
                </a:p>
              </p:txBody>
            </p:sp>
            <p:sp>
              <p:nvSpPr>
                <p:cNvPr id="36881" name="Freeform 17"/>
                <p:cNvSpPr>
                  <a:spLocks/>
                </p:cNvSpPr>
                <p:nvPr/>
              </p:nvSpPr>
              <p:spPr bwMode="auto">
                <a:xfrm>
                  <a:off x="4560" y="2352"/>
                  <a:ext cx="144" cy="148"/>
                </a:xfrm>
                <a:custGeom>
                  <a:avLst/>
                  <a:gdLst/>
                  <a:ahLst/>
                  <a:cxnLst>
                    <a:cxn ang="0">
                      <a:pos x="0" y="0"/>
                    </a:cxn>
                    <a:cxn ang="0">
                      <a:pos x="25" y="102"/>
                    </a:cxn>
                    <a:cxn ang="0">
                      <a:pos x="67" y="6"/>
                    </a:cxn>
                    <a:cxn ang="0">
                      <a:pos x="31" y="34"/>
                    </a:cxn>
                    <a:cxn ang="0">
                      <a:pos x="0" y="0"/>
                    </a:cxn>
                  </a:cxnLst>
                  <a:rect l="0" t="0" r="r" b="b"/>
                  <a:pathLst>
                    <a:path w="67" h="102">
                      <a:moveTo>
                        <a:pt x="0" y="0"/>
                      </a:moveTo>
                      <a:lnTo>
                        <a:pt x="25" y="102"/>
                      </a:lnTo>
                      <a:lnTo>
                        <a:pt x="67" y="6"/>
                      </a:lnTo>
                      <a:lnTo>
                        <a:pt x="31" y="34"/>
                      </a:lnTo>
                      <a:lnTo>
                        <a:pt x="0" y="0"/>
                      </a:lnTo>
                      <a:close/>
                    </a:path>
                  </a:pathLst>
                </a:custGeom>
                <a:solidFill>
                  <a:srgbClr val="CC00CC"/>
                </a:solidFill>
                <a:ln w="9525">
                  <a:solidFill>
                    <a:srgbClr val="CC00CC"/>
                  </a:solidFill>
                  <a:round/>
                  <a:headEnd/>
                  <a:tailEnd/>
                </a:ln>
              </p:spPr>
              <p:txBody>
                <a:bodyPr/>
                <a:lstStyle/>
                <a:p>
                  <a:endParaRPr lang="zh-CN" altLang="en-US"/>
                </a:p>
              </p:txBody>
            </p:sp>
          </p:grpSp>
          <p:sp>
            <p:nvSpPr>
              <p:cNvPr id="36882" name="Line 18"/>
              <p:cNvSpPr>
                <a:spLocks noChangeShapeType="1"/>
              </p:cNvSpPr>
              <p:nvPr/>
            </p:nvSpPr>
            <p:spPr bwMode="auto">
              <a:xfrm>
                <a:off x="1585" y="2170"/>
                <a:ext cx="1" cy="306"/>
              </a:xfrm>
              <a:prstGeom prst="line">
                <a:avLst/>
              </a:prstGeom>
              <a:noFill/>
              <a:ln w="28575">
                <a:solidFill>
                  <a:srgbClr val="CC00CC"/>
                </a:solidFill>
                <a:round/>
                <a:headEnd/>
                <a:tailEnd/>
              </a:ln>
            </p:spPr>
            <p:txBody>
              <a:bodyPr/>
              <a:lstStyle/>
              <a:p>
                <a:endParaRPr lang="zh-CN" altLang="en-US"/>
              </a:p>
            </p:txBody>
          </p:sp>
          <p:sp>
            <p:nvSpPr>
              <p:cNvPr id="36883" name="Freeform 19"/>
              <p:cNvSpPr>
                <a:spLocks/>
              </p:cNvSpPr>
              <p:nvPr/>
            </p:nvSpPr>
            <p:spPr bwMode="auto">
              <a:xfrm>
                <a:off x="1536" y="2458"/>
                <a:ext cx="96" cy="109"/>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CC00CC"/>
              </a:solidFill>
              <a:ln w="28575" cmpd="sng">
                <a:solidFill>
                  <a:srgbClr val="CC00CC"/>
                </a:solidFill>
                <a:round/>
                <a:headEnd/>
                <a:tailEnd/>
              </a:ln>
            </p:spPr>
            <p:txBody>
              <a:bodyPr/>
              <a:lstStyle/>
              <a:p>
                <a:endParaRPr lang="zh-CN" altLang="en-US"/>
              </a:p>
            </p:txBody>
          </p:sp>
          <p:sp>
            <p:nvSpPr>
              <p:cNvPr id="36884" name="Line 20"/>
              <p:cNvSpPr>
                <a:spLocks noChangeShapeType="1"/>
              </p:cNvSpPr>
              <p:nvPr/>
            </p:nvSpPr>
            <p:spPr bwMode="auto">
              <a:xfrm>
                <a:off x="1585" y="2567"/>
                <a:ext cx="1" cy="463"/>
              </a:xfrm>
              <a:prstGeom prst="line">
                <a:avLst/>
              </a:prstGeom>
              <a:noFill/>
              <a:ln w="28575">
                <a:solidFill>
                  <a:srgbClr val="CC00CC"/>
                </a:solidFill>
                <a:round/>
                <a:headEnd/>
                <a:tailEnd/>
              </a:ln>
            </p:spPr>
            <p:txBody>
              <a:bodyPr/>
              <a:lstStyle/>
              <a:p>
                <a:endParaRPr lang="zh-CN" altLang="en-US"/>
              </a:p>
            </p:txBody>
          </p:sp>
          <p:sp>
            <p:nvSpPr>
              <p:cNvPr id="36885" name="Line 21"/>
              <p:cNvSpPr>
                <a:spLocks noChangeShapeType="1"/>
              </p:cNvSpPr>
              <p:nvPr/>
            </p:nvSpPr>
            <p:spPr bwMode="auto">
              <a:xfrm>
                <a:off x="1825" y="2170"/>
                <a:ext cx="1" cy="306"/>
              </a:xfrm>
              <a:prstGeom prst="line">
                <a:avLst/>
              </a:prstGeom>
              <a:noFill/>
              <a:ln w="28575">
                <a:solidFill>
                  <a:srgbClr val="CC00CC"/>
                </a:solidFill>
                <a:round/>
                <a:headEnd/>
                <a:tailEnd/>
              </a:ln>
            </p:spPr>
            <p:txBody>
              <a:bodyPr/>
              <a:lstStyle/>
              <a:p>
                <a:endParaRPr lang="zh-CN" altLang="en-US"/>
              </a:p>
            </p:txBody>
          </p:sp>
          <p:sp>
            <p:nvSpPr>
              <p:cNvPr id="36886" name="Freeform 22"/>
              <p:cNvSpPr>
                <a:spLocks/>
              </p:cNvSpPr>
              <p:nvPr/>
            </p:nvSpPr>
            <p:spPr bwMode="auto">
              <a:xfrm>
                <a:off x="1776" y="2458"/>
                <a:ext cx="96" cy="109"/>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CC00CC"/>
              </a:solidFill>
              <a:ln w="28575" cmpd="sng">
                <a:solidFill>
                  <a:srgbClr val="CC00CC"/>
                </a:solidFill>
                <a:round/>
                <a:headEnd/>
                <a:tailEnd/>
              </a:ln>
            </p:spPr>
            <p:txBody>
              <a:bodyPr/>
              <a:lstStyle/>
              <a:p>
                <a:endParaRPr lang="zh-CN" altLang="en-US"/>
              </a:p>
            </p:txBody>
          </p:sp>
          <p:sp>
            <p:nvSpPr>
              <p:cNvPr id="36887" name="Line 23"/>
              <p:cNvSpPr>
                <a:spLocks noChangeShapeType="1"/>
              </p:cNvSpPr>
              <p:nvPr/>
            </p:nvSpPr>
            <p:spPr bwMode="auto">
              <a:xfrm>
                <a:off x="1825" y="2567"/>
                <a:ext cx="1" cy="463"/>
              </a:xfrm>
              <a:prstGeom prst="line">
                <a:avLst/>
              </a:prstGeom>
              <a:noFill/>
              <a:ln w="28575">
                <a:solidFill>
                  <a:srgbClr val="CC00CC"/>
                </a:solidFill>
                <a:round/>
                <a:headEnd/>
                <a:tailEnd/>
              </a:ln>
            </p:spPr>
            <p:txBody>
              <a:bodyPr/>
              <a:lstStyle/>
              <a:p>
                <a:endParaRPr lang="zh-CN" altLang="en-US"/>
              </a:p>
            </p:txBody>
          </p:sp>
          <p:sp>
            <p:nvSpPr>
              <p:cNvPr id="36888" name="Line 24"/>
              <p:cNvSpPr>
                <a:spLocks noChangeShapeType="1"/>
              </p:cNvSpPr>
              <p:nvPr/>
            </p:nvSpPr>
            <p:spPr bwMode="auto">
              <a:xfrm>
                <a:off x="2065" y="2170"/>
                <a:ext cx="1" cy="306"/>
              </a:xfrm>
              <a:prstGeom prst="line">
                <a:avLst/>
              </a:prstGeom>
              <a:noFill/>
              <a:ln w="28575">
                <a:solidFill>
                  <a:srgbClr val="CC00CC"/>
                </a:solidFill>
                <a:round/>
                <a:headEnd/>
                <a:tailEnd/>
              </a:ln>
            </p:spPr>
            <p:txBody>
              <a:bodyPr/>
              <a:lstStyle/>
              <a:p>
                <a:endParaRPr lang="zh-CN" altLang="en-US"/>
              </a:p>
            </p:txBody>
          </p:sp>
          <p:sp>
            <p:nvSpPr>
              <p:cNvPr id="36889" name="Freeform 25"/>
              <p:cNvSpPr>
                <a:spLocks/>
              </p:cNvSpPr>
              <p:nvPr/>
            </p:nvSpPr>
            <p:spPr bwMode="auto">
              <a:xfrm>
                <a:off x="2016" y="2458"/>
                <a:ext cx="96" cy="109"/>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CC00CC"/>
              </a:solidFill>
              <a:ln w="28575" cmpd="sng">
                <a:solidFill>
                  <a:srgbClr val="CC00CC"/>
                </a:solidFill>
                <a:round/>
                <a:headEnd/>
                <a:tailEnd/>
              </a:ln>
            </p:spPr>
            <p:txBody>
              <a:bodyPr/>
              <a:lstStyle/>
              <a:p>
                <a:endParaRPr lang="zh-CN" altLang="en-US"/>
              </a:p>
            </p:txBody>
          </p:sp>
          <p:sp>
            <p:nvSpPr>
              <p:cNvPr id="36890" name="Line 26"/>
              <p:cNvSpPr>
                <a:spLocks noChangeShapeType="1"/>
              </p:cNvSpPr>
              <p:nvPr/>
            </p:nvSpPr>
            <p:spPr bwMode="auto">
              <a:xfrm>
                <a:off x="2065" y="2567"/>
                <a:ext cx="1" cy="463"/>
              </a:xfrm>
              <a:prstGeom prst="line">
                <a:avLst/>
              </a:prstGeom>
              <a:noFill/>
              <a:ln w="28575">
                <a:solidFill>
                  <a:srgbClr val="CC00CC"/>
                </a:solidFill>
                <a:round/>
                <a:headEnd/>
                <a:tailEnd/>
              </a:ln>
            </p:spPr>
            <p:txBody>
              <a:bodyPr/>
              <a:lstStyle/>
              <a:p>
                <a:endParaRPr lang="zh-CN" altLang="en-US"/>
              </a:p>
            </p:txBody>
          </p:sp>
          <p:sp>
            <p:nvSpPr>
              <p:cNvPr id="36891" name="Line 27"/>
              <p:cNvSpPr>
                <a:spLocks noChangeShapeType="1"/>
              </p:cNvSpPr>
              <p:nvPr/>
            </p:nvSpPr>
            <p:spPr bwMode="auto">
              <a:xfrm>
                <a:off x="2545" y="2170"/>
                <a:ext cx="1" cy="306"/>
              </a:xfrm>
              <a:prstGeom prst="line">
                <a:avLst/>
              </a:prstGeom>
              <a:noFill/>
              <a:ln w="28575">
                <a:solidFill>
                  <a:srgbClr val="CC00CC"/>
                </a:solidFill>
                <a:round/>
                <a:headEnd/>
                <a:tailEnd/>
              </a:ln>
            </p:spPr>
            <p:txBody>
              <a:bodyPr/>
              <a:lstStyle/>
              <a:p>
                <a:endParaRPr lang="zh-CN" altLang="en-US"/>
              </a:p>
            </p:txBody>
          </p:sp>
          <p:sp>
            <p:nvSpPr>
              <p:cNvPr id="36892" name="Freeform 28"/>
              <p:cNvSpPr>
                <a:spLocks/>
              </p:cNvSpPr>
              <p:nvPr/>
            </p:nvSpPr>
            <p:spPr bwMode="auto">
              <a:xfrm>
                <a:off x="2496" y="2458"/>
                <a:ext cx="96" cy="109"/>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CC00CC"/>
              </a:solidFill>
              <a:ln w="28575" cmpd="sng">
                <a:solidFill>
                  <a:srgbClr val="CC00CC"/>
                </a:solidFill>
                <a:round/>
                <a:headEnd/>
                <a:tailEnd/>
              </a:ln>
            </p:spPr>
            <p:txBody>
              <a:bodyPr/>
              <a:lstStyle/>
              <a:p>
                <a:endParaRPr lang="zh-CN" altLang="en-US"/>
              </a:p>
            </p:txBody>
          </p:sp>
          <p:sp>
            <p:nvSpPr>
              <p:cNvPr id="36893" name="Line 29"/>
              <p:cNvSpPr>
                <a:spLocks noChangeShapeType="1"/>
              </p:cNvSpPr>
              <p:nvPr/>
            </p:nvSpPr>
            <p:spPr bwMode="auto">
              <a:xfrm>
                <a:off x="2545" y="2567"/>
                <a:ext cx="1" cy="463"/>
              </a:xfrm>
              <a:prstGeom prst="line">
                <a:avLst/>
              </a:prstGeom>
              <a:noFill/>
              <a:ln w="28575">
                <a:solidFill>
                  <a:srgbClr val="CC00CC"/>
                </a:solidFill>
                <a:round/>
                <a:headEnd/>
                <a:tailEnd/>
              </a:ln>
            </p:spPr>
            <p:txBody>
              <a:bodyPr/>
              <a:lstStyle/>
              <a:p>
                <a:endParaRPr lang="zh-CN" altLang="en-US"/>
              </a:p>
            </p:txBody>
          </p:sp>
          <p:sp>
            <p:nvSpPr>
              <p:cNvPr id="36894" name="Line 30"/>
              <p:cNvSpPr>
                <a:spLocks noChangeShapeType="1"/>
              </p:cNvSpPr>
              <p:nvPr/>
            </p:nvSpPr>
            <p:spPr bwMode="auto">
              <a:xfrm>
                <a:off x="2785" y="2170"/>
                <a:ext cx="1" cy="306"/>
              </a:xfrm>
              <a:prstGeom prst="line">
                <a:avLst/>
              </a:prstGeom>
              <a:noFill/>
              <a:ln w="28575">
                <a:solidFill>
                  <a:srgbClr val="CC00CC"/>
                </a:solidFill>
                <a:round/>
                <a:headEnd/>
                <a:tailEnd/>
              </a:ln>
            </p:spPr>
            <p:txBody>
              <a:bodyPr/>
              <a:lstStyle/>
              <a:p>
                <a:endParaRPr lang="zh-CN" altLang="en-US"/>
              </a:p>
            </p:txBody>
          </p:sp>
          <p:sp>
            <p:nvSpPr>
              <p:cNvPr id="36895" name="Freeform 31"/>
              <p:cNvSpPr>
                <a:spLocks/>
              </p:cNvSpPr>
              <p:nvPr/>
            </p:nvSpPr>
            <p:spPr bwMode="auto">
              <a:xfrm>
                <a:off x="2736" y="2458"/>
                <a:ext cx="96" cy="109"/>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CC00CC"/>
              </a:solidFill>
              <a:ln w="28575" cmpd="sng">
                <a:solidFill>
                  <a:srgbClr val="CC00CC"/>
                </a:solidFill>
                <a:round/>
                <a:headEnd/>
                <a:tailEnd/>
              </a:ln>
            </p:spPr>
            <p:txBody>
              <a:bodyPr/>
              <a:lstStyle/>
              <a:p>
                <a:endParaRPr lang="zh-CN" altLang="en-US"/>
              </a:p>
            </p:txBody>
          </p:sp>
          <p:sp>
            <p:nvSpPr>
              <p:cNvPr id="36896" name="Line 32"/>
              <p:cNvSpPr>
                <a:spLocks noChangeShapeType="1"/>
              </p:cNvSpPr>
              <p:nvPr/>
            </p:nvSpPr>
            <p:spPr bwMode="auto">
              <a:xfrm>
                <a:off x="2785" y="2567"/>
                <a:ext cx="1" cy="463"/>
              </a:xfrm>
              <a:prstGeom prst="line">
                <a:avLst/>
              </a:prstGeom>
              <a:noFill/>
              <a:ln w="28575">
                <a:solidFill>
                  <a:srgbClr val="CC00CC"/>
                </a:solidFill>
                <a:round/>
                <a:headEnd/>
                <a:tailEnd/>
              </a:ln>
            </p:spPr>
            <p:txBody>
              <a:bodyPr/>
              <a:lstStyle/>
              <a:p>
                <a:endParaRPr lang="zh-CN" altLang="en-US"/>
              </a:p>
            </p:txBody>
          </p:sp>
          <p:sp>
            <p:nvSpPr>
              <p:cNvPr id="36897" name="Line 33"/>
              <p:cNvSpPr>
                <a:spLocks noChangeShapeType="1"/>
              </p:cNvSpPr>
              <p:nvPr/>
            </p:nvSpPr>
            <p:spPr bwMode="auto">
              <a:xfrm>
                <a:off x="3025" y="2170"/>
                <a:ext cx="1" cy="306"/>
              </a:xfrm>
              <a:prstGeom prst="line">
                <a:avLst/>
              </a:prstGeom>
              <a:noFill/>
              <a:ln w="28575">
                <a:solidFill>
                  <a:srgbClr val="CC00CC"/>
                </a:solidFill>
                <a:round/>
                <a:headEnd/>
                <a:tailEnd/>
              </a:ln>
            </p:spPr>
            <p:txBody>
              <a:bodyPr/>
              <a:lstStyle/>
              <a:p>
                <a:endParaRPr lang="zh-CN" altLang="en-US"/>
              </a:p>
            </p:txBody>
          </p:sp>
          <p:sp>
            <p:nvSpPr>
              <p:cNvPr id="36898" name="Freeform 34"/>
              <p:cNvSpPr>
                <a:spLocks/>
              </p:cNvSpPr>
              <p:nvPr/>
            </p:nvSpPr>
            <p:spPr bwMode="auto">
              <a:xfrm>
                <a:off x="2976" y="2458"/>
                <a:ext cx="96" cy="109"/>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CC00CC"/>
              </a:solidFill>
              <a:ln w="28575" cmpd="sng">
                <a:solidFill>
                  <a:srgbClr val="CC00CC"/>
                </a:solidFill>
                <a:round/>
                <a:headEnd/>
                <a:tailEnd/>
              </a:ln>
            </p:spPr>
            <p:txBody>
              <a:bodyPr/>
              <a:lstStyle/>
              <a:p>
                <a:endParaRPr lang="zh-CN" altLang="en-US"/>
              </a:p>
            </p:txBody>
          </p:sp>
          <p:sp>
            <p:nvSpPr>
              <p:cNvPr id="36899" name="Line 35"/>
              <p:cNvSpPr>
                <a:spLocks noChangeShapeType="1"/>
              </p:cNvSpPr>
              <p:nvPr/>
            </p:nvSpPr>
            <p:spPr bwMode="auto">
              <a:xfrm>
                <a:off x="3025" y="2567"/>
                <a:ext cx="1" cy="463"/>
              </a:xfrm>
              <a:prstGeom prst="line">
                <a:avLst/>
              </a:prstGeom>
              <a:noFill/>
              <a:ln w="28575">
                <a:solidFill>
                  <a:srgbClr val="CC00CC"/>
                </a:solidFill>
                <a:round/>
                <a:headEnd/>
                <a:tailEnd/>
              </a:ln>
            </p:spPr>
            <p:txBody>
              <a:bodyPr/>
              <a:lstStyle/>
              <a:p>
                <a:endParaRPr lang="zh-CN" altLang="en-US"/>
              </a:p>
            </p:txBody>
          </p:sp>
          <p:sp>
            <p:nvSpPr>
              <p:cNvPr id="36900" name="Line 36"/>
              <p:cNvSpPr>
                <a:spLocks noChangeShapeType="1"/>
              </p:cNvSpPr>
              <p:nvPr/>
            </p:nvSpPr>
            <p:spPr bwMode="auto">
              <a:xfrm>
                <a:off x="3265" y="2170"/>
                <a:ext cx="1" cy="306"/>
              </a:xfrm>
              <a:prstGeom prst="line">
                <a:avLst/>
              </a:prstGeom>
              <a:noFill/>
              <a:ln w="28575">
                <a:solidFill>
                  <a:srgbClr val="CC00CC"/>
                </a:solidFill>
                <a:round/>
                <a:headEnd/>
                <a:tailEnd/>
              </a:ln>
            </p:spPr>
            <p:txBody>
              <a:bodyPr/>
              <a:lstStyle/>
              <a:p>
                <a:endParaRPr lang="zh-CN" altLang="en-US"/>
              </a:p>
            </p:txBody>
          </p:sp>
          <p:sp>
            <p:nvSpPr>
              <p:cNvPr id="36901" name="Freeform 37"/>
              <p:cNvSpPr>
                <a:spLocks/>
              </p:cNvSpPr>
              <p:nvPr/>
            </p:nvSpPr>
            <p:spPr bwMode="auto">
              <a:xfrm>
                <a:off x="3216" y="2458"/>
                <a:ext cx="96" cy="109"/>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CC00CC"/>
              </a:solidFill>
              <a:ln w="28575" cmpd="sng">
                <a:solidFill>
                  <a:srgbClr val="CC00CC"/>
                </a:solidFill>
                <a:round/>
                <a:headEnd/>
                <a:tailEnd/>
              </a:ln>
            </p:spPr>
            <p:txBody>
              <a:bodyPr/>
              <a:lstStyle/>
              <a:p>
                <a:endParaRPr lang="zh-CN" altLang="en-US"/>
              </a:p>
            </p:txBody>
          </p:sp>
          <p:sp>
            <p:nvSpPr>
              <p:cNvPr id="36902" name="Line 38"/>
              <p:cNvSpPr>
                <a:spLocks noChangeShapeType="1"/>
              </p:cNvSpPr>
              <p:nvPr/>
            </p:nvSpPr>
            <p:spPr bwMode="auto">
              <a:xfrm>
                <a:off x="3265" y="2567"/>
                <a:ext cx="1" cy="463"/>
              </a:xfrm>
              <a:prstGeom prst="line">
                <a:avLst/>
              </a:prstGeom>
              <a:noFill/>
              <a:ln w="28575">
                <a:solidFill>
                  <a:srgbClr val="CC00CC"/>
                </a:solidFill>
                <a:round/>
                <a:headEnd/>
                <a:tailEnd/>
              </a:ln>
            </p:spPr>
            <p:txBody>
              <a:bodyPr/>
              <a:lstStyle/>
              <a:p>
                <a:endParaRPr lang="zh-CN" altLang="en-US"/>
              </a:p>
            </p:txBody>
          </p:sp>
          <p:sp>
            <p:nvSpPr>
              <p:cNvPr id="36903" name="Line 39"/>
              <p:cNvSpPr>
                <a:spLocks noChangeShapeType="1"/>
              </p:cNvSpPr>
              <p:nvPr/>
            </p:nvSpPr>
            <p:spPr bwMode="auto">
              <a:xfrm>
                <a:off x="3505" y="2170"/>
                <a:ext cx="1" cy="306"/>
              </a:xfrm>
              <a:prstGeom prst="line">
                <a:avLst/>
              </a:prstGeom>
              <a:noFill/>
              <a:ln w="28575">
                <a:solidFill>
                  <a:srgbClr val="CC00CC"/>
                </a:solidFill>
                <a:round/>
                <a:headEnd/>
                <a:tailEnd/>
              </a:ln>
            </p:spPr>
            <p:txBody>
              <a:bodyPr/>
              <a:lstStyle/>
              <a:p>
                <a:endParaRPr lang="zh-CN" altLang="en-US"/>
              </a:p>
            </p:txBody>
          </p:sp>
          <p:sp>
            <p:nvSpPr>
              <p:cNvPr id="36904" name="Freeform 40"/>
              <p:cNvSpPr>
                <a:spLocks/>
              </p:cNvSpPr>
              <p:nvPr/>
            </p:nvSpPr>
            <p:spPr bwMode="auto">
              <a:xfrm>
                <a:off x="3456" y="2458"/>
                <a:ext cx="96" cy="109"/>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CC00CC"/>
              </a:solidFill>
              <a:ln w="28575" cmpd="sng">
                <a:solidFill>
                  <a:srgbClr val="CC00CC"/>
                </a:solidFill>
                <a:round/>
                <a:headEnd/>
                <a:tailEnd/>
              </a:ln>
            </p:spPr>
            <p:txBody>
              <a:bodyPr/>
              <a:lstStyle/>
              <a:p>
                <a:endParaRPr lang="zh-CN" altLang="en-US"/>
              </a:p>
            </p:txBody>
          </p:sp>
          <p:sp>
            <p:nvSpPr>
              <p:cNvPr id="36905" name="Line 41"/>
              <p:cNvSpPr>
                <a:spLocks noChangeShapeType="1"/>
              </p:cNvSpPr>
              <p:nvPr/>
            </p:nvSpPr>
            <p:spPr bwMode="auto">
              <a:xfrm>
                <a:off x="3505" y="2567"/>
                <a:ext cx="1" cy="463"/>
              </a:xfrm>
              <a:prstGeom prst="line">
                <a:avLst/>
              </a:prstGeom>
              <a:noFill/>
              <a:ln w="28575">
                <a:solidFill>
                  <a:srgbClr val="CC00CC"/>
                </a:solidFill>
                <a:round/>
                <a:headEnd/>
                <a:tailEnd/>
              </a:ln>
            </p:spPr>
            <p:txBody>
              <a:bodyPr/>
              <a:lstStyle/>
              <a:p>
                <a:endParaRPr lang="zh-CN" altLang="en-US"/>
              </a:p>
            </p:txBody>
          </p:sp>
          <p:sp>
            <p:nvSpPr>
              <p:cNvPr id="36906" name="Line 42"/>
              <p:cNvSpPr>
                <a:spLocks noChangeShapeType="1"/>
              </p:cNvSpPr>
              <p:nvPr/>
            </p:nvSpPr>
            <p:spPr bwMode="auto">
              <a:xfrm>
                <a:off x="3745" y="2170"/>
                <a:ext cx="1" cy="306"/>
              </a:xfrm>
              <a:prstGeom prst="line">
                <a:avLst/>
              </a:prstGeom>
              <a:noFill/>
              <a:ln w="28575">
                <a:solidFill>
                  <a:srgbClr val="CC00CC"/>
                </a:solidFill>
                <a:round/>
                <a:headEnd/>
                <a:tailEnd/>
              </a:ln>
            </p:spPr>
            <p:txBody>
              <a:bodyPr/>
              <a:lstStyle/>
              <a:p>
                <a:endParaRPr lang="zh-CN" altLang="en-US"/>
              </a:p>
            </p:txBody>
          </p:sp>
          <p:sp>
            <p:nvSpPr>
              <p:cNvPr id="36907" name="Freeform 43"/>
              <p:cNvSpPr>
                <a:spLocks/>
              </p:cNvSpPr>
              <p:nvPr/>
            </p:nvSpPr>
            <p:spPr bwMode="auto">
              <a:xfrm>
                <a:off x="3696" y="2458"/>
                <a:ext cx="96" cy="109"/>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CC00CC"/>
              </a:solidFill>
              <a:ln w="28575" cmpd="sng">
                <a:solidFill>
                  <a:srgbClr val="CC00CC"/>
                </a:solidFill>
                <a:round/>
                <a:headEnd/>
                <a:tailEnd/>
              </a:ln>
            </p:spPr>
            <p:txBody>
              <a:bodyPr/>
              <a:lstStyle/>
              <a:p>
                <a:endParaRPr lang="zh-CN" altLang="en-US"/>
              </a:p>
            </p:txBody>
          </p:sp>
          <p:sp>
            <p:nvSpPr>
              <p:cNvPr id="36908" name="Line 44"/>
              <p:cNvSpPr>
                <a:spLocks noChangeShapeType="1"/>
              </p:cNvSpPr>
              <p:nvPr/>
            </p:nvSpPr>
            <p:spPr bwMode="auto">
              <a:xfrm>
                <a:off x="3745" y="2567"/>
                <a:ext cx="1" cy="463"/>
              </a:xfrm>
              <a:prstGeom prst="line">
                <a:avLst/>
              </a:prstGeom>
              <a:noFill/>
              <a:ln w="28575">
                <a:solidFill>
                  <a:srgbClr val="CC00CC"/>
                </a:solidFill>
                <a:round/>
                <a:headEnd/>
                <a:tailEnd/>
              </a:ln>
            </p:spPr>
            <p:txBody>
              <a:bodyPr/>
              <a:lstStyle/>
              <a:p>
                <a:endParaRPr lang="zh-CN" altLang="en-US"/>
              </a:p>
            </p:txBody>
          </p:sp>
          <p:sp>
            <p:nvSpPr>
              <p:cNvPr id="36909" name="Line 45"/>
              <p:cNvSpPr>
                <a:spLocks noChangeShapeType="1"/>
              </p:cNvSpPr>
              <p:nvPr/>
            </p:nvSpPr>
            <p:spPr bwMode="auto">
              <a:xfrm>
                <a:off x="3985" y="2170"/>
                <a:ext cx="1" cy="306"/>
              </a:xfrm>
              <a:prstGeom prst="line">
                <a:avLst/>
              </a:prstGeom>
              <a:noFill/>
              <a:ln w="28575">
                <a:solidFill>
                  <a:srgbClr val="CC00CC"/>
                </a:solidFill>
                <a:round/>
                <a:headEnd/>
                <a:tailEnd/>
              </a:ln>
            </p:spPr>
            <p:txBody>
              <a:bodyPr/>
              <a:lstStyle/>
              <a:p>
                <a:endParaRPr lang="zh-CN" altLang="en-US"/>
              </a:p>
            </p:txBody>
          </p:sp>
          <p:sp>
            <p:nvSpPr>
              <p:cNvPr id="36910" name="Freeform 46"/>
              <p:cNvSpPr>
                <a:spLocks/>
              </p:cNvSpPr>
              <p:nvPr/>
            </p:nvSpPr>
            <p:spPr bwMode="auto">
              <a:xfrm>
                <a:off x="3936" y="2458"/>
                <a:ext cx="96" cy="109"/>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CC00CC"/>
              </a:solidFill>
              <a:ln w="28575" cmpd="sng">
                <a:solidFill>
                  <a:srgbClr val="CC00CC"/>
                </a:solidFill>
                <a:round/>
                <a:headEnd/>
                <a:tailEnd/>
              </a:ln>
            </p:spPr>
            <p:txBody>
              <a:bodyPr/>
              <a:lstStyle/>
              <a:p>
                <a:endParaRPr lang="zh-CN" altLang="en-US"/>
              </a:p>
            </p:txBody>
          </p:sp>
          <p:sp>
            <p:nvSpPr>
              <p:cNvPr id="36911" name="Line 47"/>
              <p:cNvSpPr>
                <a:spLocks noChangeShapeType="1"/>
              </p:cNvSpPr>
              <p:nvPr/>
            </p:nvSpPr>
            <p:spPr bwMode="auto">
              <a:xfrm>
                <a:off x="3985" y="2567"/>
                <a:ext cx="1" cy="463"/>
              </a:xfrm>
              <a:prstGeom prst="line">
                <a:avLst/>
              </a:prstGeom>
              <a:noFill/>
              <a:ln w="28575">
                <a:solidFill>
                  <a:srgbClr val="CC00CC"/>
                </a:solidFill>
                <a:round/>
                <a:headEnd/>
                <a:tailEnd/>
              </a:ln>
            </p:spPr>
            <p:txBody>
              <a:bodyPr/>
              <a:lstStyle/>
              <a:p>
                <a:endParaRPr lang="zh-CN" altLang="en-US"/>
              </a:p>
            </p:txBody>
          </p:sp>
          <p:grpSp>
            <p:nvGrpSpPr>
              <p:cNvPr id="6" name="Group 48"/>
              <p:cNvGrpSpPr>
                <a:grpSpLocks/>
              </p:cNvGrpSpPr>
              <p:nvPr/>
            </p:nvGrpSpPr>
            <p:grpSpPr bwMode="auto">
              <a:xfrm flipH="1">
                <a:off x="1248" y="2122"/>
                <a:ext cx="144" cy="866"/>
                <a:chOff x="4224" y="2016"/>
                <a:chExt cx="143" cy="818"/>
              </a:xfrm>
            </p:grpSpPr>
            <p:sp>
              <p:nvSpPr>
                <p:cNvPr id="36913" name="Freeform 49"/>
                <p:cNvSpPr>
                  <a:spLocks/>
                </p:cNvSpPr>
                <p:nvPr/>
              </p:nvSpPr>
              <p:spPr bwMode="auto">
                <a:xfrm>
                  <a:off x="4224" y="2352"/>
                  <a:ext cx="96" cy="482"/>
                </a:xfrm>
                <a:custGeom>
                  <a:avLst/>
                  <a:gdLst/>
                  <a:ahLst/>
                  <a:cxnLst>
                    <a:cxn ang="0">
                      <a:pos x="86" y="0"/>
                    </a:cxn>
                    <a:cxn ang="0">
                      <a:pos x="86" y="10"/>
                    </a:cxn>
                    <a:cxn ang="0">
                      <a:pos x="86" y="20"/>
                    </a:cxn>
                    <a:cxn ang="0">
                      <a:pos x="85" y="79"/>
                    </a:cxn>
                    <a:cxn ang="0">
                      <a:pos x="80" y="138"/>
                    </a:cxn>
                    <a:cxn ang="0">
                      <a:pos x="74" y="196"/>
                    </a:cxn>
                    <a:cxn ang="0">
                      <a:pos x="64" y="252"/>
                    </a:cxn>
                    <a:cxn ang="0">
                      <a:pos x="52" y="307"/>
                    </a:cxn>
                    <a:cxn ang="0">
                      <a:pos x="37" y="360"/>
                    </a:cxn>
                    <a:cxn ang="0">
                      <a:pos x="20" y="410"/>
                    </a:cxn>
                    <a:cxn ang="0">
                      <a:pos x="0" y="458"/>
                    </a:cxn>
                  </a:cxnLst>
                  <a:rect l="0" t="0" r="r" b="b"/>
                  <a:pathLst>
                    <a:path w="86" h="458">
                      <a:moveTo>
                        <a:pt x="86" y="0"/>
                      </a:moveTo>
                      <a:lnTo>
                        <a:pt x="86" y="10"/>
                      </a:lnTo>
                      <a:lnTo>
                        <a:pt x="86" y="20"/>
                      </a:lnTo>
                      <a:lnTo>
                        <a:pt x="85" y="79"/>
                      </a:lnTo>
                      <a:lnTo>
                        <a:pt x="80" y="138"/>
                      </a:lnTo>
                      <a:lnTo>
                        <a:pt x="74" y="196"/>
                      </a:lnTo>
                      <a:lnTo>
                        <a:pt x="64" y="252"/>
                      </a:lnTo>
                      <a:lnTo>
                        <a:pt x="52" y="307"/>
                      </a:lnTo>
                      <a:lnTo>
                        <a:pt x="37" y="360"/>
                      </a:lnTo>
                      <a:lnTo>
                        <a:pt x="20" y="410"/>
                      </a:lnTo>
                      <a:lnTo>
                        <a:pt x="0" y="458"/>
                      </a:lnTo>
                    </a:path>
                  </a:pathLst>
                </a:custGeom>
                <a:noFill/>
                <a:ln w="28575" cmpd="sng">
                  <a:solidFill>
                    <a:srgbClr val="CC00CC"/>
                  </a:solidFill>
                  <a:prstDash val="solid"/>
                  <a:round/>
                  <a:headEnd/>
                  <a:tailEnd/>
                </a:ln>
              </p:spPr>
              <p:txBody>
                <a:bodyPr/>
                <a:lstStyle/>
                <a:p>
                  <a:endParaRPr lang="zh-CN" altLang="en-US"/>
                </a:p>
              </p:txBody>
            </p:sp>
            <p:sp>
              <p:nvSpPr>
                <p:cNvPr id="36914" name="Freeform 50"/>
                <p:cNvSpPr>
                  <a:spLocks/>
                </p:cNvSpPr>
                <p:nvPr/>
              </p:nvSpPr>
              <p:spPr bwMode="auto">
                <a:xfrm>
                  <a:off x="4229" y="2016"/>
                  <a:ext cx="91" cy="384"/>
                </a:xfrm>
                <a:custGeom>
                  <a:avLst/>
                  <a:gdLst/>
                  <a:ahLst/>
                  <a:cxnLst>
                    <a:cxn ang="0">
                      <a:pos x="0" y="0"/>
                    </a:cxn>
                    <a:cxn ang="0">
                      <a:pos x="15" y="39"/>
                    </a:cxn>
                    <a:cxn ang="0">
                      <a:pos x="29" y="80"/>
                    </a:cxn>
                    <a:cxn ang="0">
                      <a:pos x="41" y="122"/>
                    </a:cxn>
                    <a:cxn ang="0">
                      <a:pos x="52" y="166"/>
                    </a:cxn>
                    <a:cxn ang="0">
                      <a:pos x="61" y="211"/>
                    </a:cxn>
                    <a:cxn ang="0">
                      <a:pos x="69" y="257"/>
                    </a:cxn>
                    <a:cxn ang="0">
                      <a:pos x="74" y="303"/>
                    </a:cxn>
                    <a:cxn ang="0">
                      <a:pos x="78" y="351"/>
                    </a:cxn>
                  </a:cxnLst>
                  <a:rect l="0" t="0" r="r" b="b"/>
                  <a:pathLst>
                    <a:path w="78" h="351">
                      <a:moveTo>
                        <a:pt x="0" y="0"/>
                      </a:moveTo>
                      <a:lnTo>
                        <a:pt x="15" y="39"/>
                      </a:lnTo>
                      <a:lnTo>
                        <a:pt x="29" y="80"/>
                      </a:lnTo>
                      <a:lnTo>
                        <a:pt x="41" y="122"/>
                      </a:lnTo>
                      <a:lnTo>
                        <a:pt x="52" y="166"/>
                      </a:lnTo>
                      <a:lnTo>
                        <a:pt x="61" y="211"/>
                      </a:lnTo>
                      <a:lnTo>
                        <a:pt x="69" y="257"/>
                      </a:lnTo>
                      <a:lnTo>
                        <a:pt x="74" y="303"/>
                      </a:lnTo>
                      <a:lnTo>
                        <a:pt x="78" y="351"/>
                      </a:lnTo>
                    </a:path>
                  </a:pathLst>
                </a:custGeom>
                <a:noFill/>
                <a:ln w="28575" cmpd="sng">
                  <a:solidFill>
                    <a:srgbClr val="CC00CC"/>
                  </a:solidFill>
                  <a:prstDash val="solid"/>
                  <a:round/>
                  <a:headEnd/>
                  <a:tailEnd/>
                </a:ln>
              </p:spPr>
              <p:txBody>
                <a:bodyPr/>
                <a:lstStyle/>
                <a:p>
                  <a:endParaRPr lang="zh-CN" altLang="en-US"/>
                </a:p>
              </p:txBody>
            </p:sp>
            <p:sp>
              <p:nvSpPr>
                <p:cNvPr id="36915" name="Freeform 51"/>
                <p:cNvSpPr>
                  <a:spLocks/>
                </p:cNvSpPr>
                <p:nvPr/>
              </p:nvSpPr>
              <p:spPr bwMode="auto">
                <a:xfrm>
                  <a:off x="4272" y="2352"/>
                  <a:ext cx="95" cy="96"/>
                </a:xfrm>
                <a:custGeom>
                  <a:avLst/>
                  <a:gdLst/>
                  <a:ahLst/>
                  <a:cxnLst>
                    <a:cxn ang="0">
                      <a:pos x="0" y="2"/>
                    </a:cxn>
                    <a:cxn ang="0">
                      <a:pos x="37" y="100"/>
                    </a:cxn>
                    <a:cxn ang="0">
                      <a:pos x="67" y="0"/>
                    </a:cxn>
                    <a:cxn ang="0">
                      <a:pos x="35" y="32"/>
                    </a:cxn>
                    <a:cxn ang="0">
                      <a:pos x="0" y="2"/>
                    </a:cxn>
                  </a:cxnLst>
                  <a:rect l="0" t="0" r="r" b="b"/>
                  <a:pathLst>
                    <a:path w="67" h="100">
                      <a:moveTo>
                        <a:pt x="0" y="2"/>
                      </a:moveTo>
                      <a:lnTo>
                        <a:pt x="37" y="100"/>
                      </a:lnTo>
                      <a:lnTo>
                        <a:pt x="67" y="0"/>
                      </a:lnTo>
                      <a:lnTo>
                        <a:pt x="35" y="32"/>
                      </a:lnTo>
                      <a:lnTo>
                        <a:pt x="0" y="2"/>
                      </a:lnTo>
                      <a:close/>
                    </a:path>
                  </a:pathLst>
                </a:custGeom>
                <a:solidFill>
                  <a:srgbClr val="CC00CC"/>
                </a:solidFill>
                <a:ln w="28575" cmpd="sng">
                  <a:solidFill>
                    <a:srgbClr val="CC00CC"/>
                  </a:solidFill>
                  <a:round/>
                  <a:headEnd/>
                  <a:tailEnd/>
                </a:ln>
              </p:spPr>
              <p:txBody>
                <a:bodyPr/>
                <a:lstStyle/>
                <a:p>
                  <a:endParaRPr lang="zh-CN" altLang="en-US"/>
                </a:p>
              </p:txBody>
            </p:sp>
          </p:grpSp>
          <p:grpSp>
            <p:nvGrpSpPr>
              <p:cNvPr id="7" name="Group 52"/>
              <p:cNvGrpSpPr>
                <a:grpSpLocks/>
              </p:cNvGrpSpPr>
              <p:nvPr/>
            </p:nvGrpSpPr>
            <p:grpSpPr bwMode="auto">
              <a:xfrm flipH="1">
                <a:off x="912" y="2074"/>
                <a:ext cx="480" cy="960"/>
                <a:chOff x="4224" y="1960"/>
                <a:chExt cx="480" cy="869"/>
              </a:xfrm>
            </p:grpSpPr>
            <p:sp>
              <p:nvSpPr>
                <p:cNvPr id="36917" name="Freeform 53"/>
                <p:cNvSpPr>
                  <a:spLocks/>
                </p:cNvSpPr>
                <p:nvPr/>
              </p:nvSpPr>
              <p:spPr bwMode="auto">
                <a:xfrm>
                  <a:off x="4224" y="2448"/>
                  <a:ext cx="393" cy="381"/>
                </a:xfrm>
                <a:custGeom>
                  <a:avLst/>
                  <a:gdLst/>
                  <a:ahLst/>
                  <a:cxnLst>
                    <a:cxn ang="0">
                      <a:pos x="393" y="0"/>
                    </a:cxn>
                    <a:cxn ang="0">
                      <a:pos x="387" y="40"/>
                    </a:cxn>
                    <a:cxn ang="0">
                      <a:pos x="378" y="79"/>
                    </a:cxn>
                    <a:cxn ang="0">
                      <a:pos x="366" y="116"/>
                    </a:cxn>
                    <a:cxn ang="0">
                      <a:pos x="351" y="152"/>
                    </a:cxn>
                    <a:cxn ang="0">
                      <a:pos x="333" y="185"/>
                    </a:cxn>
                    <a:cxn ang="0">
                      <a:pos x="313" y="216"/>
                    </a:cxn>
                    <a:cxn ang="0">
                      <a:pos x="291" y="246"/>
                    </a:cxn>
                    <a:cxn ang="0">
                      <a:pos x="266" y="272"/>
                    </a:cxn>
                    <a:cxn ang="0">
                      <a:pos x="240" y="296"/>
                    </a:cxn>
                    <a:cxn ang="0">
                      <a:pos x="212" y="318"/>
                    </a:cxn>
                    <a:cxn ang="0">
                      <a:pos x="182" y="337"/>
                    </a:cxn>
                    <a:cxn ang="0">
                      <a:pos x="150" y="352"/>
                    </a:cxn>
                    <a:cxn ang="0">
                      <a:pos x="117" y="365"/>
                    </a:cxn>
                    <a:cxn ang="0">
                      <a:pos x="83" y="374"/>
                    </a:cxn>
                    <a:cxn ang="0">
                      <a:pos x="48" y="379"/>
                    </a:cxn>
                    <a:cxn ang="0">
                      <a:pos x="12" y="381"/>
                    </a:cxn>
                    <a:cxn ang="0">
                      <a:pos x="0" y="381"/>
                    </a:cxn>
                  </a:cxnLst>
                  <a:rect l="0" t="0" r="r" b="b"/>
                  <a:pathLst>
                    <a:path w="393" h="381">
                      <a:moveTo>
                        <a:pt x="393" y="0"/>
                      </a:moveTo>
                      <a:lnTo>
                        <a:pt x="387" y="40"/>
                      </a:lnTo>
                      <a:lnTo>
                        <a:pt x="378" y="79"/>
                      </a:lnTo>
                      <a:lnTo>
                        <a:pt x="366" y="116"/>
                      </a:lnTo>
                      <a:lnTo>
                        <a:pt x="351" y="152"/>
                      </a:lnTo>
                      <a:lnTo>
                        <a:pt x="333" y="185"/>
                      </a:lnTo>
                      <a:lnTo>
                        <a:pt x="313" y="216"/>
                      </a:lnTo>
                      <a:lnTo>
                        <a:pt x="291" y="246"/>
                      </a:lnTo>
                      <a:lnTo>
                        <a:pt x="266" y="272"/>
                      </a:lnTo>
                      <a:lnTo>
                        <a:pt x="240" y="296"/>
                      </a:lnTo>
                      <a:lnTo>
                        <a:pt x="212" y="318"/>
                      </a:lnTo>
                      <a:lnTo>
                        <a:pt x="182" y="337"/>
                      </a:lnTo>
                      <a:lnTo>
                        <a:pt x="150" y="352"/>
                      </a:lnTo>
                      <a:lnTo>
                        <a:pt x="117" y="365"/>
                      </a:lnTo>
                      <a:lnTo>
                        <a:pt x="83" y="374"/>
                      </a:lnTo>
                      <a:lnTo>
                        <a:pt x="48" y="379"/>
                      </a:lnTo>
                      <a:lnTo>
                        <a:pt x="12" y="381"/>
                      </a:lnTo>
                      <a:lnTo>
                        <a:pt x="0" y="381"/>
                      </a:lnTo>
                    </a:path>
                  </a:pathLst>
                </a:custGeom>
                <a:noFill/>
                <a:ln w="28575" cmpd="sng">
                  <a:solidFill>
                    <a:srgbClr val="CC00CC"/>
                  </a:solidFill>
                  <a:prstDash val="solid"/>
                  <a:round/>
                  <a:headEnd/>
                  <a:tailEnd/>
                </a:ln>
              </p:spPr>
              <p:txBody>
                <a:bodyPr/>
                <a:lstStyle/>
                <a:p>
                  <a:endParaRPr lang="zh-CN" altLang="en-US"/>
                </a:p>
              </p:txBody>
            </p:sp>
            <p:sp>
              <p:nvSpPr>
                <p:cNvPr id="36918" name="Freeform 54"/>
                <p:cNvSpPr>
                  <a:spLocks/>
                </p:cNvSpPr>
                <p:nvPr/>
              </p:nvSpPr>
              <p:spPr bwMode="auto">
                <a:xfrm>
                  <a:off x="4236" y="1960"/>
                  <a:ext cx="384" cy="447"/>
                </a:xfrm>
                <a:custGeom>
                  <a:avLst/>
                  <a:gdLst/>
                  <a:ahLst/>
                  <a:cxnLst>
                    <a:cxn ang="0">
                      <a:pos x="0" y="0"/>
                    </a:cxn>
                    <a:cxn ang="0">
                      <a:pos x="20" y="1"/>
                    </a:cxn>
                    <a:cxn ang="0">
                      <a:pos x="39" y="2"/>
                    </a:cxn>
                    <a:cxn ang="0">
                      <a:pos x="58" y="5"/>
                    </a:cxn>
                    <a:cxn ang="0">
                      <a:pos x="77" y="9"/>
                    </a:cxn>
                    <a:cxn ang="0">
                      <a:pos x="96" y="14"/>
                    </a:cxn>
                    <a:cxn ang="0">
                      <a:pos x="114" y="20"/>
                    </a:cxn>
                    <a:cxn ang="0">
                      <a:pos x="149" y="34"/>
                    </a:cxn>
                    <a:cxn ang="0">
                      <a:pos x="183" y="53"/>
                    </a:cxn>
                    <a:cxn ang="0">
                      <a:pos x="215" y="74"/>
                    </a:cxn>
                    <a:cxn ang="0">
                      <a:pos x="244" y="99"/>
                    </a:cxn>
                    <a:cxn ang="0">
                      <a:pos x="272" y="128"/>
                    </a:cxn>
                    <a:cxn ang="0">
                      <a:pos x="296" y="158"/>
                    </a:cxn>
                    <a:cxn ang="0">
                      <a:pos x="318" y="192"/>
                    </a:cxn>
                    <a:cxn ang="0">
                      <a:pos x="338" y="228"/>
                    </a:cxn>
                    <a:cxn ang="0">
                      <a:pos x="354" y="266"/>
                    </a:cxn>
                    <a:cxn ang="0">
                      <a:pos x="367" y="306"/>
                    </a:cxn>
                    <a:cxn ang="0">
                      <a:pos x="376" y="347"/>
                    </a:cxn>
                    <a:cxn ang="0">
                      <a:pos x="382" y="391"/>
                    </a:cxn>
                    <a:cxn ang="0">
                      <a:pos x="384" y="413"/>
                    </a:cxn>
                    <a:cxn ang="0">
                      <a:pos x="384" y="435"/>
                    </a:cxn>
                    <a:cxn ang="0">
                      <a:pos x="384" y="441"/>
                    </a:cxn>
                    <a:cxn ang="0">
                      <a:pos x="383" y="447"/>
                    </a:cxn>
                  </a:cxnLst>
                  <a:rect l="0" t="0" r="r" b="b"/>
                  <a:pathLst>
                    <a:path w="384" h="447">
                      <a:moveTo>
                        <a:pt x="0" y="0"/>
                      </a:moveTo>
                      <a:lnTo>
                        <a:pt x="20" y="1"/>
                      </a:lnTo>
                      <a:lnTo>
                        <a:pt x="39" y="2"/>
                      </a:lnTo>
                      <a:lnTo>
                        <a:pt x="58" y="5"/>
                      </a:lnTo>
                      <a:lnTo>
                        <a:pt x="77" y="9"/>
                      </a:lnTo>
                      <a:lnTo>
                        <a:pt x="96" y="14"/>
                      </a:lnTo>
                      <a:lnTo>
                        <a:pt x="114" y="20"/>
                      </a:lnTo>
                      <a:lnTo>
                        <a:pt x="149" y="34"/>
                      </a:lnTo>
                      <a:lnTo>
                        <a:pt x="183" y="53"/>
                      </a:lnTo>
                      <a:lnTo>
                        <a:pt x="215" y="74"/>
                      </a:lnTo>
                      <a:lnTo>
                        <a:pt x="244" y="99"/>
                      </a:lnTo>
                      <a:lnTo>
                        <a:pt x="272" y="128"/>
                      </a:lnTo>
                      <a:lnTo>
                        <a:pt x="296" y="158"/>
                      </a:lnTo>
                      <a:lnTo>
                        <a:pt x="318" y="192"/>
                      </a:lnTo>
                      <a:lnTo>
                        <a:pt x="338" y="228"/>
                      </a:lnTo>
                      <a:lnTo>
                        <a:pt x="354" y="266"/>
                      </a:lnTo>
                      <a:lnTo>
                        <a:pt x="367" y="306"/>
                      </a:lnTo>
                      <a:lnTo>
                        <a:pt x="376" y="347"/>
                      </a:lnTo>
                      <a:lnTo>
                        <a:pt x="382" y="391"/>
                      </a:lnTo>
                      <a:lnTo>
                        <a:pt x="384" y="413"/>
                      </a:lnTo>
                      <a:lnTo>
                        <a:pt x="384" y="435"/>
                      </a:lnTo>
                      <a:lnTo>
                        <a:pt x="384" y="441"/>
                      </a:lnTo>
                      <a:lnTo>
                        <a:pt x="383" y="447"/>
                      </a:lnTo>
                    </a:path>
                  </a:pathLst>
                </a:custGeom>
                <a:noFill/>
                <a:ln w="28575" cmpd="sng">
                  <a:solidFill>
                    <a:srgbClr val="CC00CC"/>
                  </a:solidFill>
                  <a:prstDash val="solid"/>
                  <a:round/>
                  <a:headEnd/>
                  <a:tailEnd/>
                </a:ln>
              </p:spPr>
              <p:txBody>
                <a:bodyPr/>
                <a:lstStyle/>
                <a:p>
                  <a:endParaRPr lang="zh-CN" altLang="en-US"/>
                </a:p>
              </p:txBody>
            </p:sp>
            <p:sp>
              <p:nvSpPr>
                <p:cNvPr id="36919" name="Freeform 55"/>
                <p:cNvSpPr>
                  <a:spLocks/>
                </p:cNvSpPr>
                <p:nvPr/>
              </p:nvSpPr>
              <p:spPr bwMode="auto">
                <a:xfrm>
                  <a:off x="4560" y="2352"/>
                  <a:ext cx="144" cy="148"/>
                </a:xfrm>
                <a:custGeom>
                  <a:avLst/>
                  <a:gdLst/>
                  <a:ahLst/>
                  <a:cxnLst>
                    <a:cxn ang="0">
                      <a:pos x="0" y="0"/>
                    </a:cxn>
                    <a:cxn ang="0">
                      <a:pos x="25" y="102"/>
                    </a:cxn>
                    <a:cxn ang="0">
                      <a:pos x="67" y="6"/>
                    </a:cxn>
                    <a:cxn ang="0">
                      <a:pos x="31" y="34"/>
                    </a:cxn>
                    <a:cxn ang="0">
                      <a:pos x="0" y="0"/>
                    </a:cxn>
                  </a:cxnLst>
                  <a:rect l="0" t="0" r="r" b="b"/>
                  <a:pathLst>
                    <a:path w="67" h="102">
                      <a:moveTo>
                        <a:pt x="0" y="0"/>
                      </a:moveTo>
                      <a:lnTo>
                        <a:pt x="25" y="102"/>
                      </a:lnTo>
                      <a:lnTo>
                        <a:pt x="67" y="6"/>
                      </a:lnTo>
                      <a:lnTo>
                        <a:pt x="31" y="34"/>
                      </a:lnTo>
                      <a:lnTo>
                        <a:pt x="0" y="0"/>
                      </a:lnTo>
                      <a:close/>
                    </a:path>
                  </a:pathLst>
                </a:custGeom>
                <a:solidFill>
                  <a:srgbClr val="CC00CC"/>
                </a:solidFill>
                <a:ln w="9525">
                  <a:solidFill>
                    <a:srgbClr val="CC00CC"/>
                  </a:solidFill>
                  <a:round/>
                  <a:headEnd/>
                  <a:tailEnd/>
                </a:ln>
              </p:spPr>
              <p:txBody>
                <a:bodyPr/>
                <a:lstStyle/>
                <a:p>
                  <a:endParaRPr lang="zh-CN" altLang="en-US"/>
                </a:p>
              </p:txBody>
            </p:sp>
          </p:grpSp>
        </p:grpSp>
        <p:sp>
          <p:nvSpPr>
            <p:cNvPr id="36920" name="Rectangle 56" descr="蓝色砂纸"/>
            <p:cNvSpPr>
              <a:spLocks noChangeArrowheads="1"/>
            </p:cNvSpPr>
            <p:nvPr/>
          </p:nvSpPr>
          <p:spPr bwMode="auto">
            <a:xfrm>
              <a:off x="1296" y="3024"/>
              <a:ext cx="3264" cy="192"/>
            </a:xfrm>
            <a:prstGeom prst="rect">
              <a:avLst/>
            </a:prstGeom>
            <a:blipFill dpi="0" rotWithShape="0">
              <a:blip r:embed="rId2" cstate="print"/>
              <a:srcRect/>
              <a:tile tx="0" ty="0" sx="100000" sy="100000" flip="none" algn="tl"/>
            </a:blipFill>
            <a:ln w="28575">
              <a:solidFill>
                <a:srgbClr val="0000FF"/>
              </a:solidFill>
              <a:miter lim="800000"/>
              <a:headEnd/>
              <a:tailEnd/>
            </a:ln>
          </p:spPr>
          <p:txBody>
            <a:bodyPr/>
            <a:lstStyle/>
            <a:p>
              <a:endParaRPr lang="zh-CN" altLang="en-US"/>
            </a:p>
          </p:txBody>
        </p:sp>
        <p:sp>
          <p:nvSpPr>
            <p:cNvPr id="36921" name="Line 57"/>
            <p:cNvSpPr>
              <a:spLocks noChangeShapeType="1"/>
            </p:cNvSpPr>
            <p:nvPr/>
          </p:nvSpPr>
          <p:spPr bwMode="auto">
            <a:xfrm>
              <a:off x="1392" y="3120"/>
              <a:ext cx="3120" cy="0"/>
            </a:xfrm>
            <a:prstGeom prst="line">
              <a:avLst/>
            </a:prstGeom>
            <a:noFill/>
            <a:ln w="57150">
              <a:solidFill>
                <a:srgbClr val="0000FF"/>
              </a:solidFill>
              <a:prstDash val="dash"/>
              <a:round/>
              <a:headEnd/>
              <a:tailEnd/>
            </a:ln>
            <a:effectLst/>
          </p:spPr>
          <p:txBody>
            <a:bodyPr wrap="none" anchor="ctr"/>
            <a:lstStyle/>
            <a:p>
              <a:endParaRPr lang="zh-CN" altLang="en-US"/>
            </a:p>
          </p:txBody>
        </p:sp>
        <p:sp>
          <p:nvSpPr>
            <p:cNvPr id="36922" name="Rectangle 58" descr="25%"/>
            <p:cNvSpPr>
              <a:spLocks noChangeArrowheads="1"/>
            </p:cNvSpPr>
            <p:nvPr/>
          </p:nvSpPr>
          <p:spPr bwMode="auto">
            <a:xfrm>
              <a:off x="1248" y="1833"/>
              <a:ext cx="3370" cy="204"/>
            </a:xfrm>
            <a:prstGeom prst="rect">
              <a:avLst/>
            </a:prstGeom>
            <a:pattFill prst="pct25">
              <a:fgClr>
                <a:schemeClr val="bg1"/>
              </a:fgClr>
              <a:bgClr>
                <a:srgbClr val="FFE7FF"/>
              </a:bgClr>
            </a:pattFill>
            <a:ln w="28575">
              <a:solidFill>
                <a:srgbClr val="CC0000"/>
              </a:solidFill>
              <a:miter lim="800000"/>
              <a:headEnd/>
              <a:tailEnd/>
            </a:ln>
          </p:spPr>
          <p:txBody>
            <a:bodyPr/>
            <a:lstStyle/>
            <a:p>
              <a:endParaRPr lang="zh-CN" altLang="en-US"/>
            </a:p>
          </p:txBody>
        </p:sp>
        <p:sp>
          <p:nvSpPr>
            <p:cNvPr id="36923" name="Text Box 59"/>
            <p:cNvSpPr txBox="1">
              <a:spLocks noChangeArrowheads="1"/>
            </p:cNvSpPr>
            <p:nvPr/>
          </p:nvSpPr>
          <p:spPr bwMode="auto">
            <a:xfrm>
              <a:off x="1296" y="1680"/>
              <a:ext cx="3356" cy="442"/>
            </a:xfrm>
            <a:prstGeom prst="rect">
              <a:avLst/>
            </a:prstGeom>
            <a:noFill/>
            <a:ln w="9525">
              <a:noFill/>
              <a:miter lim="800000"/>
              <a:headEnd/>
              <a:tailEnd/>
            </a:ln>
            <a:effectLst/>
          </p:spPr>
          <p:txBody>
            <a:bodyPr wrap="none">
              <a:spAutoFit/>
            </a:bodyPr>
            <a:lstStyle/>
            <a:p>
              <a:pPr>
                <a:spcBef>
                  <a:spcPct val="50000"/>
                </a:spcBef>
              </a:pPr>
              <a:r>
                <a:rPr kumimoji="1" lang="en-US" altLang="zh-CN" sz="3200" b="1">
                  <a:solidFill>
                    <a:srgbClr val="FF0000"/>
                  </a:solidFill>
                  <a:latin typeface="Times New Roman" pitchFamily="18" charset="0"/>
                </a:rPr>
                <a:t>+  +  +  +  +  +  +  +  +  +  +  +</a:t>
              </a:r>
              <a:r>
                <a:rPr kumimoji="1" lang="en-US" altLang="zh-CN" sz="4000" b="1">
                  <a:solidFill>
                    <a:srgbClr val="FF0000"/>
                  </a:solidFill>
                  <a:latin typeface="Times New Roman" pitchFamily="18" charset="0"/>
                </a:rPr>
                <a:t> </a:t>
              </a:r>
              <a:endParaRPr kumimoji="1" lang="en-US" altLang="zh-CN" sz="2800" b="1">
                <a:latin typeface="Times New Roman" pitchFamily="18" charset="0"/>
              </a:endParaRPr>
            </a:p>
          </p:txBody>
        </p:sp>
      </p:grpSp>
      <p:sp>
        <p:nvSpPr>
          <p:cNvPr id="60" name="矩形 59"/>
          <p:cNvSpPr/>
          <p:nvPr/>
        </p:nvSpPr>
        <p:spPr>
          <a:xfrm>
            <a:off x="899591" y="184666"/>
            <a:ext cx="2039341"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四 电场线</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lectron.jpg"/>
          <p:cNvPicPr>
            <a:picLocks noChangeAspect="1"/>
          </p:cNvPicPr>
          <p:nvPr/>
        </p:nvPicPr>
        <p:blipFill>
          <a:blip r:embed="rId2" cstate="print"/>
          <a:stretch>
            <a:fillRect/>
          </a:stretch>
        </p:blipFill>
        <p:spPr>
          <a:xfrm>
            <a:off x="5943600" y="990600"/>
            <a:ext cx="2340000" cy="1564453"/>
          </a:xfrm>
          <a:prstGeom prst="rect">
            <a:avLst/>
          </a:prstGeom>
        </p:spPr>
      </p:pic>
      <p:pic>
        <p:nvPicPr>
          <p:cNvPr id="3" name="图片 2" descr="redox-reaction.png"/>
          <p:cNvPicPr>
            <a:picLocks noChangeAspect="1"/>
          </p:cNvPicPr>
          <p:nvPr/>
        </p:nvPicPr>
        <p:blipFill>
          <a:blip r:embed="rId3" cstate="print"/>
          <a:stretch>
            <a:fillRect/>
          </a:stretch>
        </p:blipFill>
        <p:spPr>
          <a:xfrm>
            <a:off x="3733800" y="4535222"/>
            <a:ext cx="5410200" cy="2322778"/>
          </a:xfrm>
          <a:prstGeom prst="rect">
            <a:avLst/>
          </a:prstGeom>
        </p:spPr>
      </p:pic>
      <p:pic>
        <p:nvPicPr>
          <p:cNvPr id="4" name="图片 3" descr="静电.png"/>
          <p:cNvPicPr>
            <a:picLocks noChangeAspect="1"/>
          </p:cNvPicPr>
          <p:nvPr/>
        </p:nvPicPr>
        <p:blipFill>
          <a:blip r:embed="rId4" cstate="print"/>
          <a:stretch>
            <a:fillRect/>
          </a:stretch>
        </p:blipFill>
        <p:spPr>
          <a:xfrm>
            <a:off x="0" y="4801551"/>
            <a:ext cx="3240000" cy="2056449"/>
          </a:xfrm>
          <a:prstGeom prst="rect">
            <a:avLst/>
          </a:prstGeom>
        </p:spPr>
      </p:pic>
      <p:pic>
        <p:nvPicPr>
          <p:cNvPr id="5" name="图片 4" descr="生活中的电.jpeg"/>
          <p:cNvPicPr>
            <a:picLocks noChangeAspect="1"/>
          </p:cNvPicPr>
          <p:nvPr/>
        </p:nvPicPr>
        <p:blipFill>
          <a:blip r:embed="rId5" cstate="print"/>
          <a:stretch>
            <a:fillRect/>
          </a:stretch>
        </p:blipFill>
        <p:spPr>
          <a:xfrm>
            <a:off x="0" y="642915"/>
            <a:ext cx="5029200" cy="3903685"/>
          </a:xfrm>
          <a:prstGeom prst="rect">
            <a:avLst/>
          </a:prstGeom>
        </p:spPr>
      </p:pic>
      <p:pic>
        <p:nvPicPr>
          <p:cNvPr id="6" name="图片 5" descr="生物电.jpg"/>
          <p:cNvPicPr>
            <a:picLocks noChangeAspect="1"/>
          </p:cNvPicPr>
          <p:nvPr/>
        </p:nvPicPr>
        <p:blipFill>
          <a:blip r:embed="rId6" cstate="print"/>
          <a:stretch>
            <a:fillRect/>
          </a:stretch>
        </p:blipFill>
        <p:spPr>
          <a:xfrm>
            <a:off x="5486400" y="2590800"/>
            <a:ext cx="3657600" cy="219524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224288" y="1252210"/>
            <a:ext cx="2714644" cy="523220"/>
          </a:xfrm>
          <a:prstGeom prst="rect">
            <a:avLst/>
          </a:prstGeom>
          <a:noFill/>
          <a:ln w="12700">
            <a:noFill/>
            <a:miter lim="800000"/>
            <a:headEnd/>
            <a:tailEnd/>
          </a:ln>
          <a:effectLst/>
        </p:spPr>
        <p:txBody>
          <a:bodyPr wrap="square">
            <a:spAutoFit/>
          </a:bodyPr>
          <a:lstStyle/>
          <a:p>
            <a:pPr algn="ctr">
              <a:spcBef>
                <a:spcPct val="50000"/>
              </a:spcBef>
            </a:pPr>
            <a:r>
              <a:rPr kumimoji="1" lang="en-US" altLang="zh-CN" sz="2800" dirty="0" smtClean="0">
                <a:solidFill>
                  <a:srgbClr val="FF0000"/>
                </a:solidFill>
                <a:latin typeface="黑体" pitchFamily="2" charset="-122"/>
                <a:ea typeface="黑体" pitchFamily="2" charset="-122"/>
              </a:rPr>
              <a:t> </a:t>
            </a:r>
            <a:r>
              <a:rPr kumimoji="1" lang="zh-CN" altLang="en-US" sz="2800" dirty="0" smtClean="0">
                <a:solidFill>
                  <a:srgbClr val="FF0000"/>
                </a:solidFill>
                <a:latin typeface="黑体" pitchFamily="2" charset="-122"/>
                <a:ea typeface="黑体" pitchFamily="2" charset="-122"/>
              </a:rPr>
              <a:t>电场线特性</a:t>
            </a:r>
            <a:r>
              <a:rPr kumimoji="1" lang="en-US" altLang="zh-CN" sz="2800" dirty="0" smtClean="0">
                <a:solidFill>
                  <a:srgbClr val="FF0000"/>
                </a:solidFill>
                <a:latin typeface="黑体" pitchFamily="2" charset="-122"/>
                <a:ea typeface="黑体" pitchFamily="2" charset="-122"/>
              </a:rPr>
              <a:t>:</a:t>
            </a:r>
            <a:endParaRPr kumimoji="1" lang="zh-CN" altLang="en-US" sz="2800" dirty="0">
              <a:solidFill>
                <a:srgbClr val="FF0000"/>
              </a:solidFill>
              <a:latin typeface="黑体" pitchFamily="2" charset="-122"/>
              <a:ea typeface="黑体" pitchFamily="2" charset="-122"/>
            </a:endParaRPr>
          </a:p>
        </p:txBody>
      </p:sp>
      <p:sp>
        <p:nvSpPr>
          <p:cNvPr id="37891" name="Text Box 3"/>
          <p:cNvSpPr txBox="1">
            <a:spLocks noChangeArrowheads="1"/>
          </p:cNvSpPr>
          <p:nvPr/>
        </p:nvSpPr>
        <p:spPr bwMode="auto">
          <a:xfrm>
            <a:off x="457200" y="2564904"/>
            <a:ext cx="8001000" cy="2228850"/>
          </a:xfrm>
          <a:prstGeom prst="rect">
            <a:avLst/>
          </a:prstGeom>
          <a:noFill/>
          <a:ln w="9525">
            <a:noFill/>
            <a:miter lim="800000"/>
            <a:headEnd/>
            <a:tailEnd/>
          </a:ln>
          <a:effectLst/>
        </p:spPr>
        <p:txBody>
          <a:bodyPr>
            <a:spAutoFit/>
          </a:bodyPr>
          <a:lstStyle/>
          <a:p>
            <a:pPr>
              <a:spcBef>
                <a:spcPct val="50000"/>
              </a:spcBef>
            </a:pPr>
            <a:r>
              <a:rPr kumimoji="1" lang="en-US" altLang="zh-CN" sz="2800" dirty="0">
                <a:solidFill>
                  <a:srgbClr val="CC0000"/>
                </a:solidFill>
                <a:latin typeface="黑体" pitchFamily="2" charset="-122"/>
                <a:ea typeface="黑体" pitchFamily="2" charset="-122"/>
              </a:rPr>
              <a:t>1</a:t>
            </a:r>
            <a:r>
              <a:rPr kumimoji="1" lang="zh-CN" altLang="en-US" sz="2800" dirty="0">
                <a:solidFill>
                  <a:srgbClr val="CC0000"/>
                </a:solidFill>
                <a:latin typeface="黑体" pitchFamily="2" charset="-122"/>
                <a:ea typeface="黑体" pitchFamily="2" charset="-122"/>
              </a:rPr>
              <a:t>）</a:t>
            </a:r>
            <a:r>
              <a:rPr kumimoji="1" lang="zh-CN" altLang="en-US" sz="2800" dirty="0">
                <a:latin typeface="黑体" pitchFamily="2" charset="-122"/>
                <a:ea typeface="黑体" pitchFamily="2" charset="-122"/>
              </a:rPr>
              <a:t> 始于正电荷</a:t>
            </a:r>
            <a:r>
              <a:rPr kumimoji="1" lang="en-US" altLang="zh-CN" sz="2800" dirty="0">
                <a:latin typeface="黑体" pitchFamily="2" charset="-122"/>
                <a:ea typeface="黑体" pitchFamily="2" charset="-122"/>
              </a:rPr>
              <a:t>,</a:t>
            </a:r>
            <a:r>
              <a:rPr kumimoji="1" lang="zh-CN" altLang="en-US" sz="2800" dirty="0">
                <a:latin typeface="黑体" pitchFamily="2" charset="-122"/>
                <a:ea typeface="黑体" pitchFamily="2" charset="-122"/>
              </a:rPr>
              <a:t>止于负电荷</a:t>
            </a:r>
            <a:r>
              <a:rPr kumimoji="1" lang="en-US" altLang="zh-CN" sz="2800" dirty="0">
                <a:latin typeface="黑体" pitchFamily="2" charset="-122"/>
                <a:ea typeface="黑体" pitchFamily="2" charset="-122"/>
              </a:rPr>
              <a:t>(</a:t>
            </a:r>
            <a:r>
              <a:rPr kumimoji="1" lang="zh-CN" altLang="en-US" sz="2800" dirty="0">
                <a:latin typeface="黑体" pitchFamily="2" charset="-122"/>
                <a:ea typeface="黑体" pitchFamily="2" charset="-122"/>
              </a:rPr>
              <a:t>或来自无穷远</a:t>
            </a:r>
            <a:r>
              <a:rPr kumimoji="1" lang="en-US" altLang="zh-CN" sz="2800" dirty="0">
                <a:latin typeface="黑体" pitchFamily="2" charset="-122"/>
                <a:ea typeface="黑体" pitchFamily="2" charset="-122"/>
              </a:rPr>
              <a:t>,</a:t>
            </a:r>
            <a:r>
              <a:rPr kumimoji="1" lang="zh-CN" altLang="en-US" sz="2800" dirty="0">
                <a:latin typeface="黑体" pitchFamily="2" charset="-122"/>
                <a:ea typeface="黑体" pitchFamily="2" charset="-122"/>
              </a:rPr>
              <a:t>去向无穷远</a:t>
            </a:r>
            <a:r>
              <a:rPr kumimoji="1" lang="en-US" altLang="zh-CN" sz="2800" dirty="0">
                <a:latin typeface="黑体" pitchFamily="2" charset="-122"/>
                <a:ea typeface="黑体" pitchFamily="2" charset="-122"/>
              </a:rPr>
              <a:t>).</a:t>
            </a:r>
          </a:p>
          <a:p>
            <a:pPr>
              <a:spcBef>
                <a:spcPct val="50000"/>
              </a:spcBef>
            </a:pPr>
            <a:r>
              <a:rPr kumimoji="1" lang="en-US" altLang="zh-CN" sz="2800" dirty="0">
                <a:solidFill>
                  <a:srgbClr val="CC0000"/>
                </a:solidFill>
                <a:latin typeface="黑体" pitchFamily="2" charset="-122"/>
                <a:ea typeface="黑体" pitchFamily="2" charset="-122"/>
              </a:rPr>
              <a:t>2</a:t>
            </a:r>
            <a:r>
              <a:rPr kumimoji="1" lang="zh-CN" altLang="en-US" sz="2800" dirty="0">
                <a:solidFill>
                  <a:srgbClr val="CC0000"/>
                </a:solidFill>
                <a:latin typeface="黑体" pitchFamily="2" charset="-122"/>
                <a:ea typeface="黑体" pitchFamily="2" charset="-122"/>
              </a:rPr>
              <a:t>）</a:t>
            </a:r>
            <a:r>
              <a:rPr kumimoji="1" lang="zh-CN" altLang="en-US" sz="2800" dirty="0">
                <a:solidFill>
                  <a:srgbClr val="A50021"/>
                </a:solidFill>
                <a:latin typeface="黑体" pitchFamily="2" charset="-122"/>
                <a:ea typeface="黑体" pitchFamily="2" charset="-122"/>
              </a:rPr>
              <a:t> </a:t>
            </a:r>
            <a:r>
              <a:rPr kumimoji="1" lang="zh-CN" altLang="en-US" sz="2800" dirty="0">
                <a:latin typeface="黑体" pitchFamily="2" charset="-122"/>
                <a:ea typeface="黑体" pitchFamily="2" charset="-122"/>
              </a:rPr>
              <a:t>电场线不相交</a:t>
            </a:r>
            <a:r>
              <a:rPr kumimoji="1" lang="en-US" altLang="zh-CN" sz="2800" dirty="0">
                <a:latin typeface="黑体" pitchFamily="2" charset="-122"/>
                <a:ea typeface="黑体" pitchFamily="2" charset="-122"/>
              </a:rPr>
              <a:t>.</a:t>
            </a:r>
          </a:p>
          <a:p>
            <a:pPr>
              <a:spcBef>
                <a:spcPct val="50000"/>
              </a:spcBef>
            </a:pPr>
            <a:r>
              <a:rPr kumimoji="1" lang="en-US" altLang="zh-CN" sz="2800" dirty="0">
                <a:solidFill>
                  <a:srgbClr val="CC0000"/>
                </a:solidFill>
                <a:latin typeface="黑体" pitchFamily="2" charset="-122"/>
                <a:ea typeface="黑体" pitchFamily="2" charset="-122"/>
              </a:rPr>
              <a:t>3</a:t>
            </a:r>
            <a:r>
              <a:rPr kumimoji="1" lang="zh-CN" altLang="en-US" sz="2800" dirty="0">
                <a:solidFill>
                  <a:srgbClr val="CC0000"/>
                </a:solidFill>
                <a:latin typeface="黑体" pitchFamily="2" charset="-122"/>
                <a:ea typeface="黑体" pitchFamily="2" charset="-122"/>
              </a:rPr>
              <a:t>）</a:t>
            </a:r>
            <a:r>
              <a:rPr kumimoji="1" lang="zh-CN" altLang="en-US" sz="2800" dirty="0">
                <a:solidFill>
                  <a:srgbClr val="A50021"/>
                </a:solidFill>
                <a:latin typeface="黑体" pitchFamily="2" charset="-122"/>
                <a:ea typeface="黑体" pitchFamily="2" charset="-122"/>
              </a:rPr>
              <a:t> </a:t>
            </a:r>
            <a:r>
              <a:rPr kumimoji="1" lang="zh-CN" altLang="en-US" sz="2800" dirty="0">
                <a:latin typeface="黑体" pitchFamily="2" charset="-122"/>
                <a:ea typeface="黑体" pitchFamily="2" charset="-122"/>
              </a:rPr>
              <a:t>静电场电场线不闭合</a:t>
            </a:r>
            <a:r>
              <a:rPr kumimoji="1" lang="en-US" altLang="zh-CN" sz="2800" dirty="0">
                <a:latin typeface="黑体" pitchFamily="2" charset="-122"/>
                <a:ea typeface="黑体" pitchFamily="2" charset="-122"/>
              </a:rPr>
              <a:t>.</a:t>
            </a:r>
          </a:p>
        </p:txBody>
      </p:sp>
      <p:sp>
        <p:nvSpPr>
          <p:cNvPr id="4" name="矩形 3"/>
          <p:cNvSpPr/>
          <p:nvPr/>
        </p:nvSpPr>
        <p:spPr>
          <a:xfrm>
            <a:off x="899591" y="184666"/>
            <a:ext cx="2039341" cy="584775"/>
          </a:xfrm>
          <a:prstGeom prst="rect">
            <a:avLst/>
          </a:prstGeom>
        </p:spPr>
        <p:txBody>
          <a:bodyPr wrap="none">
            <a:spAutoFit/>
          </a:bodyPr>
          <a:lstStyle/>
          <a:p>
            <a:r>
              <a:rPr lang="zh-CN" altLang="zh-CN" sz="3200" b="1" dirty="0">
                <a:solidFill>
                  <a:srgbClr val="00B050"/>
                </a:solidFill>
                <a:latin typeface="黑体" panose="02010609060101010101" pitchFamily="49" charset="-122"/>
                <a:ea typeface="黑体" panose="02010609060101010101" pitchFamily="49" charset="-122"/>
              </a:rPr>
              <a:t>四 电场线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strips(downRight)">
                                      <p:cBhvr>
                                        <p:cTn id="7" dur="500"/>
                                        <p:tgtEl>
                                          <p:spTgt spid="37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4"/>
          <p:cNvSpPr>
            <a:spLocks noGrp="1" noChangeArrowheads="1"/>
          </p:cNvSpPr>
          <p:nvPr>
            <p:ph type="ctrTitle"/>
          </p:nvPr>
        </p:nvSpPr>
        <p:spPr>
          <a:xfrm>
            <a:off x="760040" y="2420888"/>
            <a:ext cx="7772400" cy="1470025"/>
          </a:xfrm>
        </p:spPr>
        <p:txBody>
          <a:bodyPr>
            <a:normAutofit/>
          </a:bodyPr>
          <a:lstStyle/>
          <a:p>
            <a:r>
              <a:rPr lang="en-US" altLang="zh-CN" sz="6000" b="1" dirty="0" smtClean="0">
                <a:ln>
                  <a:solidFill>
                    <a:schemeClr val="bg1"/>
                  </a:solidFill>
                </a:ln>
                <a:latin typeface="Times New Roman" panose="02020603050405020304" pitchFamily="18" charset="0"/>
                <a:ea typeface="黑体" pitchFamily="2" charset="-122"/>
                <a:cs typeface="Times New Roman" panose="02020603050405020304" pitchFamily="18" charset="0"/>
              </a:rPr>
              <a:t>5.4 </a:t>
            </a:r>
            <a:r>
              <a:rPr lang="zh-CN" altLang="en-US" sz="6000" b="1" dirty="0" smtClean="0">
                <a:ln>
                  <a:solidFill>
                    <a:schemeClr val="bg1"/>
                  </a:solidFill>
                </a:ln>
                <a:ea typeface="黑体" pitchFamily="2" charset="-122"/>
              </a:rPr>
              <a:t>高斯定理</a:t>
            </a:r>
            <a:endParaRPr lang="zh-CN" altLang="en-US" sz="6000" b="1" dirty="0">
              <a:ln>
                <a:solidFill>
                  <a:schemeClr val="bg1"/>
                </a:solidFill>
              </a:ln>
              <a:ea typeface="黑体" pitchFamily="2"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953000" y="4038600"/>
            <a:ext cx="3962400" cy="2057400"/>
            <a:chOff x="3168" y="2736"/>
            <a:chExt cx="2496" cy="1296"/>
          </a:xfrm>
        </p:grpSpPr>
        <p:sp>
          <p:nvSpPr>
            <p:cNvPr id="38915" name="Rectangle 3"/>
            <p:cNvSpPr>
              <a:spLocks noChangeArrowheads="1"/>
            </p:cNvSpPr>
            <p:nvPr/>
          </p:nvSpPr>
          <p:spPr bwMode="auto">
            <a:xfrm>
              <a:off x="3168" y="2736"/>
              <a:ext cx="2496" cy="1296"/>
            </a:xfrm>
            <a:prstGeom prst="rect">
              <a:avLst/>
            </a:prstGeom>
            <a:solidFill>
              <a:schemeClr val="bg1"/>
            </a:solidFill>
            <a:ln w="9525">
              <a:solidFill>
                <a:srgbClr val="006666"/>
              </a:solidFill>
              <a:miter lim="800000"/>
              <a:headEnd/>
              <a:tailEnd/>
            </a:ln>
            <a:effectLst/>
          </p:spPr>
          <p:txBody>
            <a:bodyPr wrap="none" anchor="ctr"/>
            <a:lstStyle/>
            <a:p>
              <a:endParaRPr lang="zh-CN" altLang="en-US"/>
            </a:p>
          </p:txBody>
        </p:sp>
        <p:sp>
          <p:nvSpPr>
            <p:cNvPr id="38916" name="Line 4"/>
            <p:cNvSpPr>
              <a:spLocks noChangeShapeType="1"/>
            </p:cNvSpPr>
            <p:nvPr/>
          </p:nvSpPr>
          <p:spPr bwMode="auto">
            <a:xfrm>
              <a:off x="3744" y="3071"/>
              <a:ext cx="1872" cy="0"/>
            </a:xfrm>
            <a:prstGeom prst="line">
              <a:avLst/>
            </a:prstGeom>
            <a:noFill/>
            <a:ln w="19050">
              <a:solidFill>
                <a:srgbClr val="FF6600"/>
              </a:solidFill>
              <a:round/>
              <a:headEnd/>
              <a:tailEnd type="triangle" w="sm" len="lg"/>
            </a:ln>
            <a:effectLst/>
          </p:spPr>
          <p:txBody>
            <a:bodyPr wrap="none" anchor="ctr"/>
            <a:lstStyle/>
            <a:p>
              <a:endParaRPr lang="zh-CN" altLang="en-US"/>
            </a:p>
          </p:txBody>
        </p:sp>
        <p:sp>
          <p:nvSpPr>
            <p:cNvPr id="38917" name="Line 5"/>
            <p:cNvSpPr>
              <a:spLocks noChangeShapeType="1"/>
            </p:cNvSpPr>
            <p:nvPr/>
          </p:nvSpPr>
          <p:spPr bwMode="auto">
            <a:xfrm>
              <a:off x="3600" y="3167"/>
              <a:ext cx="1872" cy="0"/>
            </a:xfrm>
            <a:prstGeom prst="line">
              <a:avLst/>
            </a:prstGeom>
            <a:noFill/>
            <a:ln w="19050">
              <a:solidFill>
                <a:srgbClr val="FF6600"/>
              </a:solidFill>
              <a:round/>
              <a:headEnd/>
              <a:tailEnd type="triangle" w="sm" len="lg"/>
            </a:ln>
            <a:effectLst/>
          </p:spPr>
          <p:txBody>
            <a:bodyPr wrap="none" anchor="ctr"/>
            <a:lstStyle/>
            <a:p>
              <a:endParaRPr lang="zh-CN" altLang="en-US"/>
            </a:p>
          </p:txBody>
        </p:sp>
        <p:sp>
          <p:nvSpPr>
            <p:cNvPr id="38918" name="Line 6"/>
            <p:cNvSpPr>
              <a:spLocks noChangeShapeType="1"/>
            </p:cNvSpPr>
            <p:nvPr/>
          </p:nvSpPr>
          <p:spPr bwMode="auto">
            <a:xfrm>
              <a:off x="3504" y="3263"/>
              <a:ext cx="1872" cy="0"/>
            </a:xfrm>
            <a:prstGeom prst="line">
              <a:avLst/>
            </a:prstGeom>
            <a:noFill/>
            <a:ln w="19050">
              <a:solidFill>
                <a:srgbClr val="FF6600"/>
              </a:solidFill>
              <a:round/>
              <a:headEnd/>
              <a:tailEnd type="triangle" w="sm" len="lg"/>
            </a:ln>
            <a:effectLst/>
          </p:spPr>
          <p:txBody>
            <a:bodyPr wrap="none" anchor="ctr"/>
            <a:lstStyle/>
            <a:p>
              <a:endParaRPr lang="zh-CN" altLang="en-US"/>
            </a:p>
          </p:txBody>
        </p:sp>
        <p:sp>
          <p:nvSpPr>
            <p:cNvPr id="38919" name="Line 7"/>
            <p:cNvSpPr>
              <a:spLocks noChangeShapeType="1"/>
            </p:cNvSpPr>
            <p:nvPr/>
          </p:nvSpPr>
          <p:spPr bwMode="auto">
            <a:xfrm>
              <a:off x="3744" y="3359"/>
              <a:ext cx="1872" cy="0"/>
            </a:xfrm>
            <a:prstGeom prst="line">
              <a:avLst/>
            </a:prstGeom>
            <a:noFill/>
            <a:ln w="19050">
              <a:solidFill>
                <a:srgbClr val="FF6600"/>
              </a:solidFill>
              <a:round/>
              <a:headEnd/>
              <a:tailEnd type="triangle" w="sm" len="lg"/>
            </a:ln>
            <a:effectLst/>
          </p:spPr>
          <p:txBody>
            <a:bodyPr wrap="none" anchor="ctr"/>
            <a:lstStyle/>
            <a:p>
              <a:endParaRPr lang="zh-CN" altLang="en-US"/>
            </a:p>
          </p:txBody>
        </p:sp>
        <p:sp>
          <p:nvSpPr>
            <p:cNvPr id="38920" name="Line 8"/>
            <p:cNvSpPr>
              <a:spLocks noChangeShapeType="1"/>
            </p:cNvSpPr>
            <p:nvPr/>
          </p:nvSpPr>
          <p:spPr bwMode="auto">
            <a:xfrm>
              <a:off x="3552" y="3455"/>
              <a:ext cx="1872" cy="0"/>
            </a:xfrm>
            <a:prstGeom prst="line">
              <a:avLst/>
            </a:prstGeom>
            <a:noFill/>
            <a:ln w="19050">
              <a:solidFill>
                <a:srgbClr val="FF6600"/>
              </a:solidFill>
              <a:round/>
              <a:headEnd/>
              <a:tailEnd type="triangle" w="sm" len="lg"/>
            </a:ln>
            <a:effectLst/>
          </p:spPr>
          <p:txBody>
            <a:bodyPr wrap="none" anchor="ctr"/>
            <a:lstStyle/>
            <a:p>
              <a:endParaRPr lang="zh-CN" altLang="en-US"/>
            </a:p>
          </p:txBody>
        </p:sp>
        <p:sp>
          <p:nvSpPr>
            <p:cNvPr id="38921" name="Line 9"/>
            <p:cNvSpPr>
              <a:spLocks noChangeShapeType="1"/>
            </p:cNvSpPr>
            <p:nvPr/>
          </p:nvSpPr>
          <p:spPr bwMode="auto">
            <a:xfrm>
              <a:off x="3408" y="3551"/>
              <a:ext cx="1872" cy="0"/>
            </a:xfrm>
            <a:prstGeom prst="line">
              <a:avLst/>
            </a:prstGeom>
            <a:noFill/>
            <a:ln w="19050">
              <a:solidFill>
                <a:srgbClr val="FF6600"/>
              </a:solidFill>
              <a:round/>
              <a:headEnd/>
              <a:tailEnd type="triangle" w="sm" len="lg"/>
            </a:ln>
            <a:effectLst/>
          </p:spPr>
          <p:txBody>
            <a:bodyPr wrap="none" anchor="ctr"/>
            <a:lstStyle/>
            <a:p>
              <a:endParaRPr lang="zh-CN" altLang="en-US"/>
            </a:p>
          </p:txBody>
        </p:sp>
        <p:sp>
          <p:nvSpPr>
            <p:cNvPr id="38922" name="Line 10"/>
            <p:cNvSpPr>
              <a:spLocks noChangeShapeType="1"/>
            </p:cNvSpPr>
            <p:nvPr/>
          </p:nvSpPr>
          <p:spPr bwMode="auto">
            <a:xfrm>
              <a:off x="3648" y="3647"/>
              <a:ext cx="1872" cy="0"/>
            </a:xfrm>
            <a:prstGeom prst="line">
              <a:avLst/>
            </a:prstGeom>
            <a:noFill/>
            <a:ln w="19050">
              <a:solidFill>
                <a:srgbClr val="FF6600"/>
              </a:solidFill>
              <a:round/>
              <a:headEnd/>
              <a:tailEnd type="triangle" w="sm" len="lg"/>
            </a:ln>
            <a:effectLst/>
          </p:spPr>
          <p:txBody>
            <a:bodyPr wrap="none" anchor="ctr"/>
            <a:lstStyle/>
            <a:p>
              <a:endParaRPr lang="zh-CN" altLang="en-US"/>
            </a:p>
          </p:txBody>
        </p:sp>
        <p:sp>
          <p:nvSpPr>
            <p:cNvPr id="38923" name="Line 11"/>
            <p:cNvSpPr>
              <a:spLocks noChangeShapeType="1"/>
            </p:cNvSpPr>
            <p:nvPr/>
          </p:nvSpPr>
          <p:spPr bwMode="auto">
            <a:xfrm>
              <a:off x="3456" y="3743"/>
              <a:ext cx="1872" cy="0"/>
            </a:xfrm>
            <a:prstGeom prst="line">
              <a:avLst/>
            </a:prstGeom>
            <a:noFill/>
            <a:ln w="19050">
              <a:solidFill>
                <a:srgbClr val="FF6600"/>
              </a:solidFill>
              <a:round/>
              <a:headEnd/>
              <a:tailEnd type="triangle" w="sm" len="lg"/>
            </a:ln>
            <a:effectLst/>
          </p:spPr>
          <p:txBody>
            <a:bodyPr wrap="none" anchor="ctr"/>
            <a:lstStyle/>
            <a:p>
              <a:endParaRPr lang="zh-CN" altLang="en-US"/>
            </a:p>
          </p:txBody>
        </p:sp>
        <p:sp>
          <p:nvSpPr>
            <p:cNvPr id="38924" name="Line 12"/>
            <p:cNvSpPr>
              <a:spLocks noChangeShapeType="1"/>
            </p:cNvSpPr>
            <p:nvPr/>
          </p:nvSpPr>
          <p:spPr bwMode="auto">
            <a:xfrm>
              <a:off x="3264" y="3839"/>
              <a:ext cx="1872" cy="0"/>
            </a:xfrm>
            <a:prstGeom prst="line">
              <a:avLst/>
            </a:prstGeom>
            <a:noFill/>
            <a:ln w="19050">
              <a:solidFill>
                <a:srgbClr val="FF6600"/>
              </a:solidFill>
              <a:round/>
              <a:headEnd/>
              <a:tailEnd type="triangle" w="sm" len="lg"/>
            </a:ln>
            <a:effectLst/>
          </p:spPr>
          <p:txBody>
            <a:bodyPr wrap="none" anchor="ctr"/>
            <a:lstStyle/>
            <a:p>
              <a:endParaRPr lang="zh-CN" altLang="en-US"/>
            </a:p>
          </p:txBody>
        </p:sp>
        <p:sp>
          <p:nvSpPr>
            <p:cNvPr id="38925" name="Line 13"/>
            <p:cNvSpPr>
              <a:spLocks noChangeShapeType="1"/>
            </p:cNvSpPr>
            <p:nvPr/>
          </p:nvSpPr>
          <p:spPr bwMode="auto">
            <a:xfrm flipH="1">
              <a:off x="4656" y="3359"/>
              <a:ext cx="144" cy="0"/>
            </a:xfrm>
            <a:prstGeom prst="line">
              <a:avLst/>
            </a:prstGeom>
            <a:noFill/>
            <a:ln w="19050">
              <a:solidFill>
                <a:srgbClr val="FF6600"/>
              </a:solidFill>
              <a:round/>
              <a:headEnd/>
              <a:tailEnd type="none" w="sm" len="lg"/>
            </a:ln>
            <a:effectLst/>
          </p:spPr>
          <p:txBody>
            <a:bodyPr wrap="none" anchor="ctr"/>
            <a:lstStyle/>
            <a:p>
              <a:endParaRPr lang="zh-CN" altLang="en-US"/>
            </a:p>
          </p:txBody>
        </p:sp>
        <p:sp>
          <p:nvSpPr>
            <p:cNvPr id="38926" name="Line 14"/>
            <p:cNvSpPr>
              <a:spLocks noChangeShapeType="1"/>
            </p:cNvSpPr>
            <p:nvPr/>
          </p:nvSpPr>
          <p:spPr bwMode="auto">
            <a:xfrm flipH="1">
              <a:off x="4464" y="3455"/>
              <a:ext cx="384" cy="0"/>
            </a:xfrm>
            <a:prstGeom prst="line">
              <a:avLst/>
            </a:prstGeom>
            <a:noFill/>
            <a:ln w="19050">
              <a:solidFill>
                <a:srgbClr val="FF6600"/>
              </a:solidFill>
              <a:round/>
              <a:headEnd/>
              <a:tailEnd type="none" w="sm" len="lg"/>
            </a:ln>
            <a:effectLst/>
          </p:spPr>
          <p:txBody>
            <a:bodyPr wrap="none" anchor="ctr"/>
            <a:lstStyle/>
            <a:p>
              <a:endParaRPr lang="zh-CN" altLang="en-US"/>
            </a:p>
          </p:txBody>
        </p:sp>
        <p:sp>
          <p:nvSpPr>
            <p:cNvPr id="38927" name="Line 15"/>
            <p:cNvSpPr>
              <a:spLocks noChangeShapeType="1"/>
            </p:cNvSpPr>
            <p:nvPr/>
          </p:nvSpPr>
          <p:spPr bwMode="auto">
            <a:xfrm flipH="1">
              <a:off x="4320" y="3551"/>
              <a:ext cx="528" cy="0"/>
            </a:xfrm>
            <a:prstGeom prst="line">
              <a:avLst/>
            </a:prstGeom>
            <a:noFill/>
            <a:ln w="19050">
              <a:solidFill>
                <a:srgbClr val="FF6600"/>
              </a:solidFill>
              <a:round/>
              <a:headEnd/>
              <a:tailEnd type="none" w="sm" len="lg"/>
            </a:ln>
            <a:effectLst/>
          </p:spPr>
          <p:txBody>
            <a:bodyPr wrap="none" anchor="ctr"/>
            <a:lstStyle/>
            <a:p>
              <a:endParaRPr lang="zh-CN" altLang="en-US"/>
            </a:p>
          </p:txBody>
        </p:sp>
        <p:sp>
          <p:nvSpPr>
            <p:cNvPr id="38928" name="Line 16"/>
            <p:cNvSpPr>
              <a:spLocks noChangeShapeType="1"/>
            </p:cNvSpPr>
            <p:nvPr/>
          </p:nvSpPr>
          <p:spPr bwMode="auto">
            <a:xfrm flipH="1">
              <a:off x="4656" y="3647"/>
              <a:ext cx="96" cy="0"/>
            </a:xfrm>
            <a:prstGeom prst="line">
              <a:avLst/>
            </a:prstGeom>
            <a:noFill/>
            <a:ln w="19050">
              <a:solidFill>
                <a:srgbClr val="FF6600"/>
              </a:solidFill>
              <a:round/>
              <a:headEnd/>
              <a:tailEnd type="none" w="sm" len="lg"/>
            </a:ln>
            <a:effectLst/>
          </p:spPr>
          <p:txBody>
            <a:bodyPr wrap="none" anchor="ctr"/>
            <a:lstStyle/>
            <a:p>
              <a:endParaRPr lang="zh-CN" altLang="en-US"/>
            </a:p>
          </p:txBody>
        </p:sp>
        <p:sp>
          <p:nvSpPr>
            <p:cNvPr id="38929" name="Line 17"/>
            <p:cNvSpPr>
              <a:spLocks noChangeShapeType="1"/>
            </p:cNvSpPr>
            <p:nvPr/>
          </p:nvSpPr>
          <p:spPr bwMode="auto">
            <a:xfrm flipH="1">
              <a:off x="4368" y="3743"/>
              <a:ext cx="96" cy="0"/>
            </a:xfrm>
            <a:prstGeom prst="line">
              <a:avLst/>
            </a:prstGeom>
            <a:noFill/>
            <a:ln w="19050">
              <a:solidFill>
                <a:srgbClr val="FF6600"/>
              </a:solidFill>
              <a:round/>
              <a:headEnd/>
              <a:tailEnd type="none" w="sm" len="lg"/>
            </a:ln>
            <a:effectLst/>
          </p:spPr>
          <p:txBody>
            <a:bodyPr wrap="none" anchor="ctr"/>
            <a:lstStyle/>
            <a:p>
              <a:endParaRPr lang="zh-CN" altLang="en-US"/>
            </a:p>
          </p:txBody>
        </p:sp>
        <p:sp>
          <p:nvSpPr>
            <p:cNvPr id="38930" name="Line 18"/>
            <p:cNvSpPr>
              <a:spLocks noChangeShapeType="1"/>
            </p:cNvSpPr>
            <p:nvPr/>
          </p:nvSpPr>
          <p:spPr bwMode="auto">
            <a:xfrm flipH="1">
              <a:off x="4368" y="3263"/>
              <a:ext cx="480" cy="0"/>
            </a:xfrm>
            <a:prstGeom prst="line">
              <a:avLst/>
            </a:prstGeom>
            <a:noFill/>
            <a:ln w="19050">
              <a:solidFill>
                <a:srgbClr val="FF6600"/>
              </a:solidFill>
              <a:round/>
              <a:headEnd/>
              <a:tailEnd type="none" w="sm" len="lg"/>
            </a:ln>
            <a:effectLst/>
          </p:spPr>
          <p:txBody>
            <a:bodyPr wrap="none" anchor="ctr"/>
            <a:lstStyle/>
            <a:p>
              <a:endParaRPr lang="zh-CN" altLang="en-US"/>
            </a:p>
          </p:txBody>
        </p:sp>
        <p:sp>
          <p:nvSpPr>
            <p:cNvPr id="38931" name="Line 19"/>
            <p:cNvSpPr>
              <a:spLocks noChangeShapeType="1"/>
            </p:cNvSpPr>
            <p:nvPr/>
          </p:nvSpPr>
          <p:spPr bwMode="auto">
            <a:xfrm flipH="1">
              <a:off x="4560" y="3167"/>
              <a:ext cx="240" cy="0"/>
            </a:xfrm>
            <a:prstGeom prst="line">
              <a:avLst/>
            </a:prstGeom>
            <a:noFill/>
            <a:ln w="19050">
              <a:solidFill>
                <a:srgbClr val="FF6600"/>
              </a:solidFill>
              <a:round/>
              <a:headEnd/>
              <a:tailEnd type="none" w="sm" len="lg"/>
            </a:ln>
            <a:effectLst/>
          </p:spPr>
          <p:txBody>
            <a:bodyPr wrap="none" anchor="ctr"/>
            <a:lstStyle/>
            <a:p>
              <a:endParaRPr lang="zh-CN" altLang="en-US"/>
            </a:p>
          </p:txBody>
        </p:sp>
        <p:graphicFrame>
          <p:nvGraphicFramePr>
            <p:cNvPr id="38932" name="Object 20"/>
            <p:cNvGraphicFramePr>
              <a:graphicFrameLocks noChangeAspect="1"/>
            </p:cNvGraphicFramePr>
            <p:nvPr/>
          </p:nvGraphicFramePr>
          <p:xfrm>
            <a:off x="5280" y="3647"/>
            <a:ext cx="267" cy="337"/>
          </p:xfrm>
          <a:graphic>
            <a:graphicData uri="http://schemas.openxmlformats.org/presentationml/2006/ole">
              <p:oleObj spid="_x0000_s22634" name="公式" r:id="rId3" imgW="152334" imgH="190417" progId="Equation.3">
                <p:embed/>
              </p:oleObj>
            </a:graphicData>
          </a:graphic>
        </p:graphicFrame>
        <p:sp>
          <p:nvSpPr>
            <p:cNvPr id="38933" name="AutoShape 21"/>
            <p:cNvSpPr>
              <a:spLocks noChangeArrowheads="1"/>
            </p:cNvSpPr>
            <p:nvPr/>
          </p:nvSpPr>
          <p:spPr bwMode="auto">
            <a:xfrm rot="2762319">
              <a:off x="4067" y="3181"/>
              <a:ext cx="769" cy="552"/>
            </a:xfrm>
            <a:prstGeom prst="parallelogram">
              <a:avLst>
                <a:gd name="adj" fmla="val 36111"/>
              </a:avLst>
            </a:prstGeom>
            <a:solidFill>
              <a:schemeClr val="accent1"/>
            </a:solidFill>
            <a:ln w="19050">
              <a:solidFill>
                <a:schemeClr val="tx1"/>
              </a:solidFill>
              <a:miter lim="800000"/>
              <a:headEnd/>
              <a:tailEnd/>
            </a:ln>
            <a:effectLst/>
          </p:spPr>
          <p:txBody>
            <a:bodyPr wrap="none" anchor="ctr"/>
            <a:lstStyle/>
            <a:p>
              <a:endParaRPr lang="zh-CN" altLang="en-US"/>
            </a:p>
          </p:txBody>
        </p:sp>
        <p:sp>
          <p:nvSpPr>
            <p:cNvPr id="38934" name="Line 22"/>
            <p:cNvSpPr>
              <a:spLocks noChangeShapeType="1"/>
            </p:cNvSpPr>
            <p:nvPr/>
          </p:nvSpPr>
          <p:spPr bwMode="auto">
            <a:xfrm flipH="1">
              <a:off x="4464" y="3263"/>
              <a:ext cx="240" cy="0"/>
            </a:xfrm>
            <a:prstGeom prst="line">
              <a:avLst/>
            </a:prstGeom>
            <a:noFill/>
            <a:ln w="19050">
              <a:solidFill>
                <a:srgbClr val="FF6600"/>
              </a:solidFill>
              <a:round/>
              <a:headEnd/>
              <a:tailEnd type="none" w="sm" len="lg"/>
            </a:ln>
            <a:effectLst/>
          </p:spPr>
          <p:txBody>
            <a:bodyPr wrap="none" anchor="ctr"/>
            <a:lstStyle/>
            <a:p>
              <a:endParaRPr lang="zh-CN" altLang="en-US"/>
            </a:p>
          </p:txBody>
        </p:sp>
        <p:sp>
          <p:nvSpPr>
            <p:cNvPr id="38935" name="Line 23"/>
            <p:cNvSpPr>
              <a:spLocks noChangeShapeType="1"/>
            </p:cNvSpPr>
            <p:nvPr/>
          </p:nvSpPr>
          <p:spPr bwMode="auto">
            <a:xfrm flipH="1">
              <a:off x="4704" y="3359"/>
              <a:ext cx="96" cy="0"/>
            </a:xfrm>
            <a:prstGeom prst="line">
              <a:avLst/>
            </a:prstGeom>
            <a:noFill/>
            <a:ln w="19050">
              <a:solidFill>
                <a:srgbClr val="FF6600"/>
              </a:solidFill>
              <a:round/>
              <a:headEnd/>
              <a:tailEnd type="none" w="sm" len="lg"/>
            </a:ln>
            <a:effectLst/>
          </p:spPr>
          <p:txBody>
            <a:bodyPr wrap="none" anchor="ctr"/>
            <a:lstStyle/>
            <a:p>
              <a:endParaRPr lang="zh-CN" altLang="en-US"/>
            </a:p>
          </p:txBody>
        </p:sp>
        <p:sp>
          <p:nvSpPr>
            <p:cNvPr id="38936" name="Line 24"/>
            <p:cNvSpPr>
              <a:spLocks noChangeShapeType="1"/>
            </p:cNvSpPr>
            <p:nvPr/>
          </p:nvSpPr>
          <p:spPr bwMode="auto">
            <a:xfrm flipH="1">
              <a:off x="4608" y="3455"/>
              <a:ext cx="288" cy="0"/>
            </a:xfrm>
            <a:prstGeom prst="line">
              <a:avLst/>
            </a:prstGeom>
            <a:noFill/>
            <a:ln w="19050">
              <a:solidFill>
                <a:srgbClr val="FF6600"/>
              </a:solidFill>
              <a:round/>
              <a:headEnd/>
              <a:tailEnd type="none" w="sm" len="lg"/>
            </a:ln>
            <a:effectLst/>
          </p:spPr>
          <p:txBody>
            <a:bodyPr wrap="none" anchor="ctr"/>
            <a:lstStyle/>
            <a:p>
              <a:endParaRPr lang="zh-CN" altLang="en-US"/>
            </a:p>
          </p:txBody>
        </p:sp>
        <p:sp>
          <p:nvSpPr>
            <p:cNvPr id="38937" name="Line 25"/>
            <p:cNvSpPr>
              <a:spLocks noChangeShapeType="1"/>
            </p:cNvSpPr>
            <p:nvPr/>
          </p:nvSpPr>
          <p:spPr bwMode="auto">
            <a:xfrm flipH="1">
              <a:off x="4416" y="3551"/>
              <a:ext cx="480" cy="0"/>
            </a:xfrm>
            <a:prstGeom prst="line">
              <a:avLst/>
            </a:prstGeom>
            <a:noFill/>
            <a:ln w="19050">
              <a:solidFill>
                <a:srgbClr val="FF6600"/>
              </a:solidFill>
              <a:round/>
              <a:headEnd/>
              <a:tailEnd type="none" w="sm" len="lg"/>
            </a:ln>
            <a:effectLst/>
          </p:spPr>
          <p:txBody>
            <a:bodyPr wrap="none" anchor="ctr"/>
            <a:lstStyle/>
            <a:p>
              <a:endParaRPr lang="zh-CN" altLang="en-US"/>
            </a:p>
          </p:txBody>
        </p:sp>
        <p:graphicFrame>
          <p:nvGraphicFramePr>
            <p:cNvPr id="38938" name="Object 26"/>
            <p:cNvGraphicFramePr>
              <a:graphicFrameLocks noChangeAspect="1"/>
            </p:cNvGraphicFramePr>
            <p:nvPr/>
          </p:nvGraphicFramePr>
          <p:xfrm>
            <a:off x="4141" y="3264"/>
            <a:ext cx="227" cy="288"/>
          </p:xfrm>
          <a:graphic>
            <a:graphicData uri="http://schemas.openxmlformats.org/presentationml/2006/ole">
              <p:oleObj spid="_x0000_s22635" name="Equation" r:id="rId4" imgW="139579" imgH="177646" progId="Equation.3">
                <p:embed/>
              </p:oleObj>
            </a:graphicData>
          </a:graphic>
        </p:graphicFrame>
      </p:grpSp>
      <p:sp>
        <p:nvSpPr>
          <p:cNvPr id="38939" name="Text Box 27"/>
          <p:cNvSpPr txBox="1">
            <a:spLocks noChangeArrowheads="1"/>
          </p:cNvSpPr>
          <p:nvPr/>
        </p:nvSpPr>
        <p:spPr bwMode="auto">
          <a:xfrm>
            <a:off x="685800" y="188640"/>
            <a:ext cx="38862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smtClean="0">
                <a:solidFill>
                  <a:srgbClr val="00B050"/>
                </a:solidFill>
                <a:latin typeface="黑体" pitchFamily="2" charset="-122"/>
                <a:ea typeface="黑体" pitchFamily="2" charset="-122"/>
              </a:rPr>
              <a:t>一 </a:t>
            </a:r>
            <a:r>
              <a:rPr kumimoji="1" lang="zh-CN" altLang="en-US" sz="3200" b="1" dirty="0">
                <a:solidFill>
                  <a:srgbClr val="00B050"/>
                </a:solidFill>
                <a:latin typeface="黑体" pitchFamily="2" charset="-122"/>
                <a:ea typeface="黑体" pitchFamily="2" charset="-122"/>
              </a:rPr>
              <a:t>电场强度通量</a:t>
            </a:r>
          </a:p>
        </p:txBody>
      </p:sp>
      <p:grpSp>
        <p:nvGrpSpPr>
          <p:cNvPr id="3" name="Group 29"/>
          <p:cNvGrpSpPr>
            <a:grpSpLocks/>
          </p:cNvGrpSpPr>
          <p:nvPr/>
        </p:nvGrpSpPr>
        <p:grpSpPr bwMode="auto">
          <a:xfrm>
            <a:off x="152400" y="1524000"/>
            <a:ext cx="4419600" cy="611188"/>
            <a:chOff x="96" y="1631"/>
            <a:chExt cx="2784" cy="385"/>
          </a:xfrm>
        </p:grpSpPr>
        <p:sp>
          <p:nvSpPr>
            <p:cNvPr id="38942" name="Text Box 30"/>
            <p:cNvSpPr txBox="1">
              <a:spLocks noChangeArrowheads="1"/>
            </p:cNvSpPr>
            <p:nvPr/>
          </p:nvSpPr>
          <p:spPr bwMode="auto">
            <a:xfrm>
              <a:off x="96" y="1680"/>
              <a:ext cx="2784" cy="330"/>
            </a:xfrm>
            <a:prstGeom prst="rect">
              <a:avLst/>
            </a:prstGeom>
            <a:noFill/>
            <a:ln w="9525">
              <a:noFill/>
              <a:miter lim="800000"/>
              <a:headEnd/>
              <a:tailEnd/>
            </a:ln>
            <a:effectLst/>
          </p:spPr>
          <p:txBody>
            <a:bodyPr>
              <a:spAutoFit/>
            </a:bodyPr>
            <a:lstStyle/>
            <a:p>
              <a:pPr>
                <a:spcBef>
                  <a:spcPct val="50000"/>
                </a:spcBef>
              </a:pPr>
              <a:r>
                <a:rPr kumimoji="1" lang="en-US" altLang="zh-CN" sz="2800" dirty="0" smtClean="0">
                  <a:solidFill>
                    <a:srgbClr val="C00000"/>
                  </a:solidFill>
                  <a:latin typeface="黑体" pitchFamily="49" charset="-122"/>
                  <a:ea typeface="黑体" pitchFamily="49" charset="-122"/>
                </a:rPr>
                <a:t>1 </a:t>
              </a:r>
              <a:r>
                <a:rPr kumimoji="1" lang="en-US" altLang="zh-CN" sz="2800" dirty="0" smtClean="0">
                  <a:latin typeface="黑体" pitchFamily="49" charset="-122"/>
                  <a:ea typeface="黑体" pitchFamily="49" charset="-122"/>
                </a:rPr>
                <a:t> </a:t>
              </a:r>
              <a:r>
                <a:rPr kumimoji="1" lang="zh-CN" altLang="en-US" sz="2800" dirty="0">
                  <a:latin typeface="黑体" pitchFamily="49" charset="-122"/>
                  <a:ea typeface="黑体" pitchFamily="49" charset="-122"/>
                </a:rPr>
                <a:t>均匀</a:t>
              </a:r>
              <a:r>
                <a:rPr kumimoji="1" lang="zh-CN" altLang="en-US" sz="2800" dirty="0" smtClean="0">
                  <a:latin typeface="黑体" pitchFamily="49" charset="-122"/>
                  <a:ea typeface="黑体" pitchFamily="49" charset="-122"/>
                </a:rPr>
                <a:t>电场，  垂直</a:t>
              </a:r>
              <a:r>
                <a:rPr kumimoji="1" lang="zh-CN" altLang="en-US" sz="2800" dirty="0">
                  <a:latin typeface="黑体" pitchFamily="49" charset="-122"/>
                  <a:ea typeface="黑体" pitchFamily="49" charset="-122"/>
                </a:rPr>
                <a:t>平面</a:t>
              </a:r>
            </a:p>
          </p:txBody>
        </p:sp>
        <p:graphicFrame>
          <p:nvGraphicFramePr>
            <p:cNvPr id="38943" name="Object 31"/>
            <p:cNvGraphicFramePr>
              <a:graphicFrameLocks noChangeAspect="1"/>
            </p:cNvGraphicFramePr>
            <p:nvPr/>
          </p:nvGraphicFramePr>
          <p:xfrm>
            <a:off x="1519" y="1631"/>
            <a:ext cx="305" cy="385"/>
          </p:xfrm>
          <a:graphic>
            <a:graphicData uri="http://schemas.openxmlformats.org/presentationml/2006/ole">
              <p:oleObj spid="_x0000_s22636" name="公式" r:id="rId5" imgW="152334" imgH="190417" progId="Equation.3">
                <p:embed/>
              </p:oleObj>
            </a:graphicData>
          </a:graphic>
        </p:graphicFrame>
      </p:grpSp>
      <p:graphicFrame>
        <p:nvGraphicFramePr>
          <p:cNvPr id="38944" name="Object 32"/>
          <p:cNvGraphicFramePr>
            <a:graphicFrameLocks noChangeAspect="1"/>
          </p:cNvGraphicFramePr>
          <p:nvPr/>
        </p:nvGraphicFramePr>
        <p:xfrm>
          <a:off x="1219200" y="2362200"/>
          <a:ext cx="1905000" cy="715963"/>
        </p:xfrm>
        <a:graphic>
          <a:graphicData uri="http://schemas.openxmlformats.org/presentationml/2006/ole">
            <p:oleObj spid="_x0000_s22637" name="Equation" r:id="rId6" imgW="520700" imgH="228600" progId="Equation.3">
              <p:embed/>
            </p:oleObj>
          </a:graphicData>
        </a:graphic>
      </p:graphicFrame>
      <p:graphicFrame>
        <p:nvGraphicFramePr>
          <p:cNvPr id="38945" name="Object 33"/>
          <p:cNvGraphicFramePr>
            <a:graphicFrameLocks noChangeAspect="1"/>
          </p:cNvGraphicFramePr>
          <p:nvPr/>
        </p:nvGraphicFramePr>
        <p:xfrm>
          <a:off x="1219200" y="4267200"/>
          <a:ext cx="3103563" cy="719138"/>
        </p:xfrm>
        <a:graphic>
          <a:graphicData uri="http://schemas.openxmlformats.org/presentationml/2006/ole">
            <p:oleObj spid="_x0000_s22638" name="Equation" r:id="rId7" imgW="850900" imgH="228600" progId="Equation.3">
              <p:embed/>
            </p:oleObj>
          </a:graphicData>
        </a:graphic>
      </p:graphicFrame>
      <p:grpSp>
        <p:nvGrpSpPr>
          <p:cNvPr id="4" name="Group 34"/>
          <p:cNvGrpSpPr>
            <a:grpSpLocks/>
          </p:cNvGrpSpPr>
          <p:nvPr/>
        </p:nvGrpSpPr>
        <p:grpSpPr bwMode="auto">
          <a:xfrm>
            <a:off x="152400" y="3505200"/>
            <a:ext cx="4800600" cy="609600"/>
            <a:chOff x="96" y="2640"/>
            <a:chExt cx="3024" cy="384"/>
          </a:xfrm>
        </p:grpSpPr>
        <p:sp>
          <p:nvSpPr>
            <p:cNvPr id="38947" name="Text Box 35"/>
            <p:cNvSpPr txBox="1">
              <a:spLocks noChangeArrowheads="1"/>
            </p:cNvSpPr>
            <p:nvPr/>
          </p:nvSpPr>
          <p:spPr bwMode="auto">
            <a:xfrm>
              <a:off x="96" y="2688"/>
              <a:ext cx="3024" cy="330"/>
            </a:xfrm>
            <a:prstGeom prst="rect">
              <a:avLst/>
            </a:prstGeom>
            <a:noFill/>
            <a:ln w="9525">
              <a:noFill/>
              <a:miter lim="800000"/>
              <a:headEnd/>
              <a:tailEnd/>
            </a:ln>
            <a:effectLst/>
          </p:spPr>
          <p:txBody>
            <a:bodyPr>
              <a:spAutoFit/>
            </a:bodyPr>
            <a:lstStyle/>
            <a:p>
              <a:pPr>
                <a:spcBef>
                  <a:spcPct val="50000"/>
                </a:spcBef>
              </a:pPr>
              <a:r>
                <a:rPr kumimoji="1" lang="en-US" altLang="zh-CN" sz="2800" dirty="0" smtClean="0">
                  <a:solidFill>
                    <a:srgbClr val="C00000"/>
                  </a:solidFill>
                  <a:latin typeface="黑体" pitchFamily="49" charset="-122"/>
                  <a:ea typeface="黑体" pitchFamily="49" charset="-122"/>
                </a:rPr>
                <a:t>2</a:t>
              </a:r>
              <a:r>
                <a:rPr kumimoji="1" lang="en-US" altLang="zh-CN" sz="2800" dirty="0" smtClean="0">
                  <a:latin typeface="黑体" pitchFamily="49" charset="-122"/>
                  <a:ea typeface="黑体" pitchFamily="49" charset="-122"/>
                </a:rPr>
                <a:t>  </a:t>
              </a:r>
              <a:r>
                <a:rPr kumimoji="1" lang="zh-CN" altLang="en-US" sz="2800" dirty="0" smtClean="0">
                  <a:latin typeface="黑体" pitchFamily="49" charset="-122"/>
                  <a:ea typeface="黑体" pitchFamily="49" charset="-122"/>
                </a:rPr>
                <a:t>均匀</a:t>
              </a:r>
              <a:r>
                <a:rPr kumimoji="1" lang="zh-CN" altLang="en-US" sz="2800" dirty="0">
                  <a:latin typeface="黑体" pitchFamily="49" charset="-122"/>
                  <a:ea typeface="黑体" pitchFamily="49" charset="-122"/>
                </a:rPr>
                <a:t>电场 </a:t>
              </a:r>
              <a:r>
                <a:rPr kumimoji="1" lang="zh-CN" altLang="en-US" sz="2800" dirty="0" smtClean="0">
                  <a:latin typeface="黑体" pitchFamily="49" charset="-122"/>
                  <a:ea typeface="黑体" pitchFamily="49" charset="-122"/>
                </a:rPr>
                <a:t>，与</a:t>
              </a:r>
              <a:r>
                <a:rPr kumimoji="1" lang="zh-CN" altLang="en-US" sz="2800" dirty="0">
                  <a:latin typeface="黑体" pitchFamily="49" charset="-122"/>
                  <a:ea typeface="黑体" pitchFamily="49" charset="-122"/>
                </a:rPr>
                <a:t>平面夹角</a:t>
              </a:r>
            </a:p>
          </p:txBody>
        </p:sp>
        <p:graphicFrame>
          <p:nvGraphicFramePr>
            <p:cNvPr id="38948" name="Object 36"/>
            <p:cNvGraphicFramePr>
              <a:graphicFrameLocks noChangeAspect="1"/>
            </p:cNvGraphicFramePr>
            <p:nvPr/>
          </p:nvGraphicFramePr>
          <p:xfrm>
            <a:off x="1440" y="2640"/>
            <a:ext cx="304" cy="384"/>
          </p:xfrm>
          <a:graphic>
            <a:graphicData uri="http://schemas.openxmlformats.org/presentationml/2006/ole">
              <p:oleObj spid="_x0000_s22639" name="公式" r:id="rId8" imgW="152334" imgH="190417" progId="Equation.3">
                <p:embed/>
              </p:oleObj>
            </a:graphicData>
          </a:graphic>
        </p:graphicFrame>
        <p:graphicFrame>
          <p:nvGraphicFramePr>
            <p:cNvPr id="38949" name="Object 37"/>
            <p:cNvGraphicFramePr>
              <a:graphicFrameLocks noChangeAspect="1"/>
            </p:cNvGraphicFramePr>
            <p:nvPr/>
          </p:nvGraphicFramePr>
          <p:xfrm>
            <a:off x="2832" y="2688"/>
            <a:ext cx="240" cy="336"/>
          </p:xfrm>
          <a:graphic>
            <a:graphicData uri="http://schemas.openxmlformats.org/presentationml/2006/ole">
              <p:oleObj spid="_x0000_s22640" name="公式" r:id="rId9" imgW="126725" imgH="177415" progId="Equation.3">
                <p:embed/>
              </p:oleObj>
            </a:graphicData>
          </a:graphic>
        </p:graphicFrame>
      </p:grpSp>
      <p:grpSp>
        <p:nvGrpSpPr>
          <p:cNvPr id="5" name="Group 38"/>
          <p:cNvGrpSpPr>
            <a:grpSpLocks/>
          </p:cNvGrpSpPr>
          <p:nvPr/>
        </p:nvGrpSpPr>
        <p:grpSpPr bwMode="auto">
          <a:xfrm>
            <a:off x="6934200" y="4267200"/>
            <a:ext cx="1719263" cy="1447800"/>
            <a:chOff x="4416" y="2688"/>
            <a:chExt cx="1083" cy="912"/>
          </a:xfrm>
        </p:grpSpPr>
        <p:sp>
          <p:nvSpPr>
            <p:cNvPr id="38951" name="Line 39"/>
            <p:cNvSpPr>
              <a:spLocks noChangeShapeType="1"/>
            </p:cNvSpPr>
            <p:nvPr/>
          </p:nvSpPr>
          <p:spPr bwMode="auto">
            <a:xfrm flipV="1">
              <a:off x="4416" y="2928"/>
              <a:ext cx="768" cy="624"/>
            </a:xfrm>
            <a:prstGeom prst="line">
              <a:avLst/>
            </a:prstGeom>
            <a:noFill/>
            <a:ln w="28575">
              <a:solidFill>
                <a:srgbClr val="FF00FF"/>
              </a:solidFill>
              <a:round/>
              <a:headEnd/>
              <a:tailEnd type="triangle" w="sm" len="lg"/>
            </a:ln>
            <a:effectLst/>
          </p:spPr>
          <p:txBody>
            <a:bodyPr wrap="none" anchor="ctr"/>
            <a:lstStyle/>
            <a:p>
              <a:endParaRPr lang="zh-CN" altLang="en-US"/>
            </a:p>
          </p:txBody>
        </p:sp>
        <p:graphicFrame>
          <p:nvGraphicFramePr>
            <p:cNvPr id="38952" name="Object 40"/>
            <p:cNvGraphicFramePr>
              <a:graphicFrameLocks noChangeAspect="1"/>
            </p:cNvGraphicFramePr>
            <p:nvPr/>
          </p:nvGraphicFramePr>
          <p:xfrm>
            <a:off x="4670" y="3216"/>
            <a:ext cx="274" cy="384"/>
          </p:xfrm>
          <a:graphic>
            <a:graphicData uri="http://schemas.openxmlformats.org/presentationml/2006/ole">
              <p:oleObj spid="_x0000_s22641" name="公式" r:id="rId10" imgW="97560" imgH="146880" progId="Equation.3">
                <p:embed/>
              </p:oleObj>
            </a:graphicData>
          </a:graphic>
        </p:graphicFrame>
        <p:graphicFrame>
          <p:nvGraphicFramePr>
            <p:cNvPr id="38953" name="Object 41"/>
            <p:cNvGraphicFramePr>
              <a:graphicFrameLocks noChangeAspect="1"/>
            </p:cNvGraphicFramePr>
            <p:nvPr/>
          </p:nvGraphicFramePr>
          <p:xfrm>
            <a:off x="5136" y="2688"/>
            <a:ext cx="363" cy="480"/>
          </p:xfrm>
          <a:graphic>
            <a:graphicData uri="http://schemas.openxmlformats.org/presentationml/2006/ole">
              <p:oleObj spid="_x0000_s22642" name="Equation" r:id="rId11" imgW="164885" imgH="215619" progId="Equation.3">
                <p:embed/>
              </p:oleObj>
            </a:graphicData>
          </a:graphic>
        </p:graphicFrame>
      </p:grpSp>
      <p:grpSp>
        <p:nvGrpSpPr>
          <p:cNvPr id="6" name="Group 42"/>
          <p:cNvGrpSpPr>
            <a:grpSpLocks/>
          </p:cNvGrpSpPr>
          <p:nvPr/>
        </p:nvGrpSpPr>
        <p:grpSpPr bwMode="auto">
          <a:xfrm>
            <a:off x="6019800" y="5197475"/>
            <a:ext cx="1295400" cy="822325"/>
            <a:chOff x="3840" y="3274"/>
            <a:chExt cx="816" cy="518"/>
          </a:xfrm>
        </p:grpSpPr>
        <p:graphicFrame>
          <p:nvGraphicFramePr>
            <p:cNvPr id="38955" name="Object 43"/>
            <p:cNvGraphicFramePr>
              <a:graphicFrameLocks noChangeAspect="1"/>
            </p:cNvGraphicFramePr>
            <p:nvPr/>
          </p:nvGraphicFramePr>
          <p:xfrm>
            <a:off x="3936" y="3455"/>
            <a:ext cx="240" cy="337"/>
          </p:xfrm>
          <a:graphic>
            <a:graphicData uri="http://schemas.openxmlformats.org/presentationml/2006/ole">
              <p:oleObj spid="_x0000_s22643" name="公式" r:id="rId12" imgW="126725" imgH="177415" progId="Equation.3">
                <p:embed/>
              </p:oleObj>
            </a:graphicData>
          </a:graphic>
        </p:graphicFrame>
        <p:sp>
          <p:nvSpPr>
            <p:cNvPr id="38956" name="AutoShape 44"/>
            <p:cNvSpPr>
              <a:spLocks noChangeArrowheads="1"/>
            </p:cNvSpPr>
            <p:nvPr/>
          </p:nvSpPr>
          <p:spPr bwMode="auto">
            <a:xfrm rot="-12214025">
              <a:off x="3840" y="3274"/>
              <a:ext cx="816" cy="397"/>
            </a:xfrm>
            <a:prstGeom prst="parallelogram">
              <a:avLst>
                <a:gd name="adj" fmla="val 55858"/>
              </a:avLst>
            </a:prstGeom>
            <a:noFill/>
            <a:ln w="28575">
              <a:solidFill>
                <a:srgbClr val="0000FF"/>
              </a:solidFill>
              <a:prstDash val="dash"/>
              <a:miter lim="800000"/>
              <a:headEnd/>
              <a:tailEnd/>
            </a:ln>
            <a:effectLst/>
          </p:spPr>
          <p:txBody>
            <a:bodyPr wrap="none" anchor="ctr"/>
            <a:lstStyle/>
            <a:p>
              <a:endParaRPr lang="zh-CN" altLang="en-US"/>
            </a:p>
          </p:txBody>
        </p:sp>
      </p:grpSp>
      <p:graphicFrame>
        <p:nvGraphicFramePr>
          <p:cNvPr id="38957" name="Object 45"/>
          <p:cNvGraphicFramePr>
            <a:graphicFrameLocks noChangeAspect="1"/>
          </p:cNvGraphicFramePr>
          <p:nvPr/>
        </p:nvGraphicFramePr>
        <p:xfrm>
          <a:off x="1524000" y="5105400"/>
          <a:ext cx="2057894" cy="752492"/>
        </p:xfrm>
        <a:graphic>
          <a:graphicData uri="http://schemas.openxmlformats.org/presentationml/2006/ole">
            <p:oleObj spid="_x0000_s22644" name="Equation" r:id="rId13" imgW="609336" imgH="241195" progId="Equation.3">
              <p:embed/>
            </p:oleObj>
          </a:graphicData>
        </a:graphic>
      </p:graphicFrame>
      <p:grpSp>
        <p:nvGrpSpPr>
          <p:cNvPr id="7" name="Group 46"/>
          <p:cNvGrpSpPr>
            <a:grpSpLocks/>
          </p:cNvGrpSpPr>
          <p:nvPr/>
        </p:nvGrpSpPr>
        <p:grpSpPr bwMode="auto">
          <a:xfrm>
            <a:off x="4953000" y="1524000"/>
            <a:ext cx="3962400" cy="2057400"/>
            <a:chOff x="3168" y="1344"/>
            <a:chExt cx="2496" cy="1296"/>
          </a:xfrm>
        </p:grpSpPr>
        <p:sp>
          <p:nvSpPr>
            <p:cNvPr id="38959" name="Rectangle 47"/>
            <p:cNvSpPr>
              <a:spLocks noChangeArrowheads="1"/>
            </p:cNvSpPr>
            <p:nvPr/>
          </p:nvSpPr>
          <p:spPr bwMode="auto">
            <a:xfrm>
              <a:off x="3168" y="1344"/>
              <a:ext cx="2496" cy="1296"/>
            </a:xfrm>
            <a:prstGeom prst="rect">
              <a:avLst/>
            </a:prstGeom>
            <a:solidFill>
              <a:schemeClr val="bg1"/>
            </a:solidFill>
            <a:ln w="9525">
              <a:solidFill>
                <a:srgbClr val="006666"/>
              </a:solidFill>
              <a:miter lim="800000"/>
              <a:headEnd/>
              <a:tailEnd/>
            </a:ln>
            <a:effectLst/>
          </p:spPr>
          <p:txBody>
            <a:bodyPr wrap="none" anchor="ctr"/>
            <a:lstStyle/>
            <a:p>
              <a:endParaRPr lang="zh-CN" altLang="en-US"/>
            </a:p>
          </p:txBody>
        </p:sp>
        <p:grpSp>
          <p:nvGrpSpPr>
            <p:cNvPr id="8" name="Group 48"/>
            <p:cNvGrpSpPr>
              <a:grpSpLocks/>
            </p:cNvGrpSpPr>
            <p:nvPr/>
          </p:nvGrpSpPr>
          <p:grpSpPr bwMode="auto">
            <a:xfrm>
              <a:off x="3264" y="1631"/>
              <a:ext cx="2352" cy="768"/>
              <a:chOff x="3264" y="1631"/>
              <a:chExt cx="2352" cy="768"/>
            </a:xfrm>
          </p:grpSpPr>
          <p:sp>
            <p:nvSpPr>
              <p:cNvPr id="38961" name="Line 49"/>
              <p:cNvSpPr>
                <a:spLocks noChangeShapeType="1"/>
              </p:cNvSpPr>
              <p:nvPr/>
            </p:nvSpPr>
            <p:spPr bwMode="auto">
              <a:xfrm>
                <a:off x="3744" y="1631"/>
                <a:ext cx="1872" cy="0"/>
              </a:xfrm>
              <a:prstGeom prst="line">
                <a:avLst/>
              </a:prstGeom>
              <a:noFill/>
              <a:ln w="19050">
                <a:solidFill>
                  <a:srgbClr val="FF6600"/>
                </a:solidFill>
                <a:round/>
                <a:headEnd/>
                <a:tailEnd type="triangle" w="sm" len="lg"/>
              </a:ln>
              <a:effectLst/>
            </p:spPr>
            <p:txBody>
              <a:bodyPr wrap="none" anchor="ctr"/>
              <a:lstStyle/>
              <a:p>
                <a:endParaRPr lang="zh-CN" altLang="en-US"/>
              </a:p>
            </p:txBody>
          </p:sp>
          <p:sp>
            <p:nvSpPr>
              <p:cNvPr id="38962" name="Line 50"/>
              <p:cNvSpPr>
                <a:spLocks noChangeShapeType="1"/>
              </p:cNvSpPr>
              <p:nvPr/>
            </p:nvSpPr>
            <p:spPr bwMode="auto">
              <a:xfrm>
                <a:off x="3600" y="1727"/>
                <a:ext cx="1872" cy="0"/>
              </a:xfrm>
              <a:prstGeom prst="line">
                <a:avLst/>
              </a:prstGeom>
              <a:noFill/>
              <a:ln w="19050">
                <a:solidFill>
                  <a:srgbClr val="FF6600"/>
                </a:solidFill>
                <a:round/>
                <a:headEnd/>
                <a:tailEnd type="triangle" w="sm" len="lg"/>
              </a:ln>
              <a:effectLst/>
            </p:spPr>
            <p:txBody>
              <a:bodyPr wrap="none" anchor="ctr"/>
              <a:lstStyle/>
              <a:p>
                <a:endParaRPr lang="zh-CN" altLang="en-US"/>
              </a:p>
            </p:txBody>
          </p:sp>
          <p:sp>
            <p:nvSpPr>
              <p:cNvPr id="38963" name="Line 51"/>
              <p:cNvSpPr>
                <a:spLocks noChangeShapeType="1"/>
              </p:cNvSpPr>
              <p:nvPr/>
            </p:nvSpPr>
            <p:spPr bwMode="auto">
              <a:xfrm>
                <a:off x="3504" y="1823"/>
                <a:ext cx="1872" cy="0"/>
              </a:xfrm>
              <a:prstGeom prst="line">
                <a:avLst/>
              </a:prstGeom>
              <a:noFill/>
              <a:ln w="19050">
                <a:solidFill>
                  <a:srgbClr val="FF6600"/>
                </a:solidFill>
                <a:round/>
                <a:headEnd/>
                <a:tailEnd type="triangle" w="sm" len="lg"/>
              </a:ln>
              <a:effectLst/>
            </p:spPr>
            <p:txBody>
              <a:bodyPr wrap="none" anchor="ctr"/>
              <a:lstStyle/>
              <a:p>
                <a:endParaRPr lang="zh-CN" altLang="en-US"/>
              </a:p>
            </p:txBody>
          </p:sp>
          <p:sp>
            <p:nvSpPr>
              <p:cNvPr id="38964" name="Line 52"/>
              <p:cNvSpPr>
                <a:spLocks noChangeShapeType="1"/>
              </p:cNvSpPr>
              <p:nvPr/>
            </p:nvSpPr>
            <p:spPr bwMode="auto">
              <a:xfrm>
                <a:off x="3744" y="1919"/>
                <a:ext cx="1872" cy="0"/>
              </a:xfrm>
              <a:prstGeom prst="line">
                <a:avLst/>
              </a:prstGeom>
              <a:noFill/>
              <a:ln w="19050">
                <a:solidFill>
                  <a:srgbClr val="FF6600"/>
                </a:solidFill>
                <a:round/>
                <a:headEnd/>
                <a:tailEnd type="triangle" w="sm" len="lg"/>
              </a:ln>
              <a:effectLst/>
            </p:spPr>
            <p:txBody>
              <a:bodyPr wrap="none" anchor="ctr"/>
              <a:lstStyle/>
              <a:p>
                <a:endParaRPr lang="zh-CN" altLang="en-US"/>
              </a:p>
            </p:txBody>
          </p:sp>
          <p:sp>
            <p:nvSpPr>
              <p:cNvPr id="38965" name="Line 53"/>
              <p:cNvSpPr>
                <a:spLocks noChangeShapeType="1"/>
              </p:cNvSpPr>
              <p:nvPr/>
            </p:nvSpPr>
            <p:spPr bwMode="auto">
              <a:xfrm>
                <a:off x="3552" y="2015"/>
                <a:ext cx="1872" cy="0"/>
              </a:xfrm>
              <a:prstGeom prst="line">
                <a:avLst/>
              </a:prstGeom>
              <a:noFill/>
              <a:ln w="19050">
                <a:solidFill>
                  <a:srgbClr val="FF6600"/>
                </a:solidFill>
                <a:round/>
                <a:headEnd/>
                <a:tailEnd type="triangle" w="sm" len="lg"/>
              </a:ln>
              <a:effectLst/>
            </p:spPr>
            <p:txBody>
              <a:bodyPr wrap="none" anchor="ctr"/>
              <a:lstStyle/>
              <a:p>
                <a:endParaRPr lang="zh-CN" altLang="en-US"/>
              </a:p>
            </p:txBody>
          </p:sp>
          <p:sp>
            <p:nvSpPr>
              <p:cNvPr id="38966" name="Line 54"/>
              <p:cNvSpPr>
                <a:spLocks noChangeShapeType="1"/>
              </p:cNvSpPr>
              <p:nvPr/>
            </p:nvSpPr>
            <p:spPr bwMode="auto">
              <a:xfrm>
                <a:off x="3408" y="2111"/>
                <a:ext cx="1872" cy="0"/>
              </a:xfrm>
              <a:prstGeom prst="line">
                <a:avLst/>
              </a:prstGeom>
              <a:noFill/>
              <a:ln w="19050">
                <a:solidFill>
                  <a:srgbClr val="FF6600"/>
                </a:solidFill>
                <a:round/>
                <a:headEnd/>
                <a:tailEnd type="triangle" w="sm" len="lg"/>
              </a:ln>
              <a:effectLst/>
            </p:spPr>
            <p:txBody>
              <a:bodyPr wrap="none" anchor="ctr"/>
              <a:lstStyle/>
              <a:p>
                <a:endParaRPr lang="zh-CN" altLang="en-US"/>
              </a:p>
            </p:txBody>
          </p:sp>
          <p:sp>
            <p:nvSpPr>
              <p:cNvPr id="38967" name="Line 55"/>
              <p:cNvSpPr>
                <a:spLocks noChangeShapeType="1"/>
              </p:cNvSpPr>
              <p:nvPr/>
            </p:nvSpPr>
            <p:spPr bwMode="auto">
              <a:xfrm>
                <a:off x="3648" y="2207"/>
                <a:ext cx="1872" cy="0"/>
              </a:xfrm>
              <a:prstGeom prst="line">
                <a:avLst/>
              </a:prstGeom>
              <a:noFill/>
              <a:ln w="19050">
                <a:solidFill>
                  <a:srgbClr val="FF6600"/>
                </a:solidFill>
                <a:round/>
                <a:headEnd/>
                <a:tailEnd type="triangle" w="sm" len="lg"/>
              </a:ln>
              <a:effectLst/>
            </p:spPr>
            <p:txBody>
              <a:bodyPr wrap="none" anchor="ctr"/>
              <a:lstStyle/>
              <a:p>
                <a:endParaRPr lang="zh-CN" altLang="en-US"/>
              </a:p>
            </p:txBody>
          </p:sp>
          <p:sp>
            <p:nvSpPr>
              <p:cNvPr id="38968" name="Line 56"/>
              <p:cNvSpPr>
                <a:spLocks noChangeShapeType="1"/>
              </p:cNvSpPr>
              <p:nvPr/>
            </p:nvSpPr>
            <p:spPr bwMode="auto">
              <a:xfrm>
                <a:off x="3456" y="2303"/>
                <a:ext cx="1872" cy="0"/>
              </a:xfrm>
              <a:prstGeom prst="line">
                <a:avLst/>
              </a:prstGeom>
              <a:noFill/>
              <a:ln w="19050">
                <a:solidFill>
                  <a:srgbClr val="FF6600"/>
                </a:solidFill>
                <a:round/>
                <a:headEnd/>
                <a:tailEnd type="triangle" w="sm" len="lg"/>
              </a:ln>
              <a:effectLst/>
            </p:spPr>
            <p:txBody>
              <a:bodyPr wrap="none" anchor="ctr"/>
              <a:lstStyle/>
              <a:p>
                <a:endParaRPr lang="zh-CN" altLang="en-US"/>
              </a:p>
            </p:txBody>
          </p:sp>
          <p:sp>
            <p:nvSpPr>
              <p:cNvPr id="38969" name="Line 57"/>
              <p:cNvSpPr>
                <a:spLocks noChangeShapeType="1"/>
              </p:cNvSpPr>
              <p:nvPr/>
            </p:nvSpPr>
            <p:spPr bwMode="auto">
              <a:xfrm>
                <a:off x="3264" y="2399"/>
                <a:ext cx="1872" cy="0"/>
              </a:xfrm>
              <a:prstGeom prst="line">
                <a:avLst/>
              </a:prstGeom>
              <a:noFill/>
              <a:ln w="19050">
                <a:solidFill>
                  <a:srgbClr val="FF6600"/>
                </a:solidFill>
                <a:round/>
                <a:headEnd/>
                <a:tailEnd type="triangle" w="sm" len="lg"/>
              </a:ln>
              <a:effectLst/>
            </p:spPr>
            <p:txBody>
              <a:bodyPr wrap="none" anchor="ctr"/>
              <a:lstStyle/>
              <a:p>
                <a:endParaRPr lang="zh-CN" altLang="en-US"/>
              </a:p>
            </p:txBody>
          </p:sp>
          <p:sp>
            <p:nvSpPr>
              <p:cNvPr id="38970" name="AutoShape 58"/>
              <p:cNvSpPr>
                <a:spLocks noChangeArrowheads="1"/>
              </p:cNvSpPr>
              <p:nvPr/>
            </p:nvSpPr>
            <p:spPr bwMode="auto">
              <a:xfrm rot="9725049">
                <a:off x="4126" y="1668"/>
                <a:ext cx="751" cy="580"/>
              </a:xfrm>
              <a:prstGeom prst="parallelogram">
                <a:avLst>
                  <a:gd name="adj" fmla="val 32371"/>
                </a:avLst>
              </a:prstGeom>
              <a:solidFill>
                <a:schemeClr val="accent1"/>
              </a:solidFill>
              <a:ln w="19050">
                <a:solidFill>
                  <a:schemeClr val="tx1"/>
                </a:solidFill>
                <a:miter lim="800000"/>
                <a:headEnd/>
                <a:tailEnd/>
              </a:ln>
              <a:effectLst/>
            </p:spPr>
            <p:txBody>
              <a:bodyPr wrap="none" anchor="ctr"/>
              <a:lstStyle/>
              <a:p>
                <a:endParaRPr lang="zh-CN" altLang="en-US"/>
              </a:p>
            </p:txBody>
          </p:sp>
          <p:sp>
            <p:nvSpPr>
              <p:cNvPr id="38971" name="Line 59"/>
              <p:cNvSpPr>
                <a:spLocks noChangeShapeType="1"/>
              </p:cNvSpPr>
              <p:nvPr/>
            </p:nvSpPr>
            <p:spPr bwMode="auto">
              <a:xfrm flipH="1">
                <a:off x="4656" y="1919"/>
                <a:ext cx="144" cy="0"/>
              </a:xfrm>
              <a:prstGeom prst="line">
                <a:avLst/>
              </a:prstGeom>
              <a:noFill/>
              <a:ln w="19050">
                <a:solidFill>
                  <a:srgbClr val="FF6600"/>
                </a:solidFill>
                <a:round/>
                <a:headEnd/>
                <a:tailEnd type="none" w="sm" len="lg"/>
              </a:ln>
              <a:effectLst/>
            </p:spPr>
            <p:txBody>
              <a:bodyPr wrap="none" anchor="ctr"/>
              <a:lstStyle/>
              <a:p>
                <a:endParaRPr lang="zh-CN" altLang="en-US"/>
              </a:p>
            </p:txBody>
          </p:sp>
          <p:sp>
            <p:nvSpPr>
              <p:cNvPr id="38972" name="Line 60"/>
              <p:cNvSpPr>
                <a:spLocks noChangeShapeType="1"/>
              </p:cNvSpPr>
              <p:nvPr/>
            </p:nvSpPr>
            <p:spPr bwMode="auto">
              <a:xfrm flipH="1">
                <a:off x="4464" y="2015"/>
                <a:ext cx="384" cy="0"/>
              </a:xfrm>
              <a:prstGeom prst="line">
                <a:avLst/>
              </a:prstGeom>
              <a:noFill/>
              <a:ln w="19050">
                <a:solidFill>
                  <a:srgbClr val="FF6600"/>
                </a:solidFill>
                <a:round/>
                <a:headEnd/>
                <a:tailEnd type="none" w="sm" len="lg"/>
              </a:ln>
              <a:effectLst/>
            </p:spPr>
            <p:txBody>
              <a:bodyPr wrap="none" anchor="ctr"/>
              <a:lstStyle/>
              <a:p>
                <a:endParaRPr lang="zh-CN" altLang="en-US"/>
              </a:p>
            </p:txBody>
          </p:sp>
          <p:sp>
            <p:nvSpPr>
              <p:cNvPr id="38973" name="Line 61"/>
              <p:cNvSpPr>
                <a:spLocks noChangeShapeType="1"/>
              </p:cNvSpPr>
              <p:nvPr/>
            </p:nvSpPr>
            <p:spPr bwMode="auto">
              <a:xfrm flipH="1">
                <a:off x="4320" y="2111"/>
                <a:ext cx="528" cy="0"/>
              </a:xfrm>
              <a:prstGeom prst="line">
                <a:avLst/>
              </a:prstGeom>
              <a:noFill/>
              <a:ln w="19050">
                <a:solidFill>
                  <a:srgbClr val="FF6600"/>
                </a:solidFill>
                <a:round/>
                <a:headEnd/>
                <a:tailEnd type="none" w="sm" len="lg"/>
              </a:ln>
              <a:effectLst/>
            </p:spPr>
            <p:txBody>
              <a:bodyPr wrap="none" anchor="ctr"/>
              <a:lstStyle/>
              <a:p>
                <a:endParaRPr lang="zh-CN" altLang="en-US"/>
              </a:p>
            </p:txBody>
          </p:sp>
          <p:sp>
            <p:nvSpPr>
              <p:cNvPr id="38974" name="Line 62"/>
              <p:cNvSpPr>
                <a:spLocks noChangeShapeType="1"/>
              </p:cNvSpPr>
              <p:nvPr/>
            </p:nvSpPr>
            <p:spPr bwMode="auto">
              <a:xfrm flipH="1">
                <a:off x="4656" y="2207"/>
                <a:ext cx="96" cy="0"/>
              </a:xfrm>
              <a:prstGeom prst="line">
                <a:avLst/>
              </a:prstGeom>
              <a:noFill/>
              <a:ln w="19050">
                <a:solidFill>
                  <a:srgbClr val="FF6600"/>
                </a:solidFill>
                <a:round/>
                <a:headEnd/>
                <a:tailEnd type="none" w="sm" len="lg"/>
              </a:ln>
              <a:effectLst/>
            </p:spPr>
            <p:txBody>
              <a:bodyPr wrap="none" anchor="ctr"/>
              <a:lstStyle/>
              <a:p>
                <a:endParaRPr lang="zh-CN" altLang="en-US"/>
              </a:p>
            </p:txBody>
          </p:sp>
          <p:sp>
            <p:nvSpPr>
              <p:cNvPr id="38975" name="Line 63"/>
              <p:cNvSpPr>
                <a:spLocks noChangeShapeType="1"/>
              </p:cNvSpPr>
              <p:nvPr/>
            </p:nvSpPr>
            <p:spPr bwMode="auto">
              <a:xfrm flipH="1">
                <a:off x="4368" y="2303"/>
                <a:ext cx="96" cy="0"/>
              </a:xfrm>
              <a:prstGeom prst="line">
                <a:avLst/>
              </a:prstGeom>
              <a:noFill/>
              <a:ln w="19050">
                <a:solidFill>
                  <a:srgbClr val="FF6600"/>
                </a:solidFill>
                <a:round/>
                <a:headEnd/>
                <a:tailEnd type="none" w="sm" len="lg"/>
              </a:ln>
              <a:effectLst/>
            </p:spPr>
            <p:txBody>
              <a:bodyPr wrap="none" anchor="ctr"/>
              <a:lstStyle/>
              <a:p>
                <a:endParaRPr lang="zh-CN" altLang="en-US"/>
              </a:p>
            </p:txBody>
          </p:sp>
          <p:sp>
            <p:nvSpPr>
              <p:cNvPr id="38976" name="Line 64"/>
              <p:cNvSpPr>
                <a:spLocks noChangeShapeType="1"/>
              </p:cNvSpPr>
              <p:nvPr/>
            </p:nvSpPr>
            <p:spPr bwMode="auto">
              <a:xfrm flipH="1">
                <a:off x="4368" y="1823"/>
                <a:ext cx="480" cy="0"/>
              </a:xfrm>
              <a:prstGeom prst="line">
                <a:avLst/>
              </a:prstGeom>
              <a:noFill/>
              <a:ln w="19050">
                <a:solidFill>
                  <a:srgbClr val="FF6600"/>
                </a:solidFill>
                <a:round/>
                <a:headEnd/>
                <a:tailEnd type="none" w="sm" len="lg"/>
              </a:ln>
              <a:effectLst/>
            </p:spPr>
            <p:txBody>
              <a:bodyPr wrap="none" anchor="ctr"/>
              <a:lstStyle/>
              <a:p>
                <a:endParaRPr lang="zh-CN" altLang="en-US"/>
              </a:p>
            </p:txBody>
          </p:sp>
          <p:sp>
            <p:nvSpPr>
              <p:cNvPr id="38977" name="Line 65"/>
              <p:cNvSpPr>
                <a:spLocks noChangeShapeType="1"/>
              </p:cNvSpPr>
              <p:nvPr/>
            </p:nvSpPr>
            <p:spPr bwMode="auto">
              <a:xfrm flipH="1">
                <a:off x="4560" y="1727"/>
                <a:ext cx="240" cy="0"/>
              </a:xfrm>
              <a:prstGeom prst="line">
                <a:avLst/>
              </a:prstGeom>
              <a:noFill/>
              <a:ln w="19050">
                <a:solidFill>
                  <a:srgbClr val="FF6600"/>
                </a:solidFill>
                <a:round/>
                <a:headEnd/>
                <a:tailEnd type="none" w="sm" len="lg"/>
              </a:ln>
              <a:effectLst/>
            </p:spPr>
            <p:txBody>
              <a:bodyPr wrap="none" anchor="ctr"/>
              <a:lstStyle/>
              <a:p>
                <a:endParaRPr lang="zh-CN" altLang="en-US"/>
              </a:p>
            </p:txBody>
          </p:sp>
          <p:graphicFrame>
            <p:nvGraphicFramePr>
              <p:cNvPr id="38978" name="Object 66"/>
              <p:cNvGraphicFramePr>
                <a:graphicFrameLocks noChangeAspect="1"/>
              </p:cNvGraphicFramePr>
              <p:nvPr/>
            </p:nvGraphicFramePr>
            <p:xfrm>
              <a:off x="4992" y="1823"/>
              <a:ext cx="267" cy="337"/>
            </p:xfrm>
            <a:graphic>
              <a:graphicData uri="http://schemas.openxmlformats.org/presentationml/2006/ole">
                <p:oleObj spid="_x0000_s22645" name="公式" r:id="rId14" imgW="152334" imgH="190417" progId="Equation.3">
                  <p:embed/>
                </p:oleObj>
              </a:graphicData>
            </a:graphic>
          </p:graphicFrame>
        </p:grpSp>
        <p:graphicFrame>
          <p:nvGraphicFramePr>
            <p:cNvPr id="38979" name="Object 67"/>
            <p:cNvGraphicFramePr>
              <a:graphicFrameLocks noChangeAspect="1"/>
            </p:cNvGraphicFramePr>
            <p:nvPr/>
          </p:nvGraphicFramePr>
          <p:xfrm>
            <a:off x="4224" y="1968"/>
            <a:ext cx="227" cy="288"/>
          </p:xfrm>
          <a:graphic>
            <a:graphicData uri="http://schemas.openxmlformats.org/presentationml/2006/ole">
              <p:oleObj spid="_x0000_s22646" name="Equation" r:id="rId15" imgW="139579" imgH="177646" progId="Equation.3">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ou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944"/>
                                        </p:tgtEl>
                                        <p:attrNameLst>
                                          <p:attrName>style.visibility</p:attrName>
                                        </p:attrNameLst>
                                      </p:cBhvr>
                                      <p:to>
                                        <p:strVal val="visible"/>
                                      </p:to>
                                    </p:set>
                                    <p:animEffect transition="in" filter="blinds(horizontal)">
                                      <p:cBhvr>
                                        <p:cTn id="17" dur="500"/>
                                        <p:tgtEl>
                                          <p:spTgt spid="3894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ox(ou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strips(upRigh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7" presetClass="entr" presetSubtype="1"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ppt_x</p:attrName>
                                        </p:attrNameLst>
                                      </p:cBhvr>
                                      <p:tavLst>
                                        <p:tav tm="0">
                                          <p:val>
                                            <p:strVal val="#ppt_x"/>
                                          </p:val>
                                        </p:tav>
                                        <p:tav tm="100000">
                                          <p:val>
                                            <p:strVal val="#ppt_x"/>
                                          </p:val>
                                        </p:tav>
                                      </p:tavLst>
                                    </p:anim>
                                    <p:anim calcmode="lin" valueType="num">
                                      <p:cBhvr>
                                        <p:cTn id="38" dur="500" fill="hold"/>
                                        <p:tgtEl>
                                          <p:spTgt spid="6"/>
                                        </p:tgtEl>
                                        <p:attrNameLst>
                                          <p:attrName>ppt_y</p:attrName>
                                        </p:attrNameLst>
                                      </p:cBhvr>
                                      <p:tavLst>
                                        <p:tav tm="0">
                                          <p:val>
                                            <p:strVal val="#ppt_y-#ppt_h/2"/>
                                          </p:val>
                                        </p:tav>
                                        <p:tav tm="100000">
                                          <p:val>
                                            <p:strVal val="#ppt_y"/>
                                          </p:val>
                                        </p:tav>
                                      </p:tavLst>
                                    </p:anim>
                                    <p:anim calcmode="lin" valueType="num">
                                      <p:cBhvr>
                                        <p:cTn id="39" dur="500" fill="hold"/>
                                        <p:tgtEl>
                                          <p:spTgt spid="6"/>
                                        </p:tgtEl>
                                        <p:attrNameLst>
                                          <p:attrName>ppt_w</p:attrName>
                                        </p:attrNameLst>
                                      </p:cBhvr>
                                      <p:tavLst>
                                        <p:tav tm="0">
                                          <p:val>
                                            <p:strVal val="#ppt_w"/>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8945"/>
                                        </p:tgtEl>
                                        <p:attrNameLst>
                                          <p:attrName>style.visibility</p:attrName>
                                        </p:attrNameLst>
                                      </p:cBhvr>
                                      <p:to>
                                        <p:strVal val="visible"/>
                                      </p:to>
                                    </p:set>
                                    <p:animEffect transition="in" filter="blinds(horizontal)">
                                      <p:cBhvr>
                                        <p:cTn id="45" dur="500"/>
                                        <p:tgtEl>
                                          <p:spTgt spid="38945"/>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38957"/>
                                        </p:tgtEl>
                                        <p:attrNameLst>
                                          <p:attrName>style.visibility</p:attrName>
                                        </p:attrNameLst>
                                      </p:cBhvr>
                                      <p:to>
                                        <p:strVal val="visible"/>
                                      </p:to>
                                    </p:set>
                                    <p:animEffect transition="in" filter="blinds(horizontal)">
                                      <p:cBhvr>
                                        <p:cTn id="50" dur="500"/>
                                        <p:tgtEl>
                                          <p:spTgt spid="38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800600" y="964580"/>
            <a:ext cx="4114800" cy="3125787"/>
            <a:chOff x="3072" y="383"/>
            <a:chExt cx="2592" cy="1969"/>
          </a:xfrm>
        </p:grpSpPr>
        <p:sp>
          <p:nvSpPr>
            <p:cNvPr id="39939" name="Rectangle 3"/>
            <p:cNvSpPr>
              <a:spLocks noChangeArrowheads="1"/>
            </p:cNvSpPr>
            <p:nvPr/>
          </p:nvSpPr>
          <p:spPr bwMode="auto">
            <a:xfrm>
              <a:off x="3072" y="383"/>
              <a:ext cx="2592" cy="1872"/>
            </a:xfrm>
            <a:prstGeom prst="rect">
              <a:avLst/>
            </a:prstGeom>
            <a:solidFill>
              <a:schemeClr val="bg1"/>
            </a:solidFill>
            <a:ln w="9525">
              <a:solidFill>
                <a:srgbClr val="006666"/>
              </a:solidFill>
              <a:miter lim="800000"/>
              <a:headEnd/>
              <a:tailEnd/>
            </a:ln>
            <a:effectLst/>
          </p:spPr>
          <p:txBody>
            <a:bodyPr wrap="none" anchor="ctr"/>
            <a:lstStyle/>
            <a:p>
              <a:endParaRPr lang="zh-CN" altLang="en-US"/>
            </a:p>
          </p:txBody>
        </p:sp>
        <p:grpSp>
          <p:nvGrpSpPr>
            <p:cNvPr id="3" name="Group 4"/>
            <p:cNvGrpSpPr>
              <a:grpSpLocks/>
            </p:cNvGrpSpPr>
            <p:nvPr/>
          </p:nvGrpSpPr>
          <p:grpSpPr bwMode="auto">
            <a:xfrm>
              <a:off x="3168" y="384"/>
              <a:ext cx="2355" cy="1968"/>
              <a:chOff x="3168" y="384"/>
              <a:chExt cx="2355" cy="1968"/>
            </a:xfrm>
          </p:grpSpPr>
          <p:sp>
            <p:nvSpPr>
              <p:cNvPr id="39941" name="Freeform 5"/>
              <p:cNvSpPr>
                <a:spLocks/>
              </p:cNvSpPr>
              <p:nvPr/>
            </p:nvSpPr>
            <p:spPr bwMode="auto">
              <a:xfrm rot="1243955">
                <a:off x="3360" y="863"/>
                <a:ext cx="1778" cy="1278"/>
              </a:xfrm>
              <a:custGeom>
                <a:avLst/>
                <a:gdLst/>
                <a:ahLst/>
                <a:cxnLst>
                  <a:cxn ang="0">
                    <a:pos x="800" y="11"/>
                  </a:cxn>
                  <a:cxn ang="0">
                    <a:pos x="856" y="22"/>
                  </a:cxn>
                  <a:cxn ang="0">
                    <a:pos x="922" y="44"/>
                  </a:cxn>
                  <a:cxn ang="0">
                    <a:pos x="1022" y="89"/>
                  </a:cxn>
                  <a:cxn ang="0">
                    <a:pos x="1056" y="100"/>
                  </a:cxn>
                  <a:cxn ang="0">
                    <a:pos x="1089" y="122"/>
                  </a:cxn>
                  <a:cxn ang="0">
                    <a:pos x="1122" y="133"/>
                  </a:cxn>
                  <a:cxn ang="0">
                    <a:pos x="1178" y="167"/>
                  </a:cxn>
                  <a:cxn ang="0">
                    <a:pos x="1211" y="200"/>
                  </a:cxn>
                  <a:cxn ang="0">
                    <a:pos x="1256" y="222"/>
                  </a:cxn>
                  <a:cxn ang="0">
                    <a:pos x="1278" y="255"/>
                  </a:cxn>
                  <a:cxn ang="0">
                    <a:pos x="1345" y="289"/>
                  </a:cxn>
                  <a:cxn ang="0">
                    <a:pos x="1423" y="333"/>
                  </a:cxn>
                  <a:cxn ang="0">
                    <a:pos x="1511" y="433"/>
                  </a:cxn>
                  <a:cxn ang="0">
                    <a:pos x="1534" y="467"/>
                  </a:cxn>
                  <a:cxn ang="0">
                    <a:pos x="1600" y="511"/>
                  </a:cxn>
                  <a:cxn ang="0">
                    <a:pos x="1667" y="611"/>
                  </a:cxn>
                  <a:cxn ang="0">
                    <a:pos x="1700" y="644"/>
                  </a:cxn>
                  <a:cxn ang="0">
                    <a:pos x="1756" y="733"/>
                  </a:cxn>
                  <a:cxn ang="0">
                    <a:pos x="1778" y="789"/>
                  </a:cxn>
                  <a:cxn ang="0">
                    <a:pos x="1567" y="855"/>
                  </a:cxn>
                  <a:cxn ang="0">
                    <a:pos x="1434" y="900"/>
                  </a:cxn>
                  <a:cxn ang="0">
                    <a:pos x="1367" y="922"/>
                  </a:cxn>
                  <a:cxn ang="0">
                    <a:pos x="1289" y="978"/>
                  </a:cxn>
                  <a:cxn ang="0">
                    <a:pos x="1256" y="1000"/>
                  </a:cxn>
                  <a:cxn ang="0">
                    <a:pos x="1122" y="1089"/>
                  </a:cxn>
                  <a:cxn ang="0">
                    <a:pos x="1022" y="1144"/>
                  </a:cxn>
                  <a:cxn ang="0">
                    <a:pos x="956" y="1278"/>
                  </a:cxn>
                  <a:cxn ang="0">
                    <a:pos x="878" y="1178"/>
                  </a:cxn>
                  <a:cxn ang="0">
                    <a:pos x="800" y="1055"/>
                  </a:cxn>
                  <a:cxn ang="0">
                    <a:pos x="711" y="989"/>
                  </a:cxn>
                  <a:cxn ang="0">
                    <a:pos x="545" y="855"/>
                  </a:cxn>
                  <a:cxn ang="0">
                    <a:pos x="322" y="800"/>
                  </a:cxn>
                  <a:cxn ang="0">
                    <a:pos x="167" y="811"/>
                  </a:cxn>
                  <a:cxn ang="0">
                    <a:pos x="0" y="867"/>
                  </a:cxn>
                  <a:cxn ang="0">
                    <a:pos x="11" y="678"/>
                  </a:cxn>
                  <a:cxn ang="0">
                    <a:pos x="133" y="489"/>
                  </a:cxn>
                  <a:cxn ang="0">
                    <a:pos x="211" y="344"/>
                  </a:cxn>
                  <a:cxn ang="0">
                    <a:pos x="256" y="311"/>
                  </a:cxn>
                  <a:cxn ang="0">
                    <a:pos x="333" y="200"/>
                  </a:cxn>
                  <a:cxn ang="0">
                    <a:pos x="478" y="122"/>
                  </a:cxn>
                  <a:cxn ang="0">
                    <a:pos x="689" y="0"/>
                  </a:cxn>
                  <a:cxn ang="0">
                    <a:pos x="800" y="11"/>
                  </a:cxn>
                </a:cxnLst>
                <a:rect l="0" t="0" r="r" b="b"/>
                <a:pathLst>
                  <a:path w="1778" h="1278">
                    <a:moveTo>
                      <a:pt x="800" y="11"/>
                    </a:moveTo>
                    <a:cubicBezTo>
                      <a:pt x="819" y="15"/>
                      <a:pt x="838" y="17"/>
                      <a:pt x="856" y="22"/>
                    </a:cubicBezTo>
                    <a:cubicBezTo>
                      <a:pt x="878" y="28"/>
                      <a:pt x="922" y="44"/>
                      <a:pt x="922" y="44"/>
                    </a:cubicBezTo>
                    <a:cubicBezTo>
                      <a:pt x="975" y="80"/>
                      <a:pt x="944" y="63"/>
                      <a:pt x="1022" y="89"/>
                    </a:cubicBezTo>
                    <a:cubicBezTo>
                      <a:pt x="1033" y="93"/>
                      <a:pt x="1056" y="100"/>
                      <a:pt x="1056" y="100"/>
                    </a:cubicBezTo>
                    <a:cubicBezTo>
                      <a:pt x="1067" y="107"/>
                      <a:pt x="1077" y="116"/>
                      <a:pt x="1089" y="122"/>
                    </a:cubicBezTo>
                    <a:cubicBezTo>
                      <a:pt x="1099" y="127"/>
                      <a:pt x="1112" y="127"/>
                      <a:pt x="1122" y="133"/>
                    </a:cubicBezTo>
                    <a:cubicBezTo>
                      <a:pt x="1205" y="182"/>
                      <a:pt x="1079" y="131"/>
                      <a:pt x="1178" y="167"/>
                    </a:cubicBezTo>
                    <a:cubicBezTo>
                      <a:pt x="1189" y="178"/>
                      <a:pt x="1198" y="191"/>
                      <a:pt x="1211" y="200"/>
                    </a:cubicBezTo>
                    <a:cubicBezTo>
                      <a:pt x="1225" y="210"/>
                      <a:pt x="1243" y="211"/>
                      <a:pt x="1256" y="222"/>
                    </a:cubicBezTo>
                    <a:cubicBezTo>
                      <a:pt x="1266" y="230"/>
                      <a:pt x="1269" y="246"/>
                      <a:pt x="1278" y="255"/>
                    </a:cubicBezTo>
                    <a:cubicBezTo>
                      <a:pt x="1301" y="278"/>
                      <a:pt x="1316" y="280"/>
                      <a:pt x="1345" y="289"/>
                    </a:cubicBezTo>
                    <a:cubicBezTo>
                      <a:pt x="1370" y="306"/>
                      <a:pt x="1402" y="312"/>
                      <a:pt x="1423" y="333"/>
                    </a:cubicBezTo>
                    <a:cubicBezTo>
                      <a:pt x="1564" y="474"/>
                      <a:pt x="1419" y="372"/>
                      <a:pt x="1511" y="433"/>
                    </a:cubicBezTo>
                    <a:cubicBezTo>
                      <a:pt x="1519" y="444"/>
                      <a:pt x="1524" y="458"/>
                      <a:pt x="1534" y="467"/>
                    </a:cubicBezTo>
                    <a:cubicBezTo>
                      <a:pt x="1554" y="484"/>
                      <a:pt x="1600" y="511"/>
                      <a:pt x="1600" y="511"/>
                    </a:cubicBezTo>
                    <a:cubicBezTo>
                      <a:pt x="1652" y="589"/>
                      <a:pt x="1630" y="556"/>
                      <a:pt x="1667" y="611"/>
                    </a:cubicBezTo>
                    <a:cubicBezTo>
                      <a:pt x="1676" y="624"/>
                      <a:pt x="1691" y="631"/>
                      <a:pt x="1700" y="644"/>
                    </a:cubicBezTo>
                    <a:cubicBezTo>
                      <a:pt x="1721" y="672"/>
                      <a:pt x="1756" y="733"/>
                      <a:pt x="1756" y="733"/>
                    </a:cubicBezTo>
                    <a:cubicBezTo>
                      <a:pt x="1770" y="775"/>
                      <a:pt x="1762" y="756"/>
                      <a:pt x="1778" y="789"/>
                    </a:cubicBezTo>
                    <a:cubicBezTo>
                      <a:pt x="1708" y="812"/>
                      <a:pt x="1639" y="837"/>
                      <a:pt x="1567" y="855"/>
                    </a:cubicBezTo>
                    <a:cubicBezTo>
                      <a:pt x="1530" y="893"/>
                      <a:pt x="1483" y="885"/>
                      <a:pt x="1434" y="900"/>
                    </a:cubicBezTo>
                    <a:cubicBezTo>
                      <a:pt x="1411" y="907"/>
                      <a:pt x="1367" y="922"/>
                      <a:pt x="1367" y="922"/>
                    </a:cubicBezTo>
                    <a:cubicBezTo>
                      <a:pt x="1341" y="941"/>
                      <a:pt x="1315" y="960"/>
                      <a:pt x="1289" y="978"/>
                    </a:cubicBezTo>
                    <a:cubicBezTo>
                      <a:pt x="1278" y="986"/>
                      <a:pt x="1256" y="1000"/>
                      <a:pt x="1256" y="1000"/>
                    </a:cubicBezTo>
                    <a:cubicBezTo>
                      <a:pt x="1220" y="1054"/>
                      <a:pt x="1184" y="1069"/>
                      <a:pt x="1122" y="1089"/>
                    </a:cubicBezTo>
                    <a:cubicBezTo>
                      <a:pt x="1089" y="1111"/>
                      <a:pt x="1056" y="1122"/>
                      <a:pt x="1022" y="1144"/>
                    </a:cubicBezTo>
                    <a:cubicBezTo>
                      <a:pt x="1000" y="1189"/>
                      <a:pt x="978" y="1233"/>
                      <a:pt x="956" y="1278"/>
                    </a:cubicBezTo>
                    <a:cubicBezTo>
                      <a:pt x="939" y="1207"/>
                      <a:pt x="921" y="1230"/>
                      <a:pt x="878" y="1178"/>
                    </a:cubicBezTo>
                    <a:cubicBezTo>
                      <a:pt x="846" y="1140"/>
                      <a:pt x="838" y="1089"/>
                      <a:pt x="800" y="1055"/>
                    </a:cubicBezTo>
                    <a:cubicBezTo>
                      <a:pt x="773" y="1030"/>
                      <a:pt x="737" y="1015"/>
                      <a:pt x="711" y="989"/>
                    </a:cubicBezTo>
                    <a:cubicBezTo>
                      <a:pt x="663" y="940"/>
                      <a:pt x="612" y="880"/>
                      <a:pt x="545" y="855"/>
                    </a:cubicBezTo>
                    <a:cubicBezTo>
                      <a:pt x="476" y="830"/>
                      <a:pt x="395" y="812"/>
                      <a:pt x="322" y="800"/>
                    </a:cubicBezTo>
                    <a:cubicBezTo>
                      <a:pt x="270" y="804"/>
                      <a:pt x="218" y="803"/>
                      <a:pt x="167" y="811"/>
                    </a:cubicBezTo>
                    <a:cubicBezTo>
                      <a:pt x="107" y="820"/>
                      <a:pt x="61" y="867"/>
                      <a:pt x="0" y="867"/>
                    </a:cubicBezTo>
                    <a:cubicBezTo>
                      <a:pt x="4" y="804"/>
                      <a:pt x="3" y="741"/>
                      <a:pt x="11" y="678"/>
                    </a:cubicBezTo>
                    <a:cubicBezTo>
                      <a:pt x="22" y="594"/>
                      <a:pt x="94" y="557"/>
                      <a:pt x="133" y="489"/>
                    </a:cubicBezTo>
                    <a:cubicBezTo>
                      <a:pt x="157" y="447"/>
                      <a:pt x="171" y="374"/>
                      <a:pt x="211" y="344"/>
                    </a:cubicBezTo>
                    <a:cubicBezTo>
                      <a:pt x="226" y="333"/>
                      <a:pt x="243" y="324"/>
                      <a:pt x="256" y="311"/>
                    </a:cubicBezTo>
                    <a:cubicBezTo>
                      <a:pt x="288" y="279"/>
                      <a:pt x="296" y="225"/>
                      <a:pt x="333" y="200"/>
                    </a:cubicBezTo>
                    <a:cubicBezTo>
                      <a:pt x="384" y="166"/>
                      <a:pt x="421" y="141"/>
                      <a:pt x="478" y="122"/>
                    </a:cubicBezTo>
                    <a:cubicBezTo>
                      <a:pt x="535" y="66"/>
                      <a:pt x="604" y="0"/>
                      <a:pt x="689" y="0"/>
                    </a:cubicBezTo>
                    <a:cubicBezTo>
                      <a:pt x="726" y="0"/>
                      <a:pt x="763" y="7"/>
                      <a:pt x="800" y="11"/>
                    </a:cubicBezTo>
                    <a:close/>
                  </a:path>
                </a:pathLst>
              </a:custGeom>
              <a:gradFill rotWithShape="0">
                <a:gsLst>
                  <a:gs pos="0">
                    <a:schemeClr val="bg1"/>
                  </a:gs>
                  <a:gs pos="100000">
                    <a:srgbClr val="99CCFF"/>
                  </a:gs>
                </a:gsLst>
                <a:path path="rect">
                  <a:fillToRect l="50000" t="50000" r="50000" b="50000"/>
                </a:path>
              </a:gradFill>
              <a:ln w="19050" cmpd="sng">
                <a:solidFill>
                  <a:srgbClr val="4E3A00"/>
                </a:solidFill>
                <a:round/>
                <a:headEnd/>
                <a:tailEnd/>
              </a:ln>
              <a:effectLst/>
            </p:spPr>
            <p:txBody>
              <a:bodyPr wrap="none" anchor="ctr"/>
              <a:lstStyle/>
              <a:p>
                <a:endParaRPr lang="zh-CN" altLang="en-US"/>
              </a:p>
            </p:txBody>
          </p:sp>
          <p:sp>
            <p:nvSpPr>
              <p:cNvPr id="39942" name="Freeform 6"/>
              <p:cNvSpPr>
                <a:spLocks/>
              </p:cNvSpPr>
              <p:nvPr/>
            </p:nvSpPr>
            <p:spPr bwMode="auto">
              <a:xfrm>
                <a:off x="3168" y="1391"/>
                <a:ext cx="336" cy="288"/>
              </a:xfrm>
              <a:custGeom>
                <a:avLst/>
                <a:gdLst/>
                <a:ahLst/>
                <a:cxnLst>
                  <a:cxn ang="0">
                    <a:pos x="336" y="0"/>
                  </a:cxn>
                  <a:cxn ang="0">
                    <a:pos x="0" y="288"/>
                  </a:cxn>
                </a:cxnLst>
                <a:rect l="0" t="0" r="r" b="b"/>
                <a:pathLst>
                  <a:path w="336" h="288">
                    <a:moveTo>
                      <a:pt x="336" y="0"/>
                    </a:moveTo>
                    <a:cubicBezTo>
                      <a:pt x="196" y="116"/>
                      <a:pt x="56" y="232"/>
                      <a:pt x="0" y="288"/>
                    </a:cubicBezTo>
                  </a:path>
                </a:pathLst>
              </a:custGeom>
              <a:noFill/>
              <a:ln w="12700" cmpd="sng">
                <a:solidFill>
                  <a:srgbClr val="FF0000"/>
                </a:solidFill>
                <a:round/>
                <a:headEnd type="none" w="sm" len="lg"/>
                <a:tailEnd type="none" w="sm" len="lg"/>
              </a:ln>
              <a:effectLst/>
            </p:spPr>
            <p:txBody>
              <a:bodyPr wrap="none" anchor="ctr"/>
              <a:lstStyle/>
              <a:p>
                <a:endParaRPr lang="zh-CN" altLang="en-US"/>
              </a:p>
            </p:txBody>
          </p:sp>
          <p:sp>
            <p:nvSpPr>
              <p:cNvPr id="39943" name="Line 7"/>
              <p:cNvSpPr>
                <a:spLocks noChangeShapeType="1"/>
              </p:cNvSpPr>
              <p:nvPr/>
            </p:nvSpPr>
            <p:spPr bwMode="auto">
              <a:xfrm flipH="1">
                <a:off x="3264" y="1487"/>
                <a:ext cx="432" cy="336"/>
              </a:xfrm>
              <a:prstGeom prst="line">
                <a:avLst/>
              </a:prstGeom>
              <a:noFill/>
              <a:ln w="12700">
                <a:solidFill>
                  <a:srgbClr val="FF0000"/>
                </a:solidFill>
                <a:round/>
                <a:headEnd type="none" w="sm" len="lg"/>
                <a:tailEnd type="none" w="sm" len="lg"/>
              </a:ln>
              <a:effectLst/>
            </p:spPr>
            <p:txBody>
              <a:bodyPr wrap="none" anchor="ctr"/>
              <a:lstStyle/>
              <a:p>
                <a:endParaRPr lang="zh-CN" altLang="en-US"/>
              </a:p>
            </p:txBody>
          </p:sp>
          <p:sp>
            <p:nvSpPr>
              <p:cNvPr id="39944" name="Line 8"/>
              <p:cNvSpPr>
                <a:spLocks noChangeShapeType="1"/>
              </p:cNvSpPr>
              <p:nvPr/>
            </p:nvSpPr>
            <p:spPr bwMode="auto">
              <a:xfrm flipH="1">
                <a:off x="3456" y="1631"/>
                <a:ext cx="432" cy="288"/>
              </a:xfrm>
              <a:prstGeom prst="line">
                <a:avLst/>
              </a:prstGeom>
              <a:noFill/>
              <a:ln w="12700">
                <a:solidFill>
                  <a:srgbClr val="FF0000"/>
                </a:solidFill>
                <a:round/>
                <a:headEnd type="none" w="sm" len="lg"/>
                <a:tailEnd type="none" w="sm" len="lg"/>
              </a:ln>
              <a:effectLst/>
            </p:spPr>
            <p:txBody>
              <a:bodyPr wrap="none" anchor="ctr"/>
              <a:lstStyle/>
              <a:p>
                <a:endParaRPr lang="zh-CN" altLang="en-US"/>
              </a:p>
            </p:txBody>
          </p:sp>
          <p:sp>
            <p:nvSpPr>
              <p:cNvPr id="39945" name="Line 9"/>
              <p:cNvSpPr>
                <a:spLocks noChangeShapeType="1"/>
              </p:cNvSpPr>
              <p:nvPr/>
            </p:nvSpPr>
            <p:spPr bwMode="auto">
              <a:xfrm flipH="1">
                <a:off x="3504" y="1823"/>
                <a:ext cx="480" cy="240"/>
              </a:xfrm>
              <a:prstGeom prst="line">
                <a:avLst/>
              </a:prstGeom>
              <a:noFill/>
              <a:ln w="12700">
                <a:solidFill>
                  <a:srgbClr val="FF0000"/>
                </a:solidFill>
                <a:round/>
                <a:headEnd type="none" w="sm" len="lg"/>
                <a:tailEnd type="none" w="sm" len="lg"/>
              </a:ln>
              <a:effectLst/>
            </p:spPr>
            <p:txBody>
              <a:bodyPr wrap="none" anchor="ctr"/>
              <a:lstStyle/>
              <a:p>
                <a:endParaRPr lang="zh-CN" altLang="en-US"/>
              </a:p>
            </p:txBody>
          </p:sp>
          <p:sp>
            <p:nvSpPr>
              <p:cNvPr id="39946" name="Line 10"/>
              <p:cNvSpPr>
                <a:spLocks noChangeShapeType="1"/>
              </p:cNvSpPr>
              <p:nvPr/>
            </p:nvSpPr>
            <p:spPr bwMode="auto">
              <a:xfrm flipH="1">
                <a:off x="3600" y="1967"/>
                <a:ext cx="432" cy="192"/>
              </a:xfrm>
              <a:prstGeom prst="line">
                <a:avLst/>
              </a:prstGeom>
              <a:noFill/>
              <a:ln w="12700">
                <a:solidFill>
                  <a:srgbClr val="FF0000"/>
                </a:solidFill>
                <a:round/>
                <a:headEnd type="none" w="sm" len="lg"/>
                <a:tailEnd type="none" w="sm" len="lg"/>
              </a:ln>
              <a:effectLst/>
            </p:spPr>
            <p:txBody>
              <a:bodyPr wrap="none" anchor="ctr"/>
              <a:lstStyle/>
              <a:p>
                <a:endParaRPr lang="zh-CN" altLang="en-US"/>
              </a:p>
            </p:txBody>
          </p:sp>
          <p:sp>
            <p:nvSpPr>
              <p:cNvPr id="39947" name="Arc 11"/>
              <p:cNvSpPr>
                <a:spLocks/>
              </p:cNvSpPr>
              <p:nvPr/>
            </p:nvSpPr>
            <p:spPr bwMode="auto">
              <a:xfrm>
                <a:off x="4368" y="1920"/>
                <a:ext cx="1155" cy="432"/>
              </a:xfrm>
              <a:custGeom>
                <a:avLst/>
                <a:gdLst>
                  <a:gd name="G0" fmla="+- 0 0 0"/>
                  <a:gd name="G1" fmla="+- 21600 0 0"/>
                  <a:gd name="G2" fmla="+- 21600 0 0"/>
                  <a:gd name="T0" fmla="*/ 0 w 20792"/>
                  <a:gd name="T1" fmla="*/ 0 h 21600"/>
                  <a:gd name="T2" fmla="*/ 20792 w 20792"/>
                  <a:gd name="T3" fmla="*/ 15746 h 21600"/>
                  <a:gd name="T4" fmla="*/ 0 w 20792"/>
                  <a:gd name="T5" fmla="*/ 21600 h 21600"/>
                </a:gdLst>
                <a:ahLst/>
                <a:cxnLst>
                  <a:cxn ang="0">
                    <a:pos x="T0" y="T1"/>
                  </a:cxn>
                  <a:cxn ang="0">
                    <a:pos x="T2" y="T3"/>
                  </a:cxn>
                  <a:cxn ang="0">
                    <a:pos x="T4" y="T5"/>
                  </a:cxn>
                </a:cxnLst>
                <a:rect l="0" t="0" r="r" b="b"/>
                <a:pathLst>
                  <a:path w="20792" h="21600" fill="none" extrusionOk="0">
                    <a:moveTo>
                      <a:pt x="-1" y="0"/>
                    </a:moveTo>
                    <a:cubicBezTo>
                      <a:pt x="9674" y="0"/>
                      <a:pt x="18169" y="6433"/>
                      <a:pt x="20791" y="15746"/>
                    </a:cubicBezTo>
                  </a:path>
                  <a:path w="20792" h="21600" stroke="0" extrusionOk="0">
                    <a:moveTo>
                      <a:pt x="-1" y="0"/>
                    </a:moveTo>
                    <a:cubicBezTo>
                      <a:pt x="9674" y="0"/>
                      <a:pt x="18169" y="6433"/>
                      <a:pt x="20791" y="15746"/>
                    </a:cubicBezTo>
                    <a:lnTo>
                      <a:pt x="0" y="21600"/>
                    </a:lnTo>
                    <a:close/>
                  </a:path>
                </a:pathLst>
              </a:custGeom>
              <a:noFill/>
              <a:ln w="12700">
                <a:solidFill>
                  <a:srgbClr val="FF0000"/>
                </a:solidFill>
                <a:round/>
                <a:headEnd type="none" w="sm" len="lg"/>
                <a:tailEnd type="triangle" w="sm" len="lg"/>
              </a:ln>
              <a:effectLst/>
            </p:spPr>
            <p:txBody>
              <a:bodyPr wrap="none" anchor="ctr"/>
              <a:lstStyle/>
              <a:p>
                <a:endParaRPr lang="zh-CN" altLang="en-US"/>
              </a:p>
            </p:txBody>
          </p:sp>
          <p:sp>
            <p:nvSpPr>
              <p:cNvPr id="39948" name="Arc 12"/>
              <p:cNvSpPr>
                <a:spLocks/>
              </p:cNvSpPr>
              <p:nvPr/>
            </p:nvSpPr>
            <p:spPr bwMode="auto">
              <a:xfrm rot="304380" flipH="1">
                <a:off x="4317" y="1625"/>
                <a:ext cx="1195" cy="241"/>
              </a:xfrm>
              <a:custGeom>
                <a:avLst/>
                <a:gdLst>
                  <a:gd name="G0" fmla="+- 0 0 0"/>
                  <a:gd name="G1" fmla="+- 21600 0 0"/>
                  <a:gd name="G2" fmla="+- 21600 0 0"/>
                  <a:gd name="T0" fmla="*/ 0 w 18089"/>
                  <a:gd name="T1" fmla="*/ 0 h 21600"/>
                  <a:gd name="T2" fmla="*/ 18089 w 18089"/>
                  <a:gd name="T3" fmla="*/ 9795 h 21600"/>
                  <a:gd name="T4" fmla="*/ 0 w 18089"/>
                  <a:gd name="T5" fmla="*/ 21600 h 21600"/>
                </a:gdLst>
                <a:ahLst/>
                <a:cxnLst>
                  <a:cxn ang="0">
                    <a:pos x="T0" y="T1"/>
                  </a:cxn>
                  <a:cxn ang="0">
                    <a:pos x="T2" y="T3"/>
                  </a:cxn>
                  <a:cxn ang="0">
                    <a:pos x="T4" y="T5"/>
                  </a:cxn>
                </a:cxnLst>
                <a:rect l="0" t="0" r="r" b="b"/>
                <a:pathLst>
                  <a:path w="18089" h="21600" fill="none" extrusionOk="0">
                    <a:moveTo>
                      <a:pt x="-1" y="0"/>
                    </a:moveTo>
                    <a:cubicBezTo>
                      <a:pt x="7297" y="0"/>
                      <a:pt x="14100" y="3684"/>
                      <a:pt x="18088" y="9795"/>
                    </a:cubicBezTo>
                  </a:path>
                  <a:path w="18089" h="21600" stroke="0" extrusionOk="0">
                    <a:moveTo>
                      <a:pt x="-1" y="0"/>
                    </a:moveTo>
                    <a:cubicBezTo>
                      <a:pt x="7297" y="0"/>
                      <a:pt x="14100" y="3684"/>
                      <a:pt x="18088" y="9795"/>
                    </a:cubicBezTo>
                    <a:lnTo>
                      <a:pt x="0" y="21600"/>
                    </a:lnTo>
                    <a:close/>
                  </a:path>
                </a:pathLst>
              </a:custGeom>
              <a:noFill/>
              <a:ln w="12700">
                <a:solidFill>
                  <a:srgbClr val="FF0000"/>
                </a:solidFill>
                <a:round/>
                <a:headEnd type="triangle" w="sm" len="lg"/>
                <a:tailEnd type="none" w="sm" len="lg"/>
              </a:ln>
              <a:effectLst/>
            </p:spPr>
            <p:txBody>
              <a:bodyPr wrap="none" anchor="ctr"/>
              <a:lstStyle/>
              <a:p>
                <a:endParaRPr lang="zh-CN" altLang="en-US"/>
              </a:p>
            </p:txBody>
          </p:sp>
          <p:sp>
            <p:nvSpPr>
              <p:cNvPr id="39949" name="Arc 13"/>
              <p:cNvSpPr>
                <a:spLocks/>
              </p:cNvSpPr>
              <p:nvPr/>
            </p:nvSpPr>
            <p:spPr bwMode="auto">
              <a:xfrm flipH="1">
                <a:off x="4316" y="1295"/>
                <a:ext cx="1207" cy="384"/>
              </a:xfrm>
              <a:custGeom>
                <a:avLst/>
                <a:gdLst>
                  <a:gd name="G0" fmla="+- 0 0 0"/>
                  <a:gd name="G1" fmla="+- 21600 0 0"/>
                  <a:gd name="G2" fmla="+- 21600 0 0"/>
                  <a:gd name="T0" fmla="*/ 0 w 17843"/>
                  <a:gd name="T1" fmla="*/ 0 h 21600"/>
                  <a:gd name="T2" fmla="*/ 17843 w 17843"/>
                  <a:gd name="T3" fmla="*/ 9426 h 21600"/>
                  <a:gd name="T4" fmla="*/ 0 w 17843"/>
                  <a:gd name="T5" fmla="*/ 21600 h 21600"/>
                </a:gdLst>
                <a:ahLst/>
                <a:cxnLst>
                  <a:cxn ang="0">
                    <a:pos x="T0" y="T1"/>
                  </a:cxn>
                  <a:cxn ang="0">
                    <a:pos x="T2" y="T3"/>
                  </a:cxn>
                  <a:cxn ang="0">
                    <a:pos x="T4" y="T5"/>
                  </a:cxn>
                </a:cxnLst>
                <a:rect l="0" t="0" r="r" b="b"/>
                <a:pathLst>
                  <a:path w="17843" h="21600" fill="none" extrusionOk="0">
                    <a:moveTo>
                      <a:pt x="-1" y="0"/>
                    </a:moveTo>
                    <a:cubicBezTo>
                      <a:pt x="7139" y="0"/>
                      <a:pt x="13818" y="3528"/>
                      <a:pt x="17842" y="9426"/>
                    </a:cubicBezTo>
                  </a:path>
                  <a:path w="17843" h="21600" stroke="0" extrusionOk="0">
                    <a:moveTo>
                      <a:pt x="-1" y="0"/>
                    </a:moveTo>
                    <a:cubicBezTo>
                      <a:pt x="7139" y="0"/>
                      <a:pt x="13818" y="3528"/>
                      <a:pt x="17842" y="9426"/>
                    </a:cubicBezTo>
                    <a:lnTo>
                      <a:pt x="0" y="21600"/>
                    </a:lnTo>
                    <a:close/>
                  </a:path>
                </a:pathLst>
              </a:custGeom>
              <a:noFill/>
              <a:ln w="12700">
                <a:solidFill>
                  <a:srgbClr val="FF0000"/>
                </a:solidFill>
                <a:round/>
                <a:headEnd type="triangle" w="sm" len="lg"/>
                <a:tailEnd type="none" w="sm" len="lg"/>
              </a:ln>
              <a:effectLst/>
            </p:spPr>
            <p:txBody>
              <a:bodyPr wrap="none" anchor="ctr"/>
              <a:lstStyle/>
              <a:p>
                <a:endParaRPr lang="zh-CN" altLang="en-US"/>
              </a:p>
            </p:txBody>
          </p:sp>
          <p:sp>
            <p:nvSpPr>
              <p:cNvPr id="39950" name="Arc 14"/>
              <p:cNvSpPr>
                <a:spLocks/>
              </p:cNvSpPr>
              <p:nvPr/>
            </p:nvSpPr>
            <p:spPr bwMode="auto">
              <a:xfrm rot="20781422" flipH="1">
                <a:off x="4032" y="959"/>
                <a:ext cx="1360" cy="144"/>
              </a:xfrm>
              <a:custGeom>
                <a:avLst/>
                <a:gdLst>
                  <a:gd name="G0" fmla="+- 0 0 0"/>
                  <a:gd name="G1" fmla="+- 21600 0 0"/>
                  <a:gd name="G2" fmla="+- 21600 0 0"/>
                  <a:gd name="T0" fmla="*/ 0 w 21111"/>
                  <a:gd name="T1" fmla="*/ 0 h 21600"/>
                  <a:gd name="T2" fmla="*/ 21111 w 21111"/>
                  <a:gd name="T3" fmla="*/ 17032 h 21600"/>
                  <a:gd name="T4" fmla="*/ 0 w 21111"/>
                  <a:gd name="T5" fmla="*/ 21600 h 21600"/>
                </a:gdLst>
                <a:ahLst/>
                <a:cxnLst>
                  <a:cxn ang="0">
                    <a:pos x="T0" y="T1"/>
                  </a:cxn>
                  <a:cxn ang="0">
                    <a:pos x="T2" y="T3"/>
                  </a:cxn>
                  <a:cxn ang="0">
                    <a:pos x="T4" y="T5"/>
                  </a:cxn>
                </a:cxnLst>
                <a:rect l="0" t="0" r="r" b="b"/>
                <a:pathLst>
                  <a:path w="21111" h="21600" fill="none" extrusionOk="0">
                    <a:moveTo>
                      <a:pt x="-1" y="0"/>
                    </a:moveTo>
                    <a:cubicBezTo>
                      <a:pt x="10169" y="0"/>
                      <a:pt x="18960" y="7092"/>
                      <a:pt x="21111" y="17031"/>
                    </a:cubicBezTo>
                  </a:path>
                  <a:path w="21111" h="21600" stroke="0" extrusionOk="0">
                    <a:moveTo>
                      <a:pt x="-1" y="0"/>
                    </a:moveTo>
                    <a:cubicBezTo>
                      <a:pt x="10169" y="0"/>
                      <a:pt x="18960" y="7092"/>
                      <a:pt x="21111" y="17031"/>
                    </a:cubicBezTo>
                    <a:lnTo>
                      <a:pt x="0" y="21600"/>
                    </a:lnTo>
                    <a:close/>
                  </a:path>
                </a:pathLst>
              </a:custGeom>
              <a:noFill/>
              <a:ln w="12700">
                <a:solidFill>
                  <a:srgbClr val="FF0000"/>
                </a:solidFill>
                <a:round/>
                <a:headEnd type="triangle" w="sm" len="lg"/>
                <a:tailEnd type="none" w="sm" len="lg"/>
              </a:ln>
              <a:effectLst/>
            </p:spPr>
            <p:txBody>
              <a:bodyPr wrap="none" anchor="ctr"/>
              <a:lstStyle/>
              <a:p>
                <a:endParaRPr lang="zh-CN" altLang="en-US"/>
              </a:p>
            </p:txBody>
          </p:sp>
          <p:sp>
            <p:nvSpPr>
              <p:cNvPr id="39951" name="Line 15"/>
              <p:cNvSpPr>
                <a:spLocks noChangeShapeType="1"/>
              </p:cNvSpPr>
              <p:nvPr/>
            </p:nvSpPr>
            <p:spPr bwMode="auto">
              <a:xfrm flipV="1">
                <a:off x="3840" y="479"/>
                <a:ext cx="768" cy="672"/>
              </a:xfrm>
              <a:prstGeom prst="line">
                <a:avLst/>
              </a:prstGeom>
              <a:noFill/>
              <a:ln w="12700">
                <a:solidFill>
                  <a:srgbClr val="FF0000"/>
                </a:solidFill>
                <a:round/>
                <a:headEnd type="none" w="sm" len="lg"/>
                <a:tailEnd type="triangle" w="sm" len="lg"/>
              </a:ln>
              <a:effectLst/>
            </p:spPr>
            <p:txBody>
              <a:bodyPr wrap="none" anchor="ctr"/>
              <a:lstStyle/>
              <a:p>
                <a:endParaRPr lang="zh-CN" altLang="en-US"/>
              </a:p>
            </p:txBody>
          </p:sp>
          <p:graphicFrame>
            <p:nvGraphicFramePr>
              <p:cNvPr id="39952" name="Object 16"/>
              <p:cNvGraphicFramePr>
                <a:graphicFrameLocks noChangeAspect="1"/>
              </p:cNvGraphicFramePr>
              <p:nvPr/>
            </p:nvGraphicFramePr>
            <p:xfrm>
              <a:off x="3950" y="384"/>
              <a:ext cx="327" cy="384"/>
            </p:xfrm>
            <a:graphic>
              <a:graphicData uri="http://schemas.openxmlformats.org/presentationml/2006/ole">
                <p:oleObj spid="_x0000_s23706" name="公式" r:id="rId3" imgW="215619" imgH="266353" progId="Equation.3">
                  <p:embed/>
                </p:oleObj>
              </a:graphicData>
            </a:graphic>
          </p:graphicFrame>
        </p:grpSp>
      </p:grpSp>
      <p:grpSp>
        <p:nvGrpSpPr>
          <p:cNvPr id="4" name="Group 17"/>
          <p:cNvGrpSpPr>
            <a:grpSpLocks/>
          </p:cNvGrpSpPr>
          <p:nvPr/>
        </p:nvGrpSpPr>
        <p:grpSpPr bwMode="auto">
          <a:xfrm>
            <a:off x="4800600" y="3480767"/>
            <a:ext cx="4267200" cy="3429000"/>
            <a:chOff x="3072" y="1968"/>
            <a:chExt cx="2688" cy="2160"/>
          </a:xfrm>
        </p:grpSpPr>
        <p:sp>
          <p:nvSpPr>
            <p:cNvPr id="39954" name="Rectangle 18"/>
            <p:cNvSpPr>
              <a:spLocks noChangeArrowheads="1"/>
            </p:cNvSpPr>
            <p:nvPr/>
          </p:nvSpPr>
          <p:spPr bwMode="auto">
            <a:xfrm>
              <a:off x="3072" y="2304"/>
              <a:ext cx="2592" cy="1824"/>
            </a:xfrm>
            <a:prstGeom prst="rect">
              <a:avLst/>
            </a:prstGeom>
            <a:solidFill>
              <a:schemeClr val="bg1"/>
            </a:solidFill>
            <a:ln w="9525">
              <a:solidFill>
                <a:srgbClr val="006666"/>
              </a:solidFill>
              <a:miter lim="800000"/>
              <a:headEnd/>
              <a:tailEnd/>
            </a:ln>
            <a:effectLst/>
          </p:spPr>
          <p:txBody>
            <a:bodyPr wrap="none" anchor="ctr"/>
            <a:lstStyle/>
            <a:p>
              <a:endParaRPr lang="zh-CN" altLang="en-US"/>
            </a:p>
          </p:txBody>
        </p:sp>
        <p:grpSp>
          <p:nvGrpSpPr>
            <p:cNvPr id="5" name="Group 19"/>
            <p:cNvGrpSpPr>
              <a:grpSpLocks/>
            </p:cNvGrpSpPr>
            <p:nvPr/>
          </p:nvGrpSpPr>
          <p:grpSpPr bwMode="auto">
            <a:xfrm>
              <a:off x="3168" y="1968"/>
              <a:ext cx="2592" cy="1926"/>
              <a:chOff x="3168" y="1968"/>
              <a:chExt cx="2592" cy="1926"/>
            </a:xfrm>
          </p:grpSpPr>
          <p:graphicFrame>
            <p:nvGraphicFramePr>
              <p:cNvPr id="39956" name="Object 20"/>
              <p:cNvGraphicFramePr>
                <a:graphicFrameLocks noChangeAspect="1"/>
              </p:cNvGraphicFramePr>
              <p:nvPr/>
            </p:nvGraphicFramePr>
            <p:xfrm>
              <a:off x="3984" y="2355"/>
              <a:ext cx="257" cy="336"/>
            </p:xfrm>
            <a:graphic>
              <a:graphicData uri="http://schemas.openxmlformats.org/presentationml/2006/ole">
                <p:oleObj spid="_x0000_s23707" name="公式" r:id="rId4" imgW="215619" imgH="266353" progId="Equation.3">
                  <p:embed/>
                </p:oleObj>
              </a:graphicData>
            </a:graphic>
          </p:graphicFrame>
          <p:sp>
            <p:nvSpPr>
              <p:cNvPr id="39957" name="Arc 21"/>
              <p:cNvSpPr>
                <a:spLocks/>
              </p:cNvSpPr>
              <p:nvPr/>
            </p:nvSpPr>
            <p:spPr bwMode="auto">
              <a:xfrm flipV="1">
                <a:off x="3264" y="1968"/>
                <a:ext cx="1544" cy="1011"/>
              </a:xfrm>
              <a:custGeom>
                <a:avLst/>
                <a:gdLst>
                  <a:gd name="G0" fmla="+- 0 0 0"/>
                  <a:gd name="G1" fmla="+- 21600 0 0"/>
                  <a:gd name="G2" fmla="+- 21600 0 0"/>
                  <a:gd name="T0" fmla="*/ 0 w 20147"/>
                  <a:gd name="T1" fmla="*/ 0 h 21600"/>
                  <a:gd name="T2" fmla="*/ 20147 w 20147"/>
                  <a:gd name="T3" fmla="*/ 13812 h 21600"/>
                  <a:gd name="T4" fmla="*/ 0 w 20147"/>
                  <a:gd name="T5" fmla="*/ 21600 h 21600"/>
                </a:gdLst>
                <a:ahLst/>
                <a:cxnLst>
                  <a:cxn ang="0">
                    <a:pos x="T0" y="T1"/>
                  </a:cxn>
                  <a:cxn ang="0">
                    <a:pos x="T2" y="T3"/>
                  </a:cxn>
                  <a:cxn ang="0">
                    <a:pos x="T4" y="T5"/>
                  </a:cxn>
                </a:cxnLst>
                <a:rect l="0" t="0" r="r" b="b"/>
                <a:pathLst>
                  <a:path w="20147" h="21600" fill="none" extrusionOk="0">
                    <a:moveTo>
                      <a:pt x="-1" y="0"/>
                    </a:moveTo>
                    <a:cubicBezTo>
                      <a:pt x="8924" y="0"/>
                      <a:pt x="16929" y="5488"/>
                      <a:pt x="20147" y="13811"/>
                    </a:cubicBezTo>
                  </a:path>
                  <a:path w="20147" h="21600" stroke="0" extrusionOk="0">
                    <a:moveTo>
                      <a:pt x="-1" y="0"/>
                    </a:moveTo>
                    <a:cubicBezTo>
                      <a:pt x="8924" y="0"/>
                      <a:pt x="16929" y="5488"/>
                      <a:pt x="20147" y="13811"/>
                    </a:cubicBezTo>
                    <a:lnTo>
                      <a:pt x="0" y="21600"/>
                    </a:lnTo>
                    <a:close/>
                  </a:path>
                </a:pathLst>
              </a:custGeom>
              <a:noFill/>
              <a:ln w="12700">
                <a:solidFill>
                  <a:srgbClr val="FF0000"/>
                </a:solidFill>
                <a:round/>
                <a:headEnd type="none" w="sm" len="lg"/>
                <a:tailEnd type="triangle" w="sm" len="lg"/>
              </a:ln>
              <a:effectLst/>
            </p:spPr>
            <p:txBody>
              <a:bodyPr wrap="none" anchor="ctr"/>
              <a:lstStyle/>
              <a:p>
                <a:endParaRPr lang="zh-CN" altLang="en-US"/>
              </a:p>
            </p:txBody>
          </p:sp>
          <p:sp>
            <p:nvSpPr>
              <p:cNvPr id="39958" name="Arc 22"/>
              <p:cNvSpPr>
                <a:spLocks/>
              </p:cNvSpPr>
              <p:nvPr/>
            </p:nvSpPr>
            <p:spPr bwMode="auto">
              <a:xfrm flipV="1">
                <a:off x="3168" y="2163"/>
                <a:ext cx="2156" cy="1094"/>
              </a:xfrm>
              <a:custGeom>
                <a:avLst/>
                <a:gdLst>
                  <a:gd name="G0" fmla="+- 0 0 0"/>
                  <a:gd name="G1" fmla="+- 21600 0 0"/>
                  <a:gd name="G2" fmla="+- 21600 0 0"/>
                  <a:gd name="T0" fmla="*/ 0 w 20857"/>
                  <a:gd name="T1" fmla="*/ 0 h 21600"/>
                  <a:gd name="T2" fmla="*/ 20857 w 20857"/>
                  <a:gd name="T3" fmla="*/ 15985 h 21600"/>
                  <a:gd name="T4" fmla="*/ 0 w 20857"/>
                  <a:gd name="T5" fmla="*/ 21600 h 21600"/>
                </a:gdLst>
                <a:ahLst/>
                <a:cxnLst>
                  <a:cxn ang="0">
                    <a:pos x="T0" y="T1"/>
                  </a:cxn>
                  <a:cxn ang="0">
                    <a:pos x="T2" y="T3"/>
                  </a:cxn>
                  <a:cxn ang="0">
                    <a:pos x="T4" y="T5"/>
                  </a:cxn>
                </a:cxnLst>
                <a:rect l="0" t="0" r="r" b="b"/>
                <a:pathLst>
                  <a:path w="20857" h="21600" fill="none" extrusionOk="0">
                    <a:moveTo>
                      <a:pt x="-1" y="0"/>
                    </a:moveTo>
                    <a:cubicBezTo>
                      <a:pt x="9766" y="0"/>
                      <a:pt x="18318" y="6553"/>
                      <a:pt x="20857" y="15984"/>
                    </a:cubicBezTo>
                  </a:path>
                  <a:path w="20857" h="21600" stroke="0" extrusionOk="0">
                    <a:moveTo>
                      <a:pt x="-1" y="0"/>
                    </a:moveTo>
                    <a:cubicBezTo>
                      <a:pt x="9766" y="0"/>
                      <a:pt x="18318" y="6553"/>
                      <a:pt x="20857" y="15984"/>
                    </a:cubicBezTo>
                    <a:lnTo>
                      <a:pt x="0" y="21600"/>
                    </a:lnTo>
                    <a:close/>
                  </a:path>
                </a:pathLst>
              </a:custGeom>
              <a:noFill/>
              <a:ln w="12700">
                <a:solidFill>
                  <a:srgbClr val="FF0000"/>
                </a:solidFill>
                <a:round/>
                <a:headEnd type="none" w="sm" len="lg"/>
                <a:tailEnd type="triangle" w="sm" len="lg"/>
              </a:ln>
              <a:effectLst/>
            </p:spPr>
            <p:txBody>
              <a:bodyPr wrap="none" anchor="ctr"/>
              <a:lstStyle/>
              <a:p>
                <a:endParaRPr lang="zh-CN" altLang="en-US"/>
              </a:p>
            </p:txBody>
          </p:sp>
          <p:sp>
            <p:nvSpPr>
              <p:cNvPr id="39959" name="Line 23"/>
              <p:cNvSpPr>
                <a:spLocks noChangeShapeType="1"/>
              </p:cNvSpPr>
              <p:nvPr/>
            </p:nvSpPr>
            <p:spPr bwMode="auto">
              <a:xfrm flipV="1">
                <a:off x="3211" y="3075"/>
                <a:ext cx="2357" cy="409"/>
              </a:xfrm>
              <a:prstGeom prst="line">
                <a:avLst/>
              </a:prstGeom>
              <a:noFill/>
              <a:ln w="12700">
                <a:solidFill>
                  <a:srgbClr val="FF0000"/>
                </a:solidFill>
                <a:round/>
                <a:headEnd type="none" w="sm" len="lg"/>
                <a:tailEnd type="triangle" w="sm" len="lg"/>
              </a:ln>
              <a:effectLst/>
            </p:spPr>
            <p:txBody>
              <a:bodyPr wrap="none" anchor="ctr"/>
              <a:lstStyle/>
              <a:p>
                <a:endParaRPr lang="zh-CN" altLang="en-US"/>
              </a:p>
            </p:txBody>
          </p:sp>
          <p:sp>
            <p:nvSpPr>
              <p:cNvPr id="39960" name="Arc 24"/>
              <p:cNvSpPr>
                <a:spLocks/>
              </p:cNvSpPr>
              <p:nvPr/>
            </p:nvSpPr>
            <p:spPr bwMode="auto">
              <a:xfrm flipH="1">
                <a:off x="3298" y="3441"/>
                <a:ext cx="2462" cy="450"/>
              </a:xfrm>
              <a:custGeom>
                <a:avLst/>
                <a:gdLst>
                  <a:gd name="G0" fmla="+- 0 0 0"/>
                  <a:gd name="G1" fmla="+- 21508 0 0"/>
                  <a:gd name="G2" fmla="+- 21600 0 0"/>
                  <a:gd name="T0" fmla="*/ 1995 w 20069"/>
                  <a:gd name="T1" fmla="*/ 0 h 21508"/>
                  <a:gd name="T2" fmla="*/ 20069 w 20069"/>
                  <a:gd name="T3" fmla="*/ 13520 h 21508"/>
                  <a:gd name="T4" fmla="*/ 0 w 20069"/>
                  <a:gd name="T5" fmla="*/ 21508 h 21508"/>
                </a:gdLst>
                <a:ahLst/>
                <a:cxnLst>
                  <a:cxn ang="0">
                    <a:pos x="T0" y="T1"/>
                  </a:cxn>
                  <a:cxn ang="0">
                    <a:pos x="T2" y="T3"/>
                  </a:cxn>
                  <a:cxn ang="0">
                    <a:pos x="T4" y="T5"/>
                  </a:cxn>
                </a:cxnLst>
                <a:rect l="0" t="0" r="r" b="b"/>
                <a:pathLst>
                  <a:path w="20069" h="21508" fill="none" extrusionOk="0">
                    <a:moveTo>
                      <a:pt x="1994" y="0"/>
                    </a:moveTo>
                    <a:cubicBezTo>
                      <a:pt x="10082" y="750"/>
                      <a:pt x="17065" y="5973"/>
                      <a:pt x="20068" y="13520"/>
                    </a:cubicBezTo>
                  </a:path>
                  <a:path w="20069" h="21508" stroke="0" extrusionOk="0">
                    <a:moveTo>
                      <a:pt x="1994" y="0"/>
                    </a:moveTo>
                    <a:cubicBezTo>
                      <a:pt x="10082" y="750"/>
                      <a:pt x="17065" y="5973"/>
                      <a:pt x="20068" y="13520"/>
                    </a:cubicBezTo>
                    <a:lnTo>
                      <a:pt x="0" y="21508"/>
                    </a:lnTo>
                    <a:close/>
                  </a:path>
                </a:pathLst>
              </a:custGeom>
              <a:noFill/>
              <a:ln w="12700">
                <a:solidFill>
                  <a:srgbClr val="FF0000"/>
                </a:solidFill>
                <a:round/>
                <a:headEnd type="triangle" w="sm" len="lg"/>
                <a:tailEnd type="none" w="sm" len="lg"/>
              </a:ln>
              <a:effectLst/>
            </p:spPr>
            <p:txBody>
              <a:bodyPr wrap="none" anchor="ctr"/>
              <a:lstStyle/>
              <a:p>
                <a:endParaRPr lang="zh-CN" altLang="en-US"/>
              </a:p>
            </p:txBody>
          </p:sp>
          <p:sp>
            <p:nvSpPr>
              <p:cNvPr id="39961" name="Freeform 25"/>
              <p:cNvSpPr>
                <a:spLocks/>
              </p:cNvSpPr>
              <p:nvPr/>
            </p:nvSpPr>
            <p:spPr bwMode="auto">
              <a:xfrm>
                <a:off x="3557" y="3651"/>
                <a:ext cx="1944" cy="243"/>
              </a:xfrm>
              <a:custGeom>
                <a:avLst/>
                <a:gdLst/>
                <a:ahLst/>
                <a:cxnLst>
                  <a:cxn ang="0">
                    <a:pos x="0" y="256"/>
                  </a:cxn>
                  <a:cxn ang="0">
                    <a:pos x="576" y="112"/>
                  </a:cxn>
                  <a:cxn ang="0">
                    <a:pos x="1152" y="16"/>
                  </a:cxn>
                  <a:cxn ang="0">
                    <a:pos x="2160" y="208"/>
                  </a:cxn>
                </a:cxnLst>
                <a:rect l="0" t="0" r="r" b="b"/>
                <a:pathLst>
                  <a:path w="2160" h="256">
                    <a:moveTo>
                      <a:pt x="0" y="256"/>
                    </a:moveTo>
                    <a:cubicBezTo>
                      <a:pt x="192" y="204"/>
                      <a:pt x="384" y="152"/>
                      <a:pt x="576" y="112"/>
                    </a:cubicBezTo>
                    <a:cubicBezTo>
                      <a:pt x="768" y="72"/>
                      <a:pt x="888" y="0"/>
                      <a:pt x="1152" y="16"/>
                    </a:cubicBezTo>
                    <a:cubicBezTo>
                      <a:pt x="1416" y="32"/>
                      <a:pt x="1992" y="176"/>
                      <a:pt x="2160" y="208"/>
                    </a:cubicBezTo>
                  </a:path>
                </a:pathLst>
              </a:custGeom>
              <a:noFill/>
              <a:ln w="12700" cap="flat" cmpd="sng">
                <a:solidFill>
                  <a:srgbClr val="FF0000"/>
                </a:solidFill>
                <a:prstDash val="solid"/>
                <a:round/>
                <a:headEnd type="none" w="sm" len="lg"/>
                <a:tailEnd type="triangle" w="sm" len="lg"/>
              </a:ln>
              <a:effectLst/>
            </p:spPr>
            <p:txBody>
              <a:bodyPr wrap="none" anchor="ctr"/>
              <a:lstStyle/>
              <a:p>
                <a:endParaRPr lang="zh-CN" altLang="en-US"/>
              </a:p>
            </p:txBody>
          </p:sp>
        </p:grpSp>
      </p:grpSp>
      <p:grpSp>
        <p:nvGrpSpPr>
          <p:cNvPr id="6" name="Group 26"/>
          <p:cNvGrpSpPr>
            <a:grpSpLocks/>
          </p:cNvGrpSpPr>
          <p:nvPr/>
        </p:nvGrpSpPr>
        <p:grpSpPr bwMode="auto">
          <a:xfrm>
            <a:off x="5549900" y="4776167"/>
            <a:ext cx="2451100" cy="1371600"/>
            <a:chOff x="3496" y="2784"/>
            <a:chExt cx="1544" cy="864"/>
          </a:xfrm>
        </p:grpSpPr>
        <p:sp>
          <p:nvSpPr>
            <p:cNvPr id="39963" name="Freeform 27"/>
            <p:cNvSpPr>
              <a:spLocks/>
            </p:cNvSpPr>
            <p:nvPr/>
          </p:nvSpPr>
          <p:spPr bwMode="auto">
            <a:xfrm>
              <a:off x="3496" y="2784"/>
              <a:ext cx="1528" cy="864"/>
            </a:xfrm>
            <a:custGeom>
              <a:avLst/>
              <a:gdLst/>
              <a:ahLst/>
              <a:cxnLst>
                <a:cxn ang="0">
                  <a:pos x="104" y="536"/>
                </a:cxn>
                <a:cxn ang="0">
                  <a:pos x="248" y="248"/>
                </a:cxn>
                <a:cxn ang="0">
                  <a:pos x="632" y="56"/>
                </a:cxn>
                <a:cxn ang="0">
                  <a:pos x="1208" y="56"/>
                </a:cxn>
                <a:cxn ang="0">
                  <a:pos x="1496" y="392"/>
                </a:cxn>
                <a:cxn ang="0">
                  <a:pos x="1016" y="776"/>
                </a:cxn>
                <a:cxn ang="0">
                  <a:pos x="152" y="824"/>
                </a:cxn>
                <a:cxn ang="0">
                  <a:pos x="104" y="536"/>
                </a:cxn>
              </a:cxnLst>
              <a:rect l="0" t="0" r="r" b="b"/>
              <a:pathLst>
                <a:path w="1528" h="864">
                  <a:moveTo>
                    <a:pt x="104" y="536"/>
                  </a:moveTo>
                  <a:cubicBezTo>
                    <a:pt x="120" y="440"/>
                    <a:pt x="160" y="328"/>
                    <a:pt x="248" y="248"/>
                  </a:cubicBezTo>
                  <a:cubicBezTo>
                    <a:pt x="336" y="168"/>
                    <a:pt x="472" y="88"/>
                    <a:pt x="632" y="56"/>
                  </a:cubicBezTo>
                  <a:cubicBezTo>
                    <a:pt x="792" y="24"/>
                    <a:pt x="1064" y="0"/>
                    <a:pt x="1208" y="56"/>
                  </a:cubicBezTo>
                  <a:cubicBezTo>
                    <a:pt x="1352" y="112"/>
                    <a:pt x="1528" y="272"/>
                    <a:pt x="1496" y="392"/>
                  </a:cubicBezTo>
                  <a:cubicBezTo>
                    <a:pt x="1464" y="512"/>
                    <a:pt x="1240" y="704"/>
                    <a:pt x="1016" y="776"/>
                  </a:cubicBezTo>
                  <a:cubicBezTo>
                    <a:pt x="792" y="848"/>
                    <a:pt x="304" y="864"/>
                    <a:pt x="152" y="824"/>
                  </a:cubicBezTo>
                  <a:cubicBezTo>
                    <a:pt x="0" y="784"/>
                    <a:pt x="88" y="632"/>
                    <a:pt x="104" y="536"/>
                  </a:cubicBezTo>
                  <a:close/>
                </a:path>
              </a:pathLst>
            </a:custGeom>
            <a:gradFill rotWithShape="0">
              <a:gsLst>
                <a:gs pos="0">
                  <a:schemeClr val="bg1"/>
                </a:gs>
                <a:gs pos="100000">
                  <a:srgbClr val="99CCFF"/>
                </a:gs>
              </a:gsLst>
              <a:path path="rect">
                <a:fillToRect l="50000" t="50000" r="50000" b="50000"/>
              </a:path>
            </a:gradFill>
            <a:ln w="12700" cap="flat" cmpd="sng">
              <a:solidFill>
                <a:srgbClr val="3333FF"/>
              </a:solidFill>
              <a:prstDash val="solid"/>
              <a:round/>
              <a:headEnd/>
              <a:tailEnd/>
            </a:ln>
            <a:effectLst/>
          </p:spPr>
          <p:txBody>
            <a:bodyPr wrap="none" anchor="ctr"/>
            <a:lstStyle/>
            <a:p>
              <a:endParaRPr lang="zh-CN" altLang="en-US"/>
            </a:p>
          </p:txBody>
        </p:sp>
        <p:sp>
          <p:nvSpPr>
            <p:cNvPr id="39964" name="Freeform 28"/>
            <p:cNvSpPr>
              <a:spLocks/>
            </p:cNvSpPr>
            <p:nvPr/>
          </p:nvSpPr>
          <p:spPr bwMode="auto">
            <a:xfrm>
              <a:off x="4416" y="2880"/>
              <a:ext cx="376" cy="144"/>
            </a:xfrm>
            <a:custGeom>
              <a:avLst/>
              <a:gdLst/>
              <a:ahLst/>
              <a:cxnLst>
                <a:cxn ang="0">
                  <a:pos x="0" y="192"/>
                </a:cxn>
                <a:cxn ang="0">
                  <a:pos x="240" y="96"/>
                </a:cxn>
                <a:cxn ang="0">
                  <a:pos x="384" y="0"/>
                </a:cxn>
              </a:cxnLst>
              <a:rect l="0" t="0" r="r" b="b"/>
              <a:pathLst>
                <a:path w="384" h="192">
                  <a:moveTo>
                    <a:pt x="0" y="192"/>
                  </a:moveTo>
                  <a:cubicBezTo>
                    <a:pt x="88" y="160"/>
                    <a:pt x="176" y="128"/>
                    <a:pt x="240" y="96"/>
                  </a:cubicBezTo>
                  <a:cubicBezTo>
                    <a:pt x="304" y="64"/>
                    <a:pt x="360" y="16"/>
                    <a:pt x="384" y="0"/>
                  </a:cubicBezTo>
                </a:path>
              </a:pathLst>
            </a:custGeom>
            <a:noFill/>
            <a:ln w="12700" cap="flat" cmpd="sng">
              <a:solidFill>
                <a:srgbClr val="FF0000"/>
              </a:solidFill>
              <a:prstDash val="solid"/>
              <a:round/>
              <a:headEnd type="none" w="sm" len="lg"/>
              <a:tailEnd type="none" w="sm" len="lg"/>
            </a:ln>
            <a:effectLst/>
          </p:spPr>
          <p:txBody>
            <a:bodyPr wrap="none" anchor="ctr"/>
            <a:lstStyle/>
            <a:p>
              <a:endParaRPr lang="zh-CN" altLang="en-US"/>
            </a:p>
          </p:txBody>
        </p:sp>
        <p:sp>
          <p:nvSpPr>
            <p:cNvPr id="39965" name="Line 29"/>
            <p:cNvSpPr>
              <a:spLocks noChangeShapeType="1"/>
            </p:cNvSpPr>
            <p:nvPr/>
          </p:nvSpPr>
          <p:spPr bwMode="auto">
            <a:xfrm flipV="1">
              <a:off x="4752" y="3176"/>
              <a:ext cx="288" cy="48"/>
            </a:xfrm>
            <a:prstGeom prst="line">
              <a:avLst/>
            </a:prstGeom>
            <a:noFill/>
            <a:ln w="12700">
              <a:solidFill>
                <a:srgbClr val="FF0000"/>
              </a:solidFill>
              <a:round/>
              <a:headEnd type="none" w="sm" len="lg"/>
              <a:tailEnd type="none" w="sm" len="lg"/>
            </a:ln>
            <a:effectLst/>
          </p:spPr>
          <p:txBody>
            <a:bodyPr wrap="none" anchor="ctr"/>
            <a:lstStyle/>
            <a:p>
              <a:endParaRPr lang="zh-CN" altLang="en-US"/>
            </a:p>
          </p:txBody>
        </p:sp>
        <p:sp>
          <p:nvSpPr>
            <p:cNvPr id="39966" name="Freeform 30"/>
            <p:cNvSpPr>
              <a:spLocks/>
            </p:cNvSpPr>
            <p:nvPr/>
          </p:nvSpPr>
          <p:spPr bwMode="auto">
            <a:xfrm>
              <a:off x="3600" y="3575"/>
              <a:ext cx="336" cy="48"/>
            </a:xfrm>
            <a:custGeom>
              <a:avLst/>
              <a:gdLst/>
              <a:ahLst/>
              <a:cxnLst>
                <a:cxn ang="0">
                  <a:pos x="0" y="104"/>
                </a:cxn>
                <a:cxn ang="0">
                  <a:pos x="48" y="56"/>
                </a:cxn>
                <a:cxn ang="0">
                  <a:pos x="288" y="8"/>
                </a:cxn>
                <a:cxn ang="0">
                  <a:pos x="384" y="8"/>
                </a:cxn>
              </a:cxnLst>
              <a:rect l="0" t="0" r="r" b="b"/>
              <a:pathLst>
                <a:path w="384" h="104">
                  <a:moveTo>
                    <a:pt x="0" y="104"/>
                  </a:moveTo>
                  <a:cubicBezTo>
                    <a:pt x="0" y="88"/>
                    <a:pt x="0" y="72"/>
                    <a:pt x="48" y="56"/>
                  </a:cubicBezTo>
                  <a:cubicBezTo>
                    <a:pt x="96" y="40"/>
                    <a:pt x="232" y="16"/>
                    <a:pt x="288" y="8"/>
                  </a:cubicBezTo>
                  <a:cubicBezTo>
                    <a:pt x="344" y="0"/>
                    <a:pt x="368" y="8"/>
                    <a:pt x="384" y="8"/>
                  </a:cubicBezTo>
                </a:path>
              </a:pathLst>
            </a:custGeom>
            <a:noFill/>
            <a:ln w="12700" cap="flat" cmpd="sng">
              <a:solidFill>
                <a:srgbClr val="FF0000"/>
              </a:solidFill>
              <a:prstDash val="solid"/>
              <a:round/>
              <a:headEnd type="none" w="sm" len="lg"/>
              <a:tailEnd type="none" w="sm" len="lg"/>
            </a:ln>
            <a:effectLst/>
          </p:spPr>
          <p:txBody>
            <a:bodyPr wrap="none" anchor="ctr"/>
            <a:lstStyle/>
            <a:p>
              <a:endParaRPr lang="zh-CN" altLang="en-US"/>
            </a:p>
          </p:txBody>
        </p:sp>
        <p:sp>
          <p:nvSpPr>
            <p:cNvPr id="39967" name="Line 31"/>
            <p:cNvSpPr>
              <a:spLocks noChangeShapeType="1"/>
            </p:cNvSpPr>
            <p:nvPr/>
          </p:nvSpPr>
          <p:spPr bwMode="auto">
            <a:xfrm flipV="1">
              <a:off x="3552" y="3368"/>
              <a:ext cx="288" cy="48"/>
            </a:xfrm>
            <a:prstGeom prst="line">
              <a:avLst/>
            </a:prstGeom>
            <a:noFill/>
            <a:ln w="12700">
              <a:solidFill>
                <a:srgbClr val="FF0000"/>
              </a:solidFill>
              <a:round/>
              <a:headEnd type="none" w="sm" len="lg"/>
              <a:tailEnd type="none" w="sm" len="lg"/>
            </a:ln>
            <a:effectLst/>
          </p:spPr>
          <p:txBody>
            <a:bodyPr wrap="none" anchor="ctr"/>
            <a:lstStyle/>
            <a:p>
              <a:endParaRPr lang="zh-CN" altLang="en-US"/>
            </a:p>
          </p:txBody>
        </p:sp>
        <p:sp>
          <p:nvSpPr>
            <p:cNvPr id="39968" name="Freeform 32"/>
            <p:cNvSpPr>
              <a:spLocks/>
            </p:cNvSpPr>
            <p:nvPr/>
          </p:nvSpPr>
          <p:spPr bwMode="auto">
            <a:xfrm>
              <a:off x="3600" y="3176"/>
              <a:ext cx="240" cy="48"/>
            </a:xfrm>
            <a:custGeom>
              <a:avLst/>
              <a:gdLst/>
              <a:ahLst/>
              <a:cxnLst>
                <a:cxn ang="0">
                  <a:pos x="0" y="48"/>
                </a:cxn>
                <a:cxn ang="0">
                  <a:pos x="240" y="0"/>
                </a:cxn>
              </a:cxnLst>
              <a:rect l="0" t="0" r="r" b="b"/>
              <a:pathLst>
                <a:path w="240" h="48">
                  <a:moveTo>
                    <a:pt x="0" y="48"/>
                  </a:moveTo>
                  <a:cubicBezTo>
                    <a:pt x="100" y="28"/>
                    <a:pt x="200" y="8"/>
                    <a:pt x="240" y="0"/>
                  </a:cubicBezTo>
                </a:path>
              </a:pathLst>
            </a:custGeom>
            <a:noFill/>
            <a:ln w="12700" cap="flat" cmpd="sng">
              <a:solidFill>
                <a:srgbClr val="FF0000"/>
              </a:solidFill>
              <a:prstDash val="solid"/>
              <a:round/>
              <a:headEnd type="none" w="sm" len="lg"/>
              <a:tailEnd type="none" w="sm" len="lg"/>
            </a:ln>
            <a:effectLst/>
          </p:spPr>
          <p:txBody>
            <a:bodyPr wrap="none" anchor="ctr"/>
            <a:lstStyle/>
            <a:p>
              <a:endParaRPr lang="zh-CN" altLang="en-US"/>
            </a:p>
          </p:txBody>
        </p:sp>
      </p:grpSp>
      <p:sp>
        <p:nvSpPr>
          <p:cNvPr id="39969" name="Text Box 33"/>
          <p:cNvSpPr txBox="1">
            <a:spLocks noChangeArrowheads="1"/>
          </p:cNvSpPr>
          <p:nvPr/>
        </p:nvSpPr>
        <p:spPr bwMode="auto">
          <a:xfrm>
            <a:off x="304800" y="1037679"/>
            <a:ext cx="5181600" cy="519113"/>
          </a:xfrm>
          <a:prstGeom prst="rect">
            <a:avLst/>
          </a:prstGeom>
          <a:noFill/>
          <a:ln w="9525">
            <a:noFill/>
            <a:miter lim="800000"/>
            <a:headEnd/>
            <a:tailEnd/>
          </a:ln>
          <a:effectLst/>
        </p:spPr>
        <p:txBody>
          <a:bodyPr>
            <a:spAutoFit/>
          </a:bodyPr>
          <a:lstStyle/>
          <a:p>
            <a:pPr>
              <a:spcBef>
                <a:spcPct val="50000"/>
              </a:spcBef>
            </a:pPr>
            <a:r>
              <a:rPr kumimoji="1" lang="en-US" altLang="zh-CN" sz="2800" dirty="0" smtClean="0">
                <a:solidFill>
                  <a:srgbClr val="CC0000"/>
                </a:solidFill>
                <a:latin typeface="黑体" pitchFamily="2" charset="-122"/>
                <a:ea typeface="黑体" pitchFamily="2" charset="-122"/>
              </a:rPr>
              <a:t>3 </a:t>
            </a:r>
            <a:r>
              <a:rPr kumimoji="1" lang="zh-CN" altLang="en-US" sz="2800" dirty="0">
                <a:latin typeface="黑体" pitchFamily="2" charset="-122"/>
                <a:ea typeface="黑体" pitchFamily="2" charset="-122"/>
              </a:rPr>
              <a:t>非均匀电场强度电通量 </a:t>
            </a:r>
            <a:endParaRPr kumimoji="1" lang="zh-CN" altLang="en-US" sz="2400" dirty="0">
              <a:solidFill>
                <a:srgbClr val="CC0000"/>
              </a:solidFill>
              <a:latin typeface="黑体" pitchFamily="2" charset="-122"/>
              <a:ea typeface="黑体" pitchFamily="2" charset="-122"/>
            </a:endParaRPr>
          </a:p>
        </p:txBody>
      </p:sp>
      <p:graphicFrame>
        <p:nvGraphicFramePr>
          <p:cNvPr id="39970" name="Object 34"/>
          <p:cNvGraphicFramePr>
            <a:graphicFrameLocks noChangeAspect="1"/>
          </p:cNvGraphicFramePr>
          <p:nvPr>
            <p:extLst>
              <p:ext uri="{D42A27DB-BD31-4B8C-83A1-F6EECF244321}">
                <p14:modId xmlns:p14="http://schemas.microsoft.com/office/powerpoint/2010/main" xmlns="" val="1121565685"/>
              </p:ext>
            </p:extLst>
          </p:nvPr>
        </p:nvGraphicFramePr>
        <p:xfrm>
          <a:off x="381000" y="3007990"/>
          <a:ext cx="4343400" cy="781050"/>
        </p:xfrm>
        <a:graphic>
          <a:graphicData uri="http://schemas.openxmlformats.org/presentationml/2006/ole">
            <p:oleObj spid="_x0000_s23708" name="Equation" r:id="rId5" imgW="1524000" imgH="304800" progId="Equation.3">
              <p:embed/>
            </p:oleObj>
          </a:graphicData>
        </a:graphic>
      </p:graphicFrame>
      <p:graphicFrame>
        <p:nvGraphicFramePr>
          <p:cNvPr id="39971" name="Object 35"/>
          <p:cNvGraphicFramePr>
            <a:graphicFrameLocks noChangeAspect="1"/>
          </p:cNvGraphicFramePr>
          <p:nvPr>
            <p:extLst>
              <p:ext uri="{D42A27DB-BD31-4B8C-83A1-F6EECF244321}">
                <p14:modId xmlns:p14="http://schemas.microsoft.com/office/powerpoint/2010/main" xmlns="" val="3296971670"/>
              </p:ext>
            </p:extLst>
          </p:nvPr>
        </p:nvGraphicFramePr>
        <p:xfrm>
          <a:off x="1219200" y="3674095"/>
          <a:ext cx="2438400" cy="835025"/>
        </p:xfrm>
        <a:graphic>
          <a:graphicData uri="http://schemas.openxmlformats.org/presentationml/2006/ole">
            <p:oleObj spid="_x0000_s23709" name="Equation" r:id="rId6" imgW="825142" imgH="304668" progId="Equation.3">
              <p:embed/>
            </p:oleObj>
          </a:graphicData>
        </a:graphic>
      </p:graphicFrame>
      <p:graphicFrame>
        <p:nvGraphicFramePr>
          <p:cNvPr id="39972" name="Object 36"/>
          <p:cNvGraphicFramePr>
            <a:graphicFrameLocks noChangeAspect="1"/>
          </p:cNvGraphicFramePr>
          <p:nvPr>
            <p:extLst>
              <p:ext uri="{D42A27DB-BD31-4B8C-83A1-F6EECF244321}">
                <p14:modId xmlns:p14="http://schemas.microsoft.com/office/powerpoint/2010/main" xmlns="" val="4101961226"/>
              </p:ext>
            </p:extLst>
          </p:nvPr>
        </p:nvGraphicFramePr>
        <p:xfrm>
          <a:off x="914400" y="5842967"/>
          <a:ext cx="3429000" cy="1090613"/>
        </p:xfrm>
        <a:graphic>
          <a:graphicData uri="http://schemas.openxmlformats.org/presentationml/2006/ole">
            <p:oleObj spid="_x0000_s23710" name="Equation" r:id="rId7" imgW="1143000" imgH="393700" progId="Equation.3">
              <p:embed/>
            </p:oleObj>
          </a:graphicData>
        </a:graphic>
      </p:graphicFrame>
      <p:graphicFrame>
        <p:nvGraphicFramePr>
          <p:cNvPr id="39973" name="Object 37"/>
          <p:cNvGraphicFramePr>
            <a:graphicFrameLocks noChangeAspect="1"/>
          </p:cNvGraphicFramePr>
          <p:nvPr>
            <p:extLst>
              <p:ext uri="{D42A27DB-BD31-4B8C-83A1-F6EECF244321}">
                <p14:modId xmlns:p14="http://schemas.microsoft.com/office/powerpoint/2010/main" xmlns="" val="183695768"/>
              </p:ext>
            </p:extLst>
          </p:nvPr>
        </p:nvGraphicFramePr>
        <p:xfrm>
          <a:off x="914400" y="5004767"/>
          <a:ext cx="3352800" cy="992188"/>
        </p:xfrm>
        <a:graphic>
          <a:graphicData uri="http://schemas.openxmlformats.org/presentationml/2006/ole">
            <p:oleObj spid="_x0000_s23711" name="Equation" r:id="rId8" imgW="1117115" imgH="393529" progId="Equation.3">
              <p:embed/>
            </p:oleObj>
          </a:graphicData>
        </a:graphic>
      </p:graphicFrame>
      <p:graphicFrame>
        <p:nvGraphicFramePr>
          <p:cNvPr id="39974" name="Object 38"/>
          <p:cNvGraphicFramePr>
            <a:graphicFrameLocks noChangeAspect="1"/>
          </p:cNvGraphicFramePr>
          <p:nvPr>
            <p:extLst>
              <p:ext uri="{D42A27DB-BD31-4B8C-83A1-F6EECF244321}">
                <p14:modId xmlns:p14="http://schemas.microsoft.com/office/powerpoint/2010/main" xmlns="" val="3120259603"/>
              </p:ext>
            </p:extLst>
          </p:nvPr>
        </p:nvGraphicFramePr>
        <p:xfrm>
          <a:off x="1295400" y="2360935"/>
          <a:ext cx="2286000" cy="708025"/>
        </p:xfrm>
        <a:graphic>
          <a:graphicData uri="http://schemas.openxmlformats.org/presentationml/2006/ole">
            <p:oleObj spid="_x0000_s23712" name="Equation" r:id="rId9" imgW="774364" imgH="241195" progId="Equation.3">
              <p:embed/>
            </p:oleObj>
          </a:graphicData>
        </a:graphic>
      </p:graphicFrame>
      <p:graphicFrame>
        <p:nvGraphicFramePr>
          <p:cNvPr id="39975" name="Object 39"/>
          <p:cNvGraphicFramePr>
            <a:graphicFrameLocks noChangeAspect="1"/>
          </p:cNvGraphicFramePr>
          <p:nvPr>
            <p:extLst>
              <p:ext uri="{D42A27DB-BD31-4B8C-83A1-F6EECF244321}">
                <p14:modId xmlns:p14="http://schemas.microsoft.com/office/powerpoint/2010/main" xmlns="" val="3226470640"/>
              </p:ext>
            </p:extLst>
          </p:nvPr>
        </p:nvGraphicFramePr>
        <p:xfrm>
          <a:off x="1447800" y="1664097"/>
          <a:ext cx="1981200" cy="612775"/>
        </p:xfrm>
        <a:graphic>
          <a:graphicData uri="http://schemas.openxmlformats.org/presentationml/2006/ole">
            <p:oleObj spid="_x0000_s23713" name="Equation" r:id="rId10" imgW="723586" imgH="228501" progId="Equation.3">
              <p:embed/>
            </p:oleObj>
          </a:graphicData>
        </a:graphic>
      </p:graphicFrame>
      <p:grpSp>
        <p:nvGrpSpPr>
          <p:cNvPr id="7" name="Group 40"/>
          <p:cNvGrpSpPr>
            <a:grpSpLocks/>
          </p:cNvGrpSpPr>
          <p:nvPr/>
        </p:nvGrpSpPr>
        <p:grpSpPr bwMode="auto">
          <a:xfrm>
            <a:off x="381000" y="4563442"/>
            <a:ext cx="3359150" cy="522288"/>
            <a:chOff x="240" y="2650"/>
            <a:chExt cx="2116" cy="329"/>
          </a:xfrm>
        </p:grpSpPr>
        <p:sp>
          <p:nvSpPr>
            <p:cNvPr id="39977" name="Text Box 41"/>
            <p:cNvSpPr txBox="1">
              <a:spLocks noChangeArrowheads="1"/>
            </p:cNvSpPr>
            <p:nvPr/>
          </p:nvSpPr>
          <p:spPr bwMode="auto">
            <a:xfrm>
              <a:off x="240" y="2650"/>
              <a:ext cx="2116" cy="327"/>
            </a:xfrm>
            <a:prstGeom prst="rect">
              <a:avLst/>
            </a:prstGeom>
            <a:noFill/>
            <a:ln w="9525">
              <a:noFill/>
              <a:miter lim="800000"/>
              <a:headEnd/>
              <a:tailEnd/>
            </a:ln>
            <a:effectLst/>
          </p:spPr>
          <p:txBody>
            <a:bodyPr>
              <a:spAutoFit/>
            </a:bodyPr>
            <a:lstStyle/>
            <a:p>
              <a:pPr>
                <a:spcBef>
                  <a:spcPct val="50000"/>
                </a:spcBef>
              </a:pPr>
              <a:r>
                <a:rPr kumimoji="1" lang="en-US" altLang="zh-CN" sz="2800" dirty="0" smtClean="0">
                  <a:solidFill>
                    <a:srgbClr val="C00000"/>
                  </a:solidFill>
                  <a:latin typeface="黑体" pitchFamily="2" charset="-122"/>
                  <a:ea typeface="黑体" pitchFamily="2" charset="-122"/>
                </a:rPr>
                <a:t>4</a:t>
              </a:r>
              <a:r>
                <a:rPr kumimoji="1" lang="en-US" altLang="zh-CN" sz="2800" dirty="0" smtClean="0">
                  <a:latin typeface="黑体" pitchFamily="2" charset="-122"/>
                  <a:ea typeface="黑体" pitchFamily="2" charset="-122"/>
                </a:rPr>
                <a:t>    </a:t>
              </a:r>
              <a:r>
                <a:rPr kumimoji="1" lang="zh-CN" altLang="en-US" sz="2800" dirty="0" smtClean="0">
                  <a:latin typeface="黑体" pitchFamily="2" charset="-122"/>
                  <a:ea typeface="黑体" pitchFamily="2" charset="-122"/>
                </a:rPr>
                <a:t>为</a:t>
              </a:r>
              <a:r>
                <a:rPr kumimoji="1" lang="zh-CN" altLang="en-US" sz="2800" dirty="0">
                  <a:latin typeface="黑体" pitchFamily="2" charset="-122"/>
                  <a:ea typeface="黑体" pitchFamily="2" charset="-122"/>
                </a:rPr>
                <a:t>封闭曲面</a:t>
              </a:r>
              <a:endParaRPr kumimoji="1" lang="zh-CN" altLang="en-US" sz="2400" dirty="0">
                <a:latin typeface="黑体" pitchFamily="2" charset="-122"/>
                <a:ea typeface="黑体" pitchFamily="2" charset="-122"/>
              </a:endParaRPr>
            </a:p>
          </p:txBody>
        </p:sp>
        <p:graphicFrame>
          <p:nvGraphicFramePr>
            <p:cNvPr id="39978" name="Object 42"/>
            <p:cNvGraphicFramePr>
              <a:graphicFrameLocks noChangeAspect="1"/>
            </p:cNvGraphicFramePr>
            <p:nvPr>
              <p:extLst>
                <p:ext uri="{D42A27DB-BD31-4B8C-83A1-F6EECF244321}">
                  <p14:modId xmlns:p14="http://schemas.microsoft.com/office/powerpoint/2010/main" xmlns="" val="2283026425"/>
                </p:ext>
              </p:extLst>
            </p:nvPr>
          </p:nvGraphicFramePr>
          <p:xfrm>
            <a:off x="613" y="2691"/>
            <a:ext cx="226" cy="288"/>
          </p:xfrm>
          <a:graphic>
            <a:graphicData uri="http://schemas.openxmlformats.org/presentationml/2006/ole">
              <p:oleObj spid="_x0000_s23714" name="Equation" r:id="rId11" imgW="139579" imgH="177646" progId="Equation.3">
                <p:embed/>
              </p:oleObj>
            </a:graphicData>
          </a:graphic>
        </p:graphicFrame>
      </p:grpSp>
      <p:grpSp>
        <p:nvGrpSpPr>
          <p:cNvPr id="8" name="Group 43"/>
          <p:cNvGrpSpPr>
            <a:grpSpLocks/>
          </p:cNvGrpSpPr>
          <p:nvPr/>
        </p:nvGrpSpPr>
        <p:grpSpPr bwMode="auto">
          <a:xfrm>
            <a:off x="6553200" y="1194767"/>
            <a:ext cx="1143000" cy="1724025"/>
            <a:chOff x="2256" y="1392"/>
            <a:chExt cx="720" cy="1086"/>
          </a:xfrm>
        </p:grpSpPr>
        <p:sp>
          <p:nvSpPr>
            <p:cNvPr id="39980" name="Freeform 44" descr="深色上对角线"/>
            <p:cNvSpPr>
              <a:spLocks/>
            </p:cNvSpPr>
            <p:nvPr/>
          </p:nvSpPr>
          <p:spPr bwMode="auto">
            <a:xfrm>
              <a:off x="2256" y="2232"/>
              <a:ext cx="326" cy="246"/>
            </a:xfrm>
            <a:custGeom>
              <a:avLst/>
              <a:gdLst/>
              <a:ahLst/>
              <a:cxnLst>
                <a:cxn ang="0">
                  <a:pos x="0" y="72"/>
                </a:cxn>
                <a:cxn ang="0">
                  <a:pos x="96" y="32"/>
                </a:cxn>
                <a:cxn ang="0">
                  <a:pos x="196" y="0"/>
                </a:cxn>
                <a:cxn ang="0">
                  <a:pos x="260" y="80"/>
                </a:cxn>
                <a:cxn ang="0">
                  <a:pos x="326" y="180"/>
                </a:cxn>
                <a:cxn ang="0">
                  <a:pos x="224" y="208"/>
                </a:cxn>
                <a:cxn ang="0">
                  <a:pos x="130" y="246"/>
                </a:cxn>
                <a:cxn ang="0">
                  <a:pos x="92" y="168"/>
                </a:cxn>
                <a:cxn ang="0">
                  <a:pos x="0" y="72"/>
                </a:cxn>
              </a:cxnLst>
              <a:rect l="0" t="0" r="r" b="b"/>
              <a:pathLst>
                <a:path w="326" h="246">
                  <a:moveTo>
                    <a:pt x="0" y="72"/>
                  </a:moveTo>
                  <a:lnTo>
                    <a:pt x="96" y="32"/>
                  </a:lnTo>
                  <a:lnTo>
                    <a:pt x="196" y="0"/>
                  </a:lnTo>
                  <a:lnTo>
                    <a:pt x="260" y="80"/>
                  </a:lnTo>
                  <a:lnTo>
                    <a:pt x="326" y="180"/>
                  </a:lnTo>
                  <a:lnTo>
                    <a:pt x="224" y="208"/>
                  </a:lnTo>
                  <a:lnTo>
                    <a:pt x="130" y="246"/>
                  </a:lnTo>
                  <a:lnTo>
                    <a:pt x="92" y="168"/>
                  </a:lnTo>
                  <a:lnTo>
                    <a:pt x="0" y="72"/>
                  </a:lnTo>
                  <a:close/>
                </a:path>
              </a:pathLst>
            </a:custGeom>
            <a:pattFill prst="dkUpDiag">
              <a:fgClr>
                <a:srgbClr val="0000FF"/>
              </a:fgClr>
              <a:bgClr>
                <a:schemeClr val="bg1"/>
              </a:bgClr>
            </a:pattFill>
            <a:ln w="9525" cap="flat" cmpd="sng">
              <a:noFill/>
              <a:prstDash val="solid"/>
              <a:round/>
              <a:headEnd type="none" w="med" len="med"/>
              <a:tailEnd type="none" w="sm" len="lg"/>
            </a:ln>
            <a:effectLst/>
          </p:spPr>
          <p:txBody>
            <a:bodyPr wrap="none"/>
            <a:lstStyle/>
            <a:p>
              <a:endParaRPr lang="zh-CN" altLang="en-US"/>
            </a:p>
          </p:txBody>
        </p:sp>
        <p:graphicFrame>
          <p:nvGraphicFramePr>
            <p:cNvPr id="39981" name="Object 45"/>
            <p:cNvGraphicFramePr>
              <a:graphicFrameLocks noChangeAspect="1"/>
            </p:cNvGraphicFramePr>
            <p:nvPr/>
          </p:nvGraphicFramePr>
          <p:xfrm>
            <a:off x="2546" y="1392"/>
            <a:ext cx="430" cy="359"/>
          </p:xfrm>
          <a:graphic>
            <a:graphicData uri="http://schemas.openxmlformats.org/presentationml/2006/ole">
              <p:oleObj spid="_x0000_s23715" name="Equation" r:id="rId12" imgW="215713" imgH="203024" progId="Equation.3">
                <p:embed/>
              </p:oleObj>
            </a:graphicData>
          </a:graphic>
        </p:graphicFrame>
        <p:sp>
          <p:nvSpPr>
            <p:cNvPr id="39982" name="Line 46"/>
            <p:cNvSpPr>
              <a:spLocks noChangeShapeType="1"/>
            </p:cNvSpPr>
            <p:nvPr/>
          </p:nvSpPr>
          <p:spPr bwMode="auto">
            <a:xfrm flipV="1">
              <a:off x="2352" y="1773"/>
              <a:ext cx="384" cy="575"/>
            </a:xfrm>
            <a:prstGeom prst="line">
              <a:avLst/>
            </a:prstGeom>
            <a:noFill/>
            <a:ln w="38100">
              <a:solidFill>
                <a:srgbClr val="CC00CC"/>
              </a:solidFill>
              <a:round/>
              <a:headEnd/>
              <a:tailEnd type="triangle" w="sm" len="lg"/>
            </a:ln>
            <a:effectLst/>
          </p:spPr>
          <p:txBody>
            <a:bodyPr wrap="none" anchor="ctr"/>
            <a:lstStyle/>
            <a:p>
              <a:endParaRPr lang="zh-CN" altLang="en-US"/>
            </a:p>
          </p:txBody>
        </p:sp>
      </p:grpSp>
      <p:grpSp>
        <p:nvGrpSpPr>
          <p:cNvPr id="9" name="Group 47"/>
          <p:cNvGrpSpPr>
            <a:grpSpLocks/>
          </p:cNvGrpSpPr>
          <p:nvPr/>
        </p:nvGrpSpPr>
        <p:grpSpPr bwMode="auto">
          <a:xfrm>
            <a:off x="6705600" y="1726580"/>
            <a:ext cx="1855788" cy="990600"/>
            <a:chOff x="4272" y="863"/>
            <a:chExt cx="1169" cy="624"/>
          </a:xfrm>
        </p:grpSpPr>
        <p:grpSp>
          <p:nvGrpSpPr>
            <p:cNvPr id="10" name="Group 48"/>
            <p:cNvGrpSpPr>
              <a:grpSpLocks/>
            </p:cNvGrpSpPr>
            <p:nvPr/>
          </p:nvGrpSpPr>
          <p:grpSpPr bwMode="auto">
            <a:xfrm>
              <a:off x="4272" y="863"/>
              <a:ext cx="1169" cy="624"/>
              <a:chOff x="4176" y="863"/>
              <a:chExt cx="1169" cy="624"/>
            </a:xfrm>
          </p:grpSpPr>
          <p:graphicFrame>
            <p:nvGraphicFramePr>
              <p:cNvPr id="39985" name="Object 49"/>
              <p:cNvGraphicFramePr>
                <a:graphicFrameLocks noChangeAspect="1"/>
              </p:cNvGraphicFramePr>
              <p:nvPr/>
            </p:nvGraphicFramePr>
            <p:xfrm>
              <a:off x="5040" y="863"/>
              <a:ext cx="305" cy="385"/>
            </p:xfrm>
            <a:graphic>
              <a:graphicData uri="http://schemas.openxmlformats.org/presentationml/2006/ole">
                <p:oleObj spid="_x0000_s23716" name="公式" r:id="rId13" imgW="152334" imgH="190417" progId="Equation.3">
                  <p:embed/>
                </p:oleObj>
              </a:graphicData>
            </a:graphic>
          </p:graphicFrame>
          <p:sp>
            <p:nvSpPr>
              <p:cNvPr id="39986" name="Line 50"/>
              <p:cNvSpPr>
                <a:spLocks noChangeShapeType="1"/>
              </p:cNvSpPr>
              <p:nvPr/>
            </p:nvSpPr>
            <p:spPr bwMode="auto">
              <a:xfrm flipV="1">
                <a:off x="4176" y="1103"/>
                <a:ext cx="864" cy="384"/>
              </a:xfrm>
              <a:prstGeom prst="line">
                <a:avLst/>
              </a:prstGeom>
              <a:noFill/>
              <a:ln w="38100">
                <a:solidFill>
                  <a:srgbClr val="FF0000"/>
                </a:solidFill>
                <a:round/>
                <a:headEnd/>
                <a:tailEnd type="triangle" w="sm" len="lg"/>
              </a:ln>
              <a:effectLst/>
            </p:spPr>
            <p:txBody>
              <a:bodyPr wrap="none" anchor="ctr"/>
              <a:lstStyle/>
              <a:p>
                <a:endParaRPr lang="zh-CN" altLang="en-US"/>
              </a:p>
            </p:txBody>
          </p:sp>
          <p:graphicFrame>
            <p:nvGraphicFramePr>
              <p:cNvPr id="39987" name="Object 51"/>
              <p:cNvGraphicFramePr>
                <a:graphicFrameLocks noChangeAspect="1"/>
              </p:cNvGraphicFramePr>
              <p:nvPr/>
            </p:nvGraphicFramePr>
            <p:xfrm>
              <a:off x="4493" y="1008"/>
              <a:ext cx="211" cy="296"/>
            </p:xfrm>
            <a:graphic>
              <a:graphicData uri="http://schemas.openxmlformats.org/presentationml/2006/ole">
                <p:oleObj spid="_x0000_s23717" name="公式" r:id="rId14" imgW="126725" imgH="177415" progId="Equation.3">
                  <p:embed/>
                </p:oleObj>
              </a:graphicData>
            </a:graphic>
          </p:graphicFrame>
        </p:grpSp>
        <p:sp>
          <p:nvSpPr>
            <p:cNvPr id="39988" name="Arc 52"/>
            <p:cNvSpPr>
              <a:spLocks/>
            </p:cNvSpPr>
            <p:nvPr/>
          </p:nvSpPr>
          <p:spPr bwMode="auto">
            <a:xfrm>
              <a:off x="4473" y="1200"/>
              <a:ext cx="135" cy="192"/>
            </a:xfrm>
            <a:custGeom>
              <a:avLst/>
              <a:gdLst>
                <a:gd name="G0" fmla="+- 0 0 0"/>
                <a:gd name="G1" fmla="+- 21600 0 0"/>
                <a:gd name="G2" fmla="+- 21600 0 0"/>
                <a:gd name="T0" fmla="*/ 0 w 20648"/>
                <a:gd name="T1" fmla="*/ 0 h 21600"/>
                <a:gd name="T2" fmla="*/ 20648 w 20648"/>
                <a:gd name="T3" fmla="*/ 15257 h 21600"/>
                <a:gd name="T4" fmla="*/ 0 w 20648"/>
                <a:gd name="T5" fmla="*/ 21600 h 21600"/>
              </a:gdLst>
              <a:ahLst/>
              <a:cxnLst>
                <a:cxn ang="0">
                  <a:pos x="T0" y="T1"/>
                </a:cxn>
                <a:cxn ang="0">
                  <a:pos x="T2" y="T3"/>
                </a:cxn>
                <a:cxn ang="0">
                  <a:pos x="T4" y="T5"/>
                </a:cxn>
              </a:cxnLst>
              <a:rect l="0" t="0" r="r" b="b"/>
              <a:pathLst>
                <a:path w="20648" h="21600" fill="none" extrusionOk="0">
                  <a:moveTo>
                    <a:pt x="-1" y="0"/>
                  </a:moveTo>
                  <a:cubicBezTo>
                    <a:pt x="9486" y="0"/>
                    <a:pt x="17862" y="6189"/>
                    <a:pt x="20647" y="15257"/>
                  </a:cubicBezTo>
                </a:path>
                <a:path w="20648" h="21600" stroke="0" extrusionOk="0">
                  <a:moveTo>
                    <a:pt x="-1" y="0"/>
                  </a:moveTo>
                  <a:cubicBezTo>
                    <a:pt x="9486" y="0"/>
                    <a:pt x="17862" y="6189"/>
                    <a:pt x="20647" y="15257"/>
                  </a:cubicBezTo>
                  <a:lnTo>
                    <a:pt x="0" y="21600"/>
                  </a:lnTo>
                  <a:close/>
                </a:path>
              </a:pathLst>
            </a:custGeom>
            <a:noFill/>
            <a:ln w="28575">
              <a:solidFill>
                <a:schemeClr val="tx1"/>
              </a:solidFill>
              <a:round/>
              <a:headEnd type="none" w="sm" len="lg"/>
              <a:tailEnd type="none" w="sm" len="lg"/>
            </a:ln>
            <a:effectLst/>
          </p:spPr>
          <p:txBody>
            <a:bodyPr wrap="none" anchor="ctr"/>
            <a:lstStyle/>
            <a:p>
              <a:endParaRPr lang="zh-CN" altLang="en-US"/>
            </a:p>
          </p:txBody>
        </p:sp>
      </p:grpSp>
      <p:grpSp>
        <p:nvGrpSpPr>
          <p:cNvPr id="11" name="Group 53"/>
          <p:cNvGrpSpPr>
            <a:grpSpLocks/>
          </p:cNvGrpSpPr>
          <p:nvPr/>
        </p:nvGrpSpPr>
        <p:grpSpPr bwMode="auto">
          <a:xfrm>
            <a:off x="6076950" y="1804367"/>
            <a:ext cx="1009650" cy="914400"/>
            <a:chOff x="3876" y="912"/>
            <a:chExt cx="636" cy="576"/>
          </a:xfrm>
        </p:grpSpPr>
        <p:graphicFrame>
          <p:nvGraphicFramePr>
            <p:cNvPr id="39990" name="Object 54"/>
            <p:cNvGraphicFramePr>
              <a:graphicFrameLocks noChangeAspect="1"/>
            </p:cNvGraphicFramePr>
            <p:nvPr/>
          </p:nvGraphicFramePr>
          <p:xfrm>
            <a:off x="3876" y="912"/>
            <a:ext cx="436" cy="576"/>
          </p:xfrm>
          <a:graphic>
            <a:graphicData uri="http://schemas.openxmlformats.org/presentationml/2006/ole">
              <p:oleObj spid="_x0000_s23718" name="Equation" r:id="rId15" imgW="3379680" imgH="4428720" progId="Equation.3">
                <p:embed/>
              </p:oleObj>
            </a:graphicData>
          </a:graphic>
        </p:graphicFrame>
        <p:sp>
          <p:nvSpPr>
            <p:cNvPr id="39991" name="Line 55"/>
            <p:cNvSpPr>
              <a:spLocks noChangeShapeType="1"/>
            </p:cNvSpPr>
            <p:nvPr/>
          </p:nvSpPr>
          <p:spPr bwMode="auto">
            <a:xfrm flipV="1">
              <a:off x="4272" y="1152"/>
              <a:ext cx="240" cy="335"/>
            </a:xfrm>
            <a:prstGeom prst="line">
              <a:avLst/>
            </a:prstGeom>
            <a:noFill/>
            <a:ln w="50800">
              <a:solidFill>
                <a:srgbClr val="0000FF"/>
              </a:solidFill>
              <a:prstDash val="sysDot"/>
              <a:round/>
              <a:headEnd/>
              <a:tailEnd type="triangle" w="sm" len="lg"/>
            </a:ln>
            <a:effectLst/>
          </p:spPr>
          <p:txBody>
            <a:bodyPr wrap="none" anchor="ctr"/>
            <a:lstStyle/>
            <a:p>
              <a:endParaRPr lang="zh-CN" altLang="en-US"/>
            </a:p>
          </p:txBody>
        </p:sp>
      </p:grpSp>
      <p:grpSp>
        <p:nvGrpSpPr>
          <p:cNvPr id="12" name="Group 56"/>
          <p:cNvGrpSpPr>
            <a:grpSpLocks/>
          </p:cNvGrpSpPr>
          <p:nvPr/>
        </p:nvGrpSpPr>
        <p:grpSpPr bwMode="auto">
          <a:xfrm>
            <a:off x="7239000" y="4166567"/>
            <a:ext cx="927100" cy="1412875"/>
            <a:chOff x="3168" y="1488"/>
            <a:chExt cx="584" cy="890"/>
          </a:xfrm>
        </p:grpSpPr>
        <p:graphicFrame>
          <p:nvGraphicFramePr>
            <p:cNvPr id="39993" name="Object 57"/>
            <p:cNvGraphicFramePr>
              <a:graphicFrameLocks noChangeAspect="1"/>
            </p:cNvGraphicFramePr>
            <p:nvPr/>
          </p:nvGraphicFramePr>
          <p:xfrm>
            <a:off x="3224" y="1488"/>
            <a:ext cx="480" cy="408"/>
          </p:xfrm>
          <a:graphic>
            <a:graphicData uri="http://schemas.openxmlformats.org/presentationml/2006/ole">
              <p:oleObj spid="_x0000_s23719" name="Equation" r:id="rId16" imgW="241300" imgH="228600" progId="Equation.3">
                <p:embed/>
              </p:oleObj>
            </a:graphicData>
          </a:graphic>
        </p:graphicFrame>
        <p:sp>
          <p:nvSpPr>
            <p:cNvPr id="39994" name="Freeform 58" descr="深色上对角线"/>
            <p:cNvSpPr>
              <a:spLocks/>
            </p:cNvSpPr>
            <p:nvPr/>
          </p:nvSpPr>
          <p:spPr bwMode="auto">
            <a:xfrm>
              <a:off x="3168" y="2142"/>
              <a:ext cx="388" cy="236"/>
            </a:xfrm>
            <a:custGeom>
              <a:avLst/>
              <a:gdLst/>
              <a:ahLst/>
              <a:cxnLst>
                <a:cxn ang="0">
                  <a:pos x="0" y="44"/>
                </a:cxn>
                <a:cxn ang="0">
                  <a:pos x="220" y="0"/>
                </a:cxn>
                <a:cxn ang="0">
                  <a:pos x="388" y="210"/>
                </a:cxn>
                <a:cxn ang="0">
                  <a:pos x="192" y="236"/>
                </a:cxn>
                <a:cxn ang="0">
                  <a:pos x="0" y="44"/>
                </a:cxn>
              </a:cxnLst>
              <a:rect l="0" t="0" r="r" b="b"/>
              <a:pathLst>
                <a:path w="388" h="236">
                  <a:moveTo>
                    <a:pt x="0" y="44"/>
                  </a:moveTo>
                  <a:lnTo>
                    <a:pt x="220" y="0"/>
                  </a:lnTo>
                  <a:lnTo>
                    <a:pt x="388" y="210"/>
                  </a:lnTo>
                  <a:lnTo>
                    <a:pt x="192" y="236"/>
                  </a:lnTo>
                  <a:lnTo>
                    <a:pt x="0" y="44"/>
                  </a:lnTo>
                  <a:close/>
                </a:path>
              </a:pathLst>
            </a:custGeom>
            <a:pattFill prst="dkUpDiag">
              <a:fgClr>
                <a:srgbClr val="0000FF"/>
              </a:fgClr>
              <a:bgClr>
                <a:schemeClr val="bg1"/>
              </a:bgClr>
            </a:pattFill>
            <a:ln w="12700" cap="flat" cmpd="sng">
              <a:noFill/>
              <a:prstDash val="solid"/>
              <a:round/>
              <a:headEnd/>
              <a:tailEnd/>
            </a:ln>
            <a:effectLst/>
          </p:spPr>
          <p:txBody>
            <a:bodyPr wrap="none" anchor="ctr"/>
            <a:lstStyle/>
            <a:p>
              <a:endParaRPr lang="zh-CN" altLang="en-US"/>
            </a:p>
          </p:txBody>
        </p:sp>
        <p:sp>
          <p:nvSpPr>
            <p:cNvPr id="39995" name="Line 59"/>
            <p:cNvSpPr>
              <a:spLocks noChangeShapeType="1"/>
            </p:cNvSpPr>
            <p:nvPr/>
          </p:nvSpPr>
          <p:spPr bwMode="auto">
            <a:xfrm flipV="1">
              <a:off x="3368" y="1797"/>
              <a:ext cx="384" cy="502"/>
            </a:xfrm>
            <a:prstGeom prst="line">
              <a:avLst/>
            </a:prstGeom>
            <a:noFill/>
            <a:ln w="38100">
              <a:solidFill>
                <a:srgbClr val="CC00CC"/>
              </a:solidFill>
              <a:round/>
              <a:headEnd type="none" w="sm" len="lg"/>
              <a:tailEnd type="triangle" w="sm" len="lg"/>
            </a:ln>
            <a:effectLst/>
          </p:spPr>
          <p:txBody>
            <a:bodyPr wrap="none" anchor="ctr"/>
            <a:lstStyle/>
            <a:p>
              <a:endParaRPr lang="zh-CN" altLang="en-US"/>
            </a:p>
          </p:txBody>
        </p:sp>
      </p:grpSp>
      <p:grpSp>
        <p:nvGrpSpPr>
          <p:cNvPr id="13" name="Group 60"/>
          <p:cNvGrpSpPr>
            <a:grpSpLocks/>
          </p:cNvGrpSpPr>
          <p:nvPr/>
        </p:nvGrpSpPr>
        <p:grpSpPr bwMode="auto">
          <a:xfrm>
            <a:off x="4876800" y="5493717"/>
            <a:ext cx="1435100" cy="1463675"/>
            <a:chOff x="1680" y="2324"/>
            <a:chExt cx="904" cy="922"/>
          </a:xfrm>
        </p:grpSpPr>
        <p:graphicFrame>
          <p:nvGraphicFramePr>
            <p:cNvPr id="39997" name="Object 61"/>
            <p:cNvGraphicFramePr>
              <a:graphicFrameLocks noChangeAspect="1"/>
            </p:cNvGraphicFramePr>
            <p:nvPr/>
          </p:nvGraphicFramePr>
          <p:xfrm>
            <a:off x="1680" y="2847"/>
            <a:ext cx="576" cy="399"/>
          </p:xfrm>
          <a:graphic>
            <a:graphicData uri="http://schemas.openxmlformats.org/presentationml/2006/ole">
              <p:oleObj spid="_x0000_s23720" name="Equation" r:id="rId17" imgW="253890" imgH="228501" progId="Equation.3">
                <p:embed/>
              </p:oleObj>
            </a:graphicData>
          </a:graphic>
        </p:graphicFrame>
        <p:sp>
          <p:nvSpPr>
            <p:cNvPr id="39998" name="Freeform 62" descr="深色上对角线"/>
            <p:cNvSpPr>
              <a:spLocks/>
            </p:cNvSpPr>
            <p:nvPr/>
          </p:nvSpPr>
          <p:spPr bwMode="auto">
            <a:xfrm>
              <a:off x="2224" y="2324"/>
              <a:ext cx="360" cy="212"/>
            </a:xfrm>
            <a:custGeom>
              <a:avLst/>
              <a:gdLst/>
              <a:ahLst/>
              <a:cxnLst>
                <a:cxn ang="0">
                  <a:pos x="0" y="122"/>
                </a:cxn>
                <a:cxn ang="0">
                  <a:pos x="184" y="0"/>
                </a:cxn>
                <a:cxn ang="0">
                  <a:pos x="360" y="108"/>
                </a:cxn>
                <a:cxn ang="0">
                  <a:pos x="200" y="212"/>
                </a:cxn>
                <a:cxn ang="0">
                  <a:pos x="0" y="122"/>
                </a:cxn>
              </a:cxnLst>
              <a:rect l="0" t="0" r="r" b="b"/>
              <a:pathLst>
                <a:path w="360" h="212">
                  <a:moveTo>
                    <a:pt x="0" y="122"/>
                  </a:moveTo>
                  <a:lnTo>
                    <a:pt x="184" y="0"/>
                  </a:lnTo>
                  <a:lnTo>
                    <a:pt x="360" y="108"/>
                  </a:lnTo>
                  <a:lnTo>
                    <a:pt x="200" y="212"/>
                  </a:lnTo>
                  <a:lnTo>
                    <a:pt x="0" y="122"/>
                  </a:lnTo>
                  <a:close/>
                </a:path>
              </a:pathLst>
            </a:custGeom>
            <a:pattFill prst="dkUpDiag">
              <a:fgClr>
                <a:srgbClr val="0000FF"/>
              </a:fgClr>
              <a:bgClr>
                <a:schemeClr val="bg1"/>
              </a:bgClr>
            </a:pattFill>
            <a:ln w="19050" cap="flat" cmpd="sng">
              <a:noFill/>
              <a:prstDash val="solid"/>
              <a:round/>
              <a:headEnd/>
              <a:tailEnd/>
            </a:ln>
            <a:effectLst/>
          </p:spPr>
          <p:txBody>
            <a:bodyPr wrap="none" anchor="ctr"/>
            <a:lstStyle/>
            <a:p>
              <a:endParaRPr lang="zh-CN" altLang="en-US"/>
            </a:p>
          </p:txBody>
        </p:sp>
        <p:sp>
          <p:nvSpPr>
            <p:cNvPr id="39999" name="Line 63"/>
            <p:cNvSpPr>
              <a:spLocks noChangeShapeType="1"/>
            </p:cNvSpPr>
            <p:nvPr/>
          </p:nvSpPr>
          <p:spPr bwMode="auto">
            <a:xfrm flipH="1">
              <a:off x="2016" y="2448"/>
              <a:ext cx="384" cy="432"/>
            </a:xfrm>
            <a:prstGeom prst="line">
              <a:avLst/>
            </a:prstGeom>
            <a:noFill/>
            <a:ln w="38100">
              <a:solidFill>
                <a:srgbClr val="CC00CC"/>
              </a:solidFill>
              <a:round/>
              <a:headEnd type="none" w="sm" len="lg"/>
              <a:tailEnd type="triangle" w="sm" len="lg"/>
            </a:ln>
            <a:effectLst/>
          </p:spPr>
          <p:txBody>
            <a:bodyPr wrap="none" anchor="ctr"/>
            <a:lstStyle/>
            <a:p>
              <a:endParaRPr lang="zh-CN" altLang="en-US"/>
            </a:p>
          </p:txBody>
        </p:sp>
      </p:grpSp>
      <p:grpSp>
        <p:nvGrpSpPr>
          <p:cNvPr id="14" name="Group 64"/>
          <p:cNvGrpSpPr>
            <a:grpSpLocks/>
          </p:cNvGrpSpPr>
          <p:nvPr/>
        </p:nvGrpSpPr>
        <p:grpSpPr bwMode="auto">
          <a:xfrm>
            <a:off x="5791200" y="5233367"/>
            <a:ext cx="1660525" cy="1066800"/>
            <a:chOff x="3696" y="3072"/>
            <a:chExt cx="1046" cy="672"/>
          </a:xfrm>
        </p:grpSpPr>
        <p:grpSp>
          <p:nvGrpSpPr>
            <p:cNvPr id="15" name="Group 65"/>
            <p:cNvGrpSpPr>
              <a:grpSpLocks/>
            </p:cNvGrpSpPr>
            <p:nvPr/>
          </p:nvGrpSpPr>
          <p:grpSpPr bwMode="auto">
            <a:xfrm>
              <a:off x="3696" y="3312"/>
              <a:ext cx="581" cy="432"/>
              <a:chOff x="3696" y="3312"/>
              <a:chExt cx="581" cy="432"/>
            </a:xfrm>
          </p:grpSpPr>
          <p:sp>
            <p:nvSpPr>
              <p:cNvPr id="40002" name="Arc 66"/>
              <p:cNvSpPr>
                <a:spLocks/>
              </p:cNvSpPr>
              <p:nvPr/>
            </p:nvSpPr>
            <p:spPr bwMode="auto">
              <a:xfrm flipV="1">
                <a:off x="3696" y="3312"/>
                <a:ext cx="432" cy="24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round/>
                <a:headEnd type="none" w="sm" len="lg"/>
                <a:tailEnd type="none" w="sm" len="lg"/>
              </a:ln>
              <a:effectLst/>
            </p:spPr>
            <p:txBody>
              <a:bodyPr wrap="none" anchor="ctr"/>
              <a:lstStyle/>
              <a:p>
                <a:endParaRPr lang="zh-CN" altLang="en-US"/>
              </a:p>
            </p:txBody>
          </p:sp>
          <p:graphicFrame>
            <p:nvGraphicFramePr>
              <p:cNvPr id="40003" name="Object 67"/>
              <p:cNvGraphicFramePr>
                <a:graphicFrameLocks noChangeAspect="1"/>
              </p:cNvGraphicFramePr>
              <p:nvPr/>
            </p:nvGraphicFramePr>
            <p:xfrm>
              <a:off x="3984" y="3360"/>
              <a:ext cx="293" cy="384"/>
            </p:xfrm>
            <a:graphic>
              <a:graphicData uri="http://schemas.openxmlformats.org/presentationml/2006/ole">
                <p:oleObj spid="_x0000_s23721" name="公式" r:id="rId18" imgW="164885" imgH="215619" progId="Equation.3">
                  <p:embed/>
                </p:oleObj>
              </a:graphicData>
            </a:graphic>
          </p:graphicFrame>
        </p:grpSp>
        <p:grpSp>
          <p:nvGrpSpPr>
            <p:cNvPr id="16" name="Group 68"/>
            <p:cNvGrpSpPr>
              <a:grpSpLocks/>
            </p:cNvGrpSpPr>
            <p:nvPr/>
          </p:nvGrpSpPr>
          <p:grpSpPr bwMode="auto">
            <a:xfrm>
              <a:off x="3840" y="3072"/>
              <a:ext cx="902" cy="384"/>
              <a:chOff x="3840" y="3072"/>
              <a:chExt cx="902" cy="384"/>
            </a:xfrm>
          </p:grpSpPr>
          <p:sp>
            <p:nvSpPr>
              <p:cNvPr id="40005" name="Line 69"/>
              <p:cNvSpPr>
                <a:spLocks noChangeShapeType="1"/>
              </p:cNvSpPr>
              <p:nvPr/>
            </p:nvSpPr>
            <p:spPr bwMode="auto">
              <a:xfrm flipV="1">
                <a:off x="3840" y="3264"/>
                <a:ext cx="576" cy="96"/>
              </a:xfrm>
              <a:prstGeom prst="line">
                <a:avLst/>
              </a:prstGeom>
              <a:noFill/>
              <a:ln w="38100">
                <a:solidFill>
                  <a:srgbClr val="FF0000"/>
                </a:solidFill>
                <a:prstDash val="dash"/>
                <a:round/>
                <a:headEnd type="none" w="sm" len="lg"/>
                <a:tailEnd type="triangle" w="sm" len="lg"/>
              </a:ln>
              <a:effectLst/>
            </p:spPr>
            <p:txBody>
              <a:bodyPr wrap="none" anchor="ctr"/>
              <a:lstStyle/>
              <a:p>
                <a:endParaRPr lang="zh-CN" altLang="en-US"/>
              </a:p>
            </p:txBody>
          </p:sp>
          <p:graphicFrame>
            <p:nvGraphicFramePr>
              <p:cNvPr id="40006" name="Object 70"/>
              <p:cNvGraphicFramePr>
                <a:graphicFrameLocks noChangeAspect="1"/>
              </p:cNvGraphicFramePr>
              <p:nvPr/>
            </p:nvGraphicFramePr>
            <p:xfrm>
              <a:off x="4416" y="3072"/>
              <a:ext cx="326" cy="384"/>
            </p:xfrm>
            <a:graphic>
              <a:graphicData uri="http://schemas.openxmlformats.org/presentationml/2006/ole">
                <p:oleObj spid="_x0000_s23722" name="公式" r:id="rId19" imgW="279400" imgH="330200" progId="Equation.3">
                  <p:embed/>
                </p:oleObj>
              </a:graphicData>
            </a:graphic>
          </p:graphicFrame>
        </p:grpSp>
      </p:grpSp>
      <p:grpSp>
        <p:nvGrpSpPr>
          <p:cNvPr id="17" name="Group 71"/>
          <p:cNvGrpSpPr>
            <a:grpSpLocks/>
          </p:cNvGrpSpPr>
          <p:nvPr/>
        </p:nvGrpSpPr>
        <p:grpSpPr bwMode="auto">
          <a:xfrm>
            <a:off x="7543800" y="4776167"/>
            <a:ext cx="1295400" cy="1143000"/>
            <a:chOff x="4800" y="2784"/>
            <a:chExt cx="816" cy="720"/>
          </a:xfrm>
        </p:grpSpPr>
        <p:grpSp>
          <p:nvGrpSpPr>
            <p:cNvPr id="18" name="Group 72"/>
            <p:cNvGrpSpPr>
              <a:grpSpLocks/>
            </p:cNvGrpSpPr>
            <p:nvPr/>
          </p:nvGrpSpPr>
          <p:grpSpPr bwMode="auto">
            <a:xfrm>
              <a:off x="4992" y="2784"/>
              <a:ext cx="362" cy="433"/>
              <a:chOff x="4992" y="2784"/>
              <a:chExt cx="362" cy="433"/>
            </a:xfrm>
          </p:grpSpPr>
          <p:sp>
            <p:nvSpPr>
              <p:cNvPr id="40009" name="Arc 73"/>
              <p:cNvSpPr>
                <a:spLocks/>
              </p:cNvSpPr>
              <p:nvPr/>
            </p:nvSpPr>
            <p:spPr bwMode="auto">
              <a:xfrm>
                <a:off x="4992" y="2977"/>
                <a:ext cx="183" cy="240"/>
              </a:xfrm>
              <a:custGeom>
                <a:avLst/>
                <a:gdLst>
                  <a:gd name="G0" fmla="+- 0 0 0"/>
                  <a:gd name="G1" fmla="+- 21600 0 0"/>
                  <a:gd name="G2" fmla="+- 21600 0 0"/>
                  <a:gd name="T0" fmla="*/ 0 w 20648"/>
                  <a:gd name="T1" fmla="*/ 0 h 21600"/>
                  <a:gd name="T2" fmla="*/ 20648 w 20648"/>
                  <a:gd name="T3" fmla="*/ 15257 h 21600"/>
                  <a:gd name="T4" fmla="*/ 0 w 20648"/>
                  <a:gd name="T5" fmla="*/ 21600 h 21600"/>
                </a:gdLst>
                <a:ahLst/>
                <a:cxnLst>
                  <a:cxn ang="0">
                    <a:pos x="T0" y="T1"/>
                  </a:cxn>
                  <a:cxn ang="0">
                    <a:pos x="T2" y="T3"/>
                  </a:cxn>
                  <a:cxn ang="0">
                    <a:pos x="T4" y="T5"/>
                  </a:cxn>
                </a:cxnLst>
                <a:rect l="0" t="0" r="r" b="b"/>
                <a:pathLst>
                  <a:path w="20648" h="21600" fill="none" extrusionOk="0">
                    <a:moveTo>
                      <a:pt x="-1" y="0"/>
                    </a:moveTo>
                    <a:cubicBezTo>
                      <a:pt x="9486" y="0"/>
                      <a:pt x="17862" y="6189"/>
                      <a:pt x="20647" y="15257"/>
                    </a:cubicBezTo>
                  </a:path>
                  <a:path w="20648" h="21600" stroke="0" extrusionOk="0">
                    <a:moveTo>
                      <a:pt x="-1" y="0"/>
                    </a:moveTo>
                    <a:cubicBezTo>
                      <a:pt x="9486" y="0"/>
                      <a:pt x="17862" y="6189"/>
                      <a:pt x="20647" y="15257"/>
                    </a:cubicBezTo>
                    <a:lnTo>
                      <a:pt x="0" y="21600"/>
                    </a:lnTo>
                    <a:close/>
                  </a:path>
                </a:pathLst>
              </a:custGeom>
              <a:noFill/>
              <a:ln w="28575">
                <a:solidFill>
                  <a:schemeClr val="tx1"/>
                </a:solidFill>
                <a:round/>
                <a:headEnd type="none" w="sm" len="lg"/>
                <a:tailEnd type="none" w="sm" len="lg"/>
              </a:ln>
              <a:effectLst/>
            </p:spPr>
            <p:txBody>
              <a:bodyPr wrap="none" anchor="ctr"/>
              <a:lstStyle/>
              <a:p>
                <a:endParaRPr lang="zh-CN" altLang="en-US"/>
              </a:p>
            </p:txBody>
          </p:sp>
          <p:graphicFrame>
            <p:nvGraphicFramePr>
              <p:cNvPr id="40010" name="Object 74"/>
              <p:cNvGraphicFramePr>
                <a:graphicFrameLocks noChangeAspect="1"/>
              </p:cNvGraphicFramePr>
              <p:nvPr/>
            </p:nvGraphicFramePr>
            <p:xfrm>
              <a:off x="5088" y="2784"/>
              <a:ext cx="266" cy="380"/>
            </p:xfrm>
            <a:graphic>
              <a:graphicData uri="http://schemas.openxmlformats.org/presentationml/2006/ole">
                <p:oleObj spid="_x0000_s23723" name="公式" r:id="rId20" imgW="152268" imgH="215713" progId="Equation.3">
                  <p:embed/>
                </p:oleObj>
              </a:graphicData>
            </a:graphic>
          </p:graphicFrame>
        </p:grpSp>
        <p:graphicFrame>
          <p:nvGraphicFramePr>
            <p:cNvPr id="40011" name="Object 75"/>
            <p:cNvGraphicFramePr>
              <a:graphicFrameLocks noChangeAspect="1"/>
            </p:cNvGraphicFramePr>
            <p:nvPr/>
          </p:nvGraphicFramePr>
          <p:xfrm>
            <a:off x="5322" y="3120"/>
            <a:ext cx="294" cy="384"/>
          </p:xfrm>
          <a:graphic>
            <a:graphicData uri="http://schemas.openxmlformats.org/presentationml/2006/ole">
              <p:oleObj spid="_x0000_s23724" name="公式" r:id="rId21" imgW="253890" imgH="330057" progId="Equation.3">
                <p:embed/>
              </p:oleObj>
            </a:graphicData>
          </a:graphic>
        </p:graphicFrame>
        <p:sp>
          <p:nvSpPr>
            <p:cNvPr id="40012" name="Line 76"/>
            <p:cNvSpPr>
              <a:spLocks noChangeShapeType="1"/>
            </p:cNvSpPr>
            <p:nvPr/>
          </p:nvSpPr>
          <p:spPr bwMode="auto">
            <a:xfrm flipV="1">
              <a:off x="4800" y="3072"/>
              <a:ext cx="672" cy="144"/>
            </a:xfrm>
            <a:prstGeom prst="line">
              <a:avLst/>
            </a:prstGeom>
            <a:noFill/>
            <a:ln w="38100">
              <a:solidFill>
                <a:srgbClr val="FF0000"/>
              </a:solidFill>
              <a:round/>
              <a:headEnd type="none" w="sm" len="lg"/>
              <a:tailEnd type="triangle" w="sm" len="lg"/>
            </a:ln>
            <a:effectLst/>
          </p:spPr>
          <p:txBody>
            <a:bodyPr wrap="none" anchor="ctr"/>
            <a:lstStyle/>
            <a:p>
              <a:endParaRPr lang="zh-CN" altLang="en-US"/>
            </a:p>
          </p:txBody>
        </p:sp>
      </p:grpSp>
      <p:grpSp>
        <p:nvGrpSpPr>
          <p:cNvPr id="19" name="Group 77"/>
          <p:cNvGrpSpPr>
            <a:grpSpLocks/>
          </p:cNvGrpSpPr>
          <p:nvPr/>
        </p:nvGrpSpPr>
        <p:grpSpPr bwMode="auto">
          <a:xfrm>
            <a:off x="5562600" y="4776167"/>
            <a:ext cx="2425700" cy="1371600"/>
            <a:chOff x="3504" y="2784"/>
            <a:chExt cx="1528" cy="864"/>
          </a:xfrm>
        </p:grpSpPr>
        <p:sp>
          <p:nvSpPr>
            <p:cNvPr id="40014" name="Freeform 78"/>
            <p:cNvSpPr>
              <a:spLocks/>
            </p:cNvSpPr>
            <p:nvPr/>
          </p:nvSpPr>
          <p:spPr bwMode="auto">
            <a:xfrm>
              <a:off x="3504" y="2784"/>
              <a:ext cx="1528" cy="864"/>
            </a:xfrm>
            <a:custGeom>
              <a:avLst/>
              <a:gdLst/>
              <a:ahLst/>
              <a:cxnLst>
                <a:cxn ang="0">
                  <a:pos x="104" y="536"/>
                </a:cxn>
                <a:cxn ang="0">
                  <a:pos x="248" y="248"/>
                </a:cxn>
                <a:cxn ang="0">
                  <a:pos x="632" y="56"/>
                </a:cxn>
                <a:cxn ang="0">
                  <a:pos x="1208" y="56"/>
                </a:cxn>
                <a:cxn ang="0">
                  <a:pos x="1496" y="392"/>
                </a:cxn>
                <a:cxn ang="0">
                  <a:pos x="1016" y="776"/>
                </a:cxn>
                <a:cxn ang="0">
                  <a:pos x="152" y="824"/>
                </a:cxn>
                <a:cxn ang="0">
                  <a:pos x="104" y="536"/>
                </a:cxn>
              </a:cxnLst>
              <a:rect l="0" t="0" r="r" b="b"/>
              <a:pathLst>
                <a:path w="1528" h="864">
                  <a:moveTo>
                    <a:pt x="104" y="536"/>
                  </a:moveTo>
                  <a:cubicBezTo>
                    <a:pt x="120" y="440"/>
                    <a:pt x="160" y="328"/>
                    <a:pt x="248" y="248"/>
                  </a:cubicBezTo>
                  <a:cubicBezTo>
                    <a:pt x="336" y="168"/>
                    <a:pt x="472" y="88"/>
                    <a:pt x="632" y="56"/>
                  </a:cubicBezTo>
                  <a:cubicBezTo>
                    <a:pt x="792" y="24"/>
                    <a:pt x="1064" y="0"/>
                    <a:pt x="1208" y="56"/>
                  </a:cubicBezTo>
                  <a:cubicBezTo>
                    <a:pt x="1352" y="112"/>
                    <a:pt x="1528" y="272"/>
                    <a:pt x="1496" y="392"/>
                  </a:cubicBezTo>
                  <a:cubicBezTo>
                    <a:pt x="1464" y="512"/>
                    <a:pt x="1240" y="704"/>
                    <a:pt x="1016" y="776"/>
                  </a:cubicBezTo>
                  <a:cubicBezTo>
                    <a:pt x="792" y="848"/>
                    <a:pt x="304" y="864"/>
                    <a:pt x="152" y="824"/>
                  </a:cubicBezTo>
                  <a:cubicBezTo>
                    <a:pt x="0" y="784"/>
                    <a:pt x="88" y="632"/>
                    <a:pt x="104" y="536"/>
                  </a:cubicBezTo>
                  <a:close/>
                </a:path>
              </a:pathLst>
            </a:custGeom>
            <a:noFill/>
            <a:ln w="19050" cap="flat" cmpd="sng">
              <a:solidFill>
                <a:srgbClr val="3333FF"/>
              </a:solidFill>
              <a:prstDash val="solid"/>
              <a:round/>
              <a:headEnd/>
              <a:tailEnd/>
            </a:ln>
            <a:effectLst/>
          </p:spPr>
          <p:txBody>
            <a:bodyPr wrap="none" anchor="ctr"/>
            <a:lstStyle/>
            <a:p>
              <a:endParaRPr lang="zh-CN" altLang="en-US"/>
            </a:p>
          </p:txBody>
        </p:sp>
        <p:grpSp>
          <p:nvGrpSpPr>
            <p:cNvPr id="20" name="Group 79"/>
            <p:cNvGrpSpPr>
              <a:grpSpLocks/>
            </p:cNvGrpSpPr>
            <p:nvPr/>
          </p:nvGrpSpPr>
          <p:grpSpPr bwMode="auto">
            <a:xfrm>
              <a:off x="3600" y="2832"/>
              <a:ext cx="1344" cy="816"/>
              <a:chOff x="2112" y="2352"/>
              <a:chExt cx="1344" cy="816"/>
            </a:xfrm>
          </p:grpSpPr>
          <p:sp>
            <p:nvSpPr>
              <p:cNvPr id="40016" name="Freeform 80"/>
              <p:cNvSpPr>
                <a:spLocks/>
              </p:cNvSpPr>
              <p:nvPr/>
            </p:nvSpPr>
            <p:spPr bwMode="auto">
              <a:xfrm>
                <a:off x="2976" y="2352"/>
                <a:ext cx="480" cy="432"/>
              </a:xfrm>
              <a:custGeom>
                <a:avLst/>
                <a:gdLst/>
                <a:ahLst/>
                <a:cxnLst>
                  <a:cxn ang="0">
                    <a:pos x="0" y="0"/>
                  </a:cxn>
                  <a:cxn ang="0">
                    <a:pos x="288" y="336"/>
                  </a:cxn>
                  <a:cxn ang="0">
                    <a:pos x="528" y="816"/>
                  </a:cxn>
                </a:cxnLst>
                <a:rect l="0" t="0" r="r" b="b"/>
                <a:pathLst>
                  <a:path w="528" h="816">
                    <a:moveTo>
                      <a:pt x="0" y="0"/>
                    </a:moveTo>
                    <a:cubicBezTo>
                      <a:pt x="100" y="100"/>
                      <a:pt x="200" y="200"/>
                      <a:pt x="288" y="336"/>
                    </a:cubicBezTo>
                    <a:cubicBezTo>
                      <a:pt x="376" y="472"/>
                      <a:pt x="488" y="736"/>
                      <a:pt x="528" y="816"/>
                    </a:cubicBezTo>
                  </a:path>
                </a:pathLst>
              </a:custGeom>
              <a:noFill/>
              <a:ln w="12700" cap="flat" cmpd="sng">
                <a:solidFill>
                  <a:srgbClr val="3333FF"/>
                </a:solidFill>
                <a:prstDash val="solid"/>
                <a:round/>
                <a:headEnd type="none" w="sm" len="lg"/>
                <a:tailEnd type="none" w="sm" len="lg"/>
              </a:ln>
              <a:effectLst/>
            </p:spPr>
            <p:txBody>
              <a:bodyPr wrap="none" anchor="ctr"/>
              <a:lstStyle/>
              <a:p>
                <a:endParaRPr lang="zh-CN" altLang="en-US"/>
              </a:p>
            </p:txBody>
          </p:sp>
          <p:sp>
            <p:nvSpPr>
              <p:cNvPr id="40017" name="Freeform 81"/>
              <p:cNvSpPr>
                <a:spLocks/>
              </p:cNvSpPr>
              <p:nvPr/>
            </p:nvSpPr>
            <p:spPr bwMode="auto">
              <a:xfrm>
                <a:off x="2640" y="2352"/>
                <a:ext cx="720" cy="576"/>
              </a:xfrm>
              <a:custGeom>
                <a:avLst/>
                <a:gdLst/>
                <a:ahLst/>
                <a:cxnLst>
                  <a:cxn ang="0">
                    <a:pos x="0" y="0"/>
                  </a:cxn>
                  <a:cxn ang="0">
                    <a:pos x="288" y="336"/>
                  </a:cxn>
                  <a:cxn ang="0">
                    <a:pos x="528" y="816"/>
                  </a:cxn>
                </a:cxnLst>
                <a:rect l="0" t="0" r="r" b="b"/>
                <a:pathLst>
                  <a:path w="528" h="816">
                    <a:moveTo>
                      <a:pt x="0" y="0"/>
                    </a:moveTo>
                    <a:cubicBezTo>
                      <a:pt x="100" y="100"/>
                      <a:pt x="200" y="200"/>
                      <a:pt x="288" y="336"/>
                    </a:cubicBezTo>
                    <a:cubicBezTo>
                      <a:pt x="376" y="472"/>
                      <a:pt x="488" y="736"/>
                      <a:pt x="528" y="816"/>
                    </a:cubicBezTo>
                  </a:path>
                </a:pathLst>
              </a:custGeom>
              <a:noFill/>
              <a:ln w="12700" cap="flat" cmpd="sng">
                <a:solidFill>
                  <a:srgbClr val="3333FF"/>
                </a:solidFill>
                <a:prstDash val="solid"/>
                <a:round/>
                <a:headEnd type="none" w="sm" len="lg"/>
                <a:tailEnd type="none" w="sm" len="lg"/>
              </a:ln>
              <a:effectLst/>
            </p:spPr>
            <p:txBody>
              <a:bodyPr wrap="none" anchor="ctr"/>
              <a:lstStyle/>
              <a:p>
                <a:endParaRPr lang="zh-CN" altLang="en-US"/>
              </a:p>
            </p:txBody>
          </p:sp>
          <p:sp>
            <p:nvSpPr>
              <p:cNvPr id="40018" name="Freeform 82"/>
              <p:cNvSpPr>
                <a:spLocks/>
              </p:cNvSpPr>
              <p:nvPr/>
            </p:nvSpPr>
            <p:spPr bwMode="auto">
              <a:xfrm>
                <a:off x="2448" y="2448"/>
                <a:ext cx="720" cy="576"/>
              </a:xfrm>
              <a:custGeom>
                <a:avLst/>
                <a:gdLst/>
                <a:ahLst/>
                <a:cxnLst>
                  <a:cxn ang="0">
                    <a:pos x="0" y="0"/>
                  </a:cxn>
                  <a:cxn ang="0">
                    <a:pos x="288" y="336"/>
                  </a:cxn>
                  <a:cxn ang="0">
                    <a:pos x="528" y="816"/>
                  </a:cxn>
                </a:cxnLst>
                <a:rect l="0" t="0" r="r" b="b"/>
                <a:pathLst>
                  <a:path w="528" h="816">
                    <a:moveTo>
                      <a:pt x="0" y="0"/>
                    </a:moveTo>
                    <a:cubicBezTo>
                      <a:pt x="100" y="100"/>
                      <a:pt x="200" y="200"/>
                      <a:pt x="288" y="336"/>
                    </a:cubicBezTo>
                    <a:cubicBezTo>
                      <a:pt x="376" y="472"/>
                      <a:pt x="488" y="736"/>
                      <a:pt x="528" y="816"/>
                    </a:cubicBezTo>
                  </a:path>
                </a:pathLst>
              </a:custGeom>
              <a:noFill/>
              <a:ln w="12700" cap="flat" cmpd="sng">
                <a:solidFill>
                  <a:srgbClr val="3333FF"/>
                </a:solidFill>
                <a:prstDash val="solid"/>
                <a:round/>
                <a:headEnd type="none" w="sm" len="lg"/>
                <a:tailEnd type="none" w="sm" len="lg"/>
              </a:ln>
              <a:effectLst/>
            </p:spPr>
            <p:txBody>
              <a:bodyPr wrap="none" anchor="ctr"/>
              <a:lstStyle/>
              <a:p>
                <a:endParaRPr lang="zh-CN" altLang="en-US"/>
              </a:p>
            </p:txBody>
          </p:sp>
          <p:sp>
            <p:nvSpPr>
              <p:cNvPr id="40019" name="Freeform 83"/>
              <p:cNvSpPr>
                <a:spLocks/>
              </p:cNvSpPr>
              <p:nvPr/>
            </p:nvSpPr>
            <p:spPr bwMode="auto">
              <a:xfrm>
                <a:off x="2304" y="2544"/>
                <a:ext cx="720" cy="576"/>
              </a:xfrm>
              <a:custGeom>
                <a:avLst/>
                <a:gdLst/>
                <a:ahLst/>
                <a:cxnLst>
                  <a:cxn ang="0">
                    <a:pos x="0" y="0"/>
                  </a:cxn>
                  <a:cxn ang="0">
                    <a:pos x="288" y="336"/>
                  </a:cxn>
                  <a:cxn ang="0">
                    <a:pos x="528" y="816"/>
                  </a:cxn>
                </a:cxnLst>
                <a:rect l="0" t="0" r="r" b="b"/>
                <a:pathLst>
                  <a:path w="528" h="816">
                    <a:moveTo>
                      <a:pt x="0" y="0"/>
                    </a:moveTo>
                    <a:cubicBezTo>
                      <a:pt x="100" y="100"/>
                      <a:pt x="200" y="200"/>
                      <a:pt x="288" y="336"/>
                    </a:cubicBezTo>
                    <a:cubicBezTo>
                      <a:pt x="376" y="472"/>
                      <a:pt x="488" y="736"/>
                      <a:pt x="528" y="816"/>
                    </a:cubicBezTo>
                  </a:path>
                </a:pathLst>
              </a:custGeom>
              <a:noFill/>
              <a:ln w="12700" cap="flat" cmpd="sng">
                <a:solidFill>
                  <a:srgbClr val="3333FF"/>
                </a:solidFill>
                <a:prstDash val="solid"/>
                <a:round/>
                <a:headEnd type="none" w="sm" len="lg"/>
                <a:tailEnd type="none" w="sm" len="lg"/>
              </a:ln>
              <a:effectLst/>
            </p:spPr>
            <p:txBody>
              <a:bodyPr wrap="none" anchor="ctr"/>
              <a:lstStyle/>
              <a:p>
                <a:endParaRPr lang="zh-CN" altLang="en-US"/>
              </a:p>
            </p:txBody>
          </p:sp>
          <p:sp>
            <p:nvSpPr>
              <p:cNvPr id="40020" name="Freeform 84"/>
              <p:cNvSpPr>
                <a:spLocks/>
              </p:cNvSpPr>
              <p:nvPr/>
            </p:nvSpPr>
            <p:spPr bwMode="auto">
              <a:xfrm>
                <a:off x="2160" y="2688"/>
                <a:ext cx="624" cy="432"/>
              </a:xfrm>
              <a:custGeom>
                <a:avLst/>
                <a:gdLst/>
                <a:ahLst/>
                <a:cxnLst>
                  <a:cxn ang="0">
                    <a:pos x="0" y="0"/>
                  </a:cxn>
                  <a:cxn ang="0">
                    <a:pos x="288" y="336"/>
                  </a:cxn>
                  <a:cxn ang="0">
                    <a:pos x="528" y="816"/>
                  </a:cxn>
                </a:cxnLst>
                <a:rect l="0" t="0" r="r" b="b"/>
                <a:pathLst>
                  <a:path w="528" h="816">
                    <a:moveTo>
                      <a:pt x="0" y="0"/>
                    </a:moveTo>
                    <a:cubicBezTo>
                      <a:pt x="100" y="100"/>
                      <a:pt x="200" y="200"/>
                      <a:pt x="288" y="336"/>
                    </a:cubicBezTo>
                    <a:cubicBezTo>
                      <a:pt x="376" y="472"/>
                      <a:pt x="488" y="736"/>
                      <a:pt x="528" y="816"/>
                    </a:cubicBezTo>
                  </a:path>
                </a:pathLst>
              </a:custGeom>
              <a:noFill/>
              <a:ln w="12700" cap="flat" cmpd="sng">
                <a:solidFill>
                  <a:srgbClr val="3333FF"/>
                </a:solidFill>
                <a:prstDash val="solid"/>
                <a:round/>
                <a:headEnd type="none" w="sm" len="lg"/>
                <a:tailEnd type="none" w="sm" len="lg"/>
              </a:ln>
              <a:effectLst/>
            </p:spPr>
            <p:txBody>
              <a:bodyPr wrap="none" anchor="ctr"/>
              <a:lstStyle/>
              <a:p>
                <a:endParaRPr lang="zh-CN" altLang="en-US"/>
              </a:p>
            </p:txBody>
          </p:sp>
          <p:sp>
            <p:nvSpPr>
              <p:cNvPr id="40021" name="Freeform 85"/>
              <p:cNvSpPr>
                <a:spLocks/>
              </p:cNvSpPr>
              <p:nvPr/>
            </p:nvSpPr>
            <p:spPr bwMode="auto">
              <a:xfrm>
                <a:off x="2112" y="2880"/>
                <a:ext cx="480" cy="288"/>
              </a:xfrm>
              <a:custGeom>
                <a:avLst/>
                <a:gdLst/>
                <a:ahLst/>
                <a:cxnLst>
                  <a:cxn ang="0">
                    <a:pos x="0" y="0"/>
                  </a:cxn>
                  <a:cxn ang="0">
                    <a:pos x="288" y="336"/>
                  </a:cxn>
                  <a:cxn ang="0">
                    <a:pos x="528" y="816"/>
                  </a:cxn>
                </a:cxnLst>
                <a:rect l="0" t="0" r="r" b="b"/>
                <a:pathLst>
                  <a:path w="528" h="816">
                    <a:moveTo>
                      <a:pt x="0" y="0"/>
                    </a:moveTo>
                    <a:cubicBezTo>
                      <a:pt x="100" y="100"/>
                      <a:pt x="200" y="200"/>
                      <a:pt x="288" y="336"/>
                    </a:cubicBezTo>
                    <a:cubicBezTo>
                      <a:pt x="376" y="472"/>
                      <a:pt x="488" y="736"/>
                      <a:pt x="528" y="816"/>
                    </a:cubicBezTo>
                  </a:path>
                </a:pathLst>
              </a:custGeom>
              <a:noFill/>
              <a:ln w="12700" cap="flat" cmpd="sng">
                <a:solidFill>
                  <a:srgbClr val="3333FF"/>
                </a:solidFill>
                <a:prstDash val="solid"/>
                <a:round/>
                <a:headEnd type="none" w="sm" len="lg"/>
                <a:tailEnd type="none" w="sm" len="lg"/>
              </a:ln>
              <a:effectLst/>
            </p:spPr>
            <p:txBody>
              <a:bodyPr wrap="none" anchor="ctr"/>
              <a:lstStyle/>
              <a:p>
                <a:endParaRPr lang="zh-CN" altLang="en-US"/>
              </a:p>
            </p:txBody>
          </p:sp>
          <p:sp>
            <p:nvSpPr>
              <p:cNvPr id="40022" name="Freeform 86"/>
              <p:cNvSpPr>
                <a:spLocks/>
              </p:cNvSpPr>
              <p:nvPr/>
            </p:nvSpPr>
            <p:spPr bwMode="auto">
              <a:xfrm>
                <a:off x="2112" y="2400"/>
                <a:ext cx="1200" cy="480"/>
              </a:xfrm>
              <a:custGeom>
                <a:avLst/>
                <a:gdLst/>
                <a:ahLst/>
                <a:cxnLst>
                  <a:cxn ang="0">
                    <a:pos x="1200" y="0"/>
                  </a:cxn>
                  <a:cxn ang="0">
                    <a:pos x="576" y="144"/>
                  </a:cxn>
                  <a:cxn ang="0">
                    <a:pos x="0" y="480"/>
                  </a:cxn>
                </a:cxnLst>
                <a:rect l="0" t="0" r="r" b="b"/>
                <a:pathLst>
                  <a:path w="1200" h="480">
                    <a:moveTo>
                      <a:pt x="1200" y="0"/>
                    </a:moveTo>
                    <a:cubicBezTo>
                      <a:pt x="988" y="32"/>
                      <a:pt x="776" y="64"/>
                      <a:pt x="576" y="144"/>
                    </a:cubicBezTo>
                    <a:cubicBezTo>
                      <a:pt x="376" y="224"/>
                      <a:pt x="96" y="424"/>
                      <a:pt x="0" y="480"/>
                    </a:cubicBezTo>
                  </a:path>
                </a:pathLst>
              </a:custGeom>
              <a:noFill/>
              <a:ln w="9525" cap="flat" cmpd="sng">
                <a:solidFill>
                  <a:srgbClr val="3333FF"/>
                </a:solidFill>
                <a:prstDash val="solid"/>
                <a:round/>
                <a:headEnd type="none" w="sm" len="lg"/>
                <a:tailEnd type="none" w="sm" len="lg"/>
              </a:ln>
              <a:effectLst/>
            </p:spPr>
            <p:txBody>
              <a:bodyPr wrap="none" anchor="ctr"/>
              <a:lstStyle/>
              <a:p>
                <a:endParaRPr lang="zh-CN" altLang="en-US"/>
              </a:p>
            </p:txBody>
          </p:sp>
          <p:sp>
            <p:nvSpPr>
              <p:cNvPr id="40023" name="Freeform 87"/>
              <p:cNvSpPr>
                <a:spLocks/>
              </p:cNvSpPr>
              <p:nvPr/>
            </p:nvSpPr>
            <p:spPr bwMode="auto">
              <a:xfrm>
                <a:off x="2112" y="2544"/>
                <a:ext cx="1344" cy="576"/>
              </a:xfrm>
              <a:custGeom>
                <a:avLst/>
                <a:gdLst/>
                <a:ahLst/>
                <a:cxnLst>
                  <a:cxn ang="0">
                    <a:pos x="1200" y="0"/>
                  </a:cxn>
                  <a:cxn ang="0">
                    <a:pos x="576" y="144"/>
                  </a:cxn>
                  <a:cxn ang="0">
                    <a:pos x="0" y="480"/>
                  </a:cxn>
                </a:cxnLst>
                <a:rect l="0" t="0" r="r" b="b"/>
                <a:pathLst>
                  <a:path w="1200" h="480">
                    <a:moveTo>
                      <a:pt x="1200" y="0"/>
                    </a:moveTo>
                    <a:cubicBezTo>
                      <a:pt x="988" y="32"/>
                      <a:pt x="776" y="64"/>
                      <a:pt x="576" y="144"/>
                    </a:cubicBezTo>
                    <a:cubicBezTo>
                      <a:pt x="376" y="224"/>
                      <a:pt x="96" y="424"/>
                      <a:pt x="0" y="480"/>
                    </a:cubicBezTo>
                  </a:path>
                </a:pathLst>
              </a:custGeom>
              <a:noFill/>
              <a:ln w="9525" cap="flat" cmpd="sng">
                <a:solidFill>
                  <a:srgbClr val="3333FF"/>
                </a:solidFill>
                <a:prstDash val="solid"/>
                <a:round/>
                <a:headEnd type="none" w="sm" len="lg"/>
                <a:tailEnd type="none" w="sm" len="lg"/>
              </a:ln>
              <a:effectLst/>
            </p:spPr>
            <p:txBody>
              <a:bodyPr wrap="none" anchor="ctr"/>
              <a:lstStyle/>
              <a:p>
                <a:endParaRPr lang="zh-CN" altLang="en-US"/>
              </a:p>
            </p:txBody>
          </p:sp>
          <p:sp>
            <p:nvSpPr>
              <p:cNvPr id="40024" name="Freeform 88"/>
              <p:cNvSpPr>
                <a:spLocks/>
              </p:cNvSpPr>
              <p:nvPr/>
            </p:nvSpPr>
            <p:spPr bwMode="auto">
              <a:xfrm>
                <a:off x="2400" y="2784"/>
                <a:ext cx="1056" cy="384"/>
              </a:xfrm>
              <a:custGeom>
                <a:avLst/>
                <a:gdLst/>
                <a:ahLst/>
                <a:cxnLst>
                  <a:cxn ang="0">
                    <a:pos x="1200" y="0"/>
                  </a:cxn>
                  <a:cxn ang="0">
                    <a:pos x="576" y="144"/>
                  </a:cxn>
                  <a:cxn ang="0">
                    <a:pos x="0" y="480"/>
                  </a:cxn>
                </a:cxnLst>
                <a:rect l="0" t="0" r="r" b="b"/>
                <a:pathLst>
                  <a:path w="1200" h="480">
                    <a:moveTo>
                      <a:pt x="1200" y="0"/>
                    </a:moveTo>
                    <a:cubicBezTo>
                      <a:pt x="988" y="32"/>
                      <a:pt x="776" y="64"/>
                      <a:pt x="576" y="144"/>
                    </a:cubicBezTo>
                    <a:cubicBezTo>
                      <a:pt x="376" y="224"/>
                      <a:pt x="96" y="424"/>
                      <a:pt x="0" y="480"/>
                    </a:cubicBezTo>
                  </a:path>
                </a:pathLst>
              </a:custGeom>
              <a:noFill/>
              <a:ln w="9525" cap="flat" cmpd="sng">
                <a:solidFill>
                  <a:srgbClr val="3333FF"/>
                </a:solidFill>
                <a:prstDash val="solid"/>
                <a:round/>
                <a:headEnd type="none" w="sm" len="lg"/>
                <a:tailEnd type="none" w="sm" len="lg"/>
              </a:ln>
              <a:effectLst/>
            </p:spPr>
            <p:txBody>
              <a:bodyPr wrap="none" anchor="ctr"/>
              <a:lstStyle/>
              <a:p>
                <a:endParaRPr lang="zh-CN" altLang="en-US"/>
              </a:p>
            </p:txBody>
          </p:sp>
        </p:grpSp>
      </p:grpSp>
      <p:grpSp>
        <p:nvGrpSpPr>
          <p:cNvPr id="21" name="Group 89"/>
          <p:cNvGrpSpPr>
            <a:grpSpLocks/>
          </p:cNvGrpSpPr>
          <p:nvPr/>
        </p:nvGrpSpPr>
        <p:grpSpPr bwMode="auto">
          <a:xfrm>
            <a:off x="5254625" y="1728167"/>
            <a:ext cx="2822575" cy="2028825"/>
            <a:chOff x="3360" y="864"/>
            <a:chExt cx="1778" cy="1278"/>
          </a:xfrm>
        </p:grpSpPr>
        <p:sp>
          <p:nvSpPr>
            <p:cNvPr id="40026" name="Freeform 90"/>
            <p:cNvSpPr>
              <a:spLocks/>
            </p:cNvSpPr>
            <p:nvPr/>
          </p:nvSpPr>
          <p:spPr bwMode="auto">
            <a:xfrm rot="1243955">
              <a:off x="3360" y="864"/>
              <a:ext cx="1778" cy="1278"/>
            </a:xfrm>
            <a:custGeom>
              <a:avLst/>
              <a:gdLst/>
              <a:ahLst/>
              <a:cxnLst>
                <a:cxn ang="0">
                  <a:pos x="800" y="11"/>
                </a:cxn>
                <a:cxn ang="0">
                  <a:pos x="856" y="22"/>
                </a:cxn>
                <a:cxn ang="0">
                  <a:pos x="922" y="44"/>
                </a:cxn>
                <a:cxn ang="0">
                  <a:pos x="1022" y="89"/>
                </a:cxn>
                <a:cxn ang="0">
                  <a:pos x="1056" y="100"/>
                </a:cxn>
                <a:cxn ang="0">
                  <a:pos x="1089" y="122"/>
                </a:cxn>
                <a:cxn ang="0">
                  <a:pos x="1122" y="133"/>
                </a:cxn>
                <a:cxn ang="0">
                  <a:pos x="1178" y="167"/>
                </a:cxn>
                <a:cxn ang="0">
                  <a:pos x="1211" y="200"/>
                </a:cxn>
                <a:cxn ang="0">
                  <a:pos x="1256" y="222"/>
                </a:cxn>
                <a:cxn ang="0">
                  <a:pos x="1278" y="255"/>
                </a:cxn>
                <a:cxn ang="0">
                  <a:pos x="1345" y="289"/>
                </a:cxn>
                <a:cxn ang="0">
                  <a:pos x="1423" y="333"/>
                </a:cxn>
                <a:cxn ang="0">
                  <a:pos x="1511" y="433"/>
                </a:cxn>
                <a:cxn ang="0">
                  <a:pos x="1534" y="467"/>
                </a:cxn>
                <a:cxn ang="0">
                  <a:pos x="1600" y="511"/>
                </a:cxn>
                <a:cxn ang="0">
                  <a:pos x="1667" y="611"/>
                </a:cxn>
                <a:cxn ang="0">
                  <a:pos x="1700" y="644"/>
                </a:cxn>
                <a:cxn ang="0">
                  <a:pos x="1756" y="733"/>
                </a:cxn>
                <a:cxn ang="0">
                  <a:pos x="1778" y="789"/>
                </a:cxn>
                <a:cxn ang="0">
                  <a:pos x="1567" y="855"/>
                </a:cxn>
                <a:cxn ang="0">
                  <a:pos x="1434" y="900"/>
                </a:cxn>
                <a:cxn ang="0">
                  <a:pos x="1367" y="922"/>
                </a:cxn>
                <a:cxn ang="0">
                  <a:pos x="1289" y="978"/>
                </a:cxn>
                <a:cxn ang="0">
                  <a:pos x="1256" y="1000"/>
                </a:cxn>
                <a:cxn ang="0">
                  <a:pos x="1122" y="1089"/>
                </a:cxn>
                <a:cxn ang="0">
                  <a:pos x="1022" y="1144"/>
                </a:cxn>
                <a:cxn ang="0">
                  <a:pos x="956" y="1278"/>
                </a:cxn>
                <a:cxn ang="0">
                  <a:pos x="878" y="1178"/>
                </a:cxn>
                <a:cxn ang="0">
                  <a:pos x="800" y="1055"/>
                </a:cxn>
                <a:cxn ang="0">
                  <a:pos x="711" y="989"/>
                </a:cxn>
                <a:cxn ang="0">
                  <a:pos x="545" y="855"/>
                </a:cxn>
                <a:cxn ang="0">
                  <a:pos x="322" y="800"/>
                </a:cxn>
                <a:cxn ang="0">
                  <a:pos x="167" y="811"/>
                </a:cxn>
                <a:cxn ang="0">
                  <a:pos x="0" y="867"/>
                </a:cxn>
                <a:cxn ang="0">
                  <a:pos x="11" y="678"/>
                </a:cxn>
                <a:cxn ang="0">
                  <a:pos x="133" y="489"/>
                </a:cxn>
                <a:cxn ang="0">
                  <a:pos x="211" y="344"/>
                </a:cxn>
                <a:cxn ang="0">
                  <a:pos x="256" y="311"/>
                </a:cxn>
                <a:cxn ang="0">
                  <a:pos x="333" y="200"/>
                </a:cxn>
                <a:cxn ang="0">
                  <a:pos x="478" y="122"/>
                </a:cxn>
                <a:cxn ang="0">
                  <a:pos x="689" y="0"/>
                </a:cxn>
                <a:cxn ang="0">
                  <a:pos x="800" y="11"/>
                </a:cxn>
              </a:cxnLst>
              <a:rect l="0" t="0" r="r" b="b"/>
              <a:pathLst>
                <a:path w="1778" h="1278">
                  <a:moveTo>
                    <a:pt x="800" y="11"/>
                  </a:moveTo>
                  <a:cubicBezTo>
                    <a:pt x="819" y="15"/>
                    <a:pt x="838" y="17"/>
                    <a:pt x="856" y="22"/>
                  </a:cubicBezTo>
                  <a:cubicBezTo>
                    <a:pt x="878" y="28"/>
                    <a:pt x="922" y="44"/>
                    <a:pt x="922" y="44"/>
                  </a:cubicBezTo>
                  <a:cubicBezTo>
                    <a:pt x="975" y="80"/>
                    <a:pt x="944" y="63"/>
                    <a:pt x="1022" y="89"/>
                  </a:cubicBezTo>
                  <a:cubicBezTo>
                    <a:pt x="1033" y="93"/>
                    <a:pt x="1056" y="100"/>
                    <a:pt x="1056" y="100"/>
                  </a:cubicBezTo>
                  <a:cubicBezTo>
                    <a:pt x="1067" y="107"/>
                    <a:pt x="1077" y="116"/>
                    <a:pt x="1089" y="122"/>
                  </a:cubicBezTo>
                  <a:cubicBezTo>
                    <a:pt x="1099" y="127"/>
                    <a:pt x="1112" y="127"/>
                    <a:pt x="1122" y="133"/>
                  </a:cubicBezTo>
                  <a:cubicBezTo>
                    <a:pt x="1205" y="182"/>
                    <a:pt x="1079" y="131"/>
                    <a:pt x="1178" y="167"/>
                  </a:cubicBezTo>
                  <a:cubicBezTo>
                    <a:pt x="1189" y="178"/>
                    <a:pt x="1198" y="191"/>
                    <a:pt x="1211" y="200"/>
                  </a:cubicBezTo>
                  <a:cubicBezTo>
                    <a:pt x="1225" y="210"/>
                    <a:pt x="1243" y="211"/>
                    <a:pt x="1256" y="222"/>
                  </a:cubicBezTo>
                  <a:cubicBezTo>
                    <a:pt x="1266" y="230"/>
                    <a:pt x="1269" y="246"/>
                    <a:pt x="1278" y="255"/>
                  </a:cubicBezTo>
                  <a:cubicBezTo>
                    <a:pt x="1301" y="278"/>
                    <a:pt x="1316" y="280"/>
                    <a:pt x="1345" y="289"/>
                  </a:cubicBezTo>
                  <a:cubicBezTo>
                    <a:pt x="1370" y="306"/>
                    <a:pt x="1402" y="312"/>
                    <a:pt x="1423" y="333"/>
                  </a:cubicBezTo>
                  <a:cubicBezTo>
                    <a:pt x="1564" y="474"/>
                    <a:pt x="1419" y="372"/>
                    <a:pt x="1511" y="433"/>
                  </a:cubicBezTo>
                  <a:cubicBezTo>
                    <a:pt x="1519" y="444"/>
                    <a:pt x="1524" y="458"/>
                    <a:pt x="1534" y="467"/>
                  </a:cubicBezTo>
                  <a:cubicBezTo>
                    <a:pt x="1554" y="484"/>
                    <a:pt x="1600" y="511"/>
                    <a:pt x="1600" y="511"/>
                  </a:cubicBezTo>
                  <a:cubicBezTo>
                    <a:pt x="1652" y="589"/>
                    <a:pt x="1630" y="556"/>
                    <a:pt x="1667" y="611"/>
                  </a:cubicBezTo>
                  <a:cubicBezTo>
                    <a:pt x="1676" y="624"/>
                    <a:pt x="1691" y="631"/>
                    <a:pt x="1700" y="644"/>
                  </a:cubicBezTo>
                  <a:cubicBezTo>
                    <a:pt x="1721" y="672"/>
                    <a:pt x="1756" y="733"/>
                    <a:pt x="1756" y="733"/>
                  </a:cubicBezTo>
                  <a:cubicBezTo>
                    <a:pt x="1770" y="775"/>
                    <a:pt x="1762" y="756"/>
                    <a:pt x="1778" y="789"/>
                  </a:cubicBezTo>
                  <a:cubicBezTo>
                    <a:pt x="1708" y="812"/>
                    <a:pt x="1639" y="837"/>
                    <a:pt x="1567" y="855"/>
                  </a:cubicBezTo>
                  <a:cubicBezTo>
                    <a:pt x="1530" y="893"/>
                    <a:pt x="1483" y="885"/>
                    <a:pt x="1434" y="900"/>
                  </a:cubicBezTo>
                  <a:cubicBezTo>
                    <a:pt x="1411" y="907"/>
                    <a:pt x="1367" y="922"/>
                    <a:pt x="1367" y="922"/>
                  </a:cubicBezTo>
                  <a:cubicBezTo>
                    <a:pt x="1341" y="941"/>
                    <a:pt x="1315" y="960"/>
                    <a:pt x="1289" y="978"/>
                  </a:cubicBezTo>
                  <a:cubicBezTo>
                    <a:pt x="1278" y="986"/>
                    <a:pt x="1256" y="1000"/>
                    <a:pt x="1256" y="1000"/>
                  </a:cubicBezTo>
                  <a:cubicBezTo>
                    <a:pt x="1220" y="1054"/>
                    <a:pt x="1184" y="1069"/>
                    <a:pt x="1122" y="1089"/>
                  </a:cubicBezTo>
                  <a:cubicBezTo>
                    <a:pt x="1089" y="1111"/>
                    <a:pt x="1056" y="1122"/>
                    <a:pt x="1022" y="1144"/>
                  </a:cubicBezTo>
                  <a:cubicBezTo>
                    <a:pt x="1000" y="1189"/>
                    <a:pt x="978" y="1233"/>
                    <a:pt x="956" y="1278"/>
                  </a:cubicBezTo>
                  <a:cubicBezTo>
                    <a:pt x="939" y="1207"/>
                    <a:pt x="921" y="1230"/>
                    <a:pt x="878" y="1178"/>
                  </a:cubicBezTo>
                  <a:cubicBezTo>
                    <a:pt x="846" y="1140"/>
                    <a:pt x="838" y="1089"/>
                    <a:pt x="800" y="1055"/>
                  </a:cubicBezTo>
                  <a:cubicBezTo>
                    <a:pt x="773" y="1030"/>
                    <a:pt x="737" y="1015"/>
                    <a:pt x="711" y="989"/>
                  </a:cubicBezTo>
                  <a:cubicBezTo>
                    <a:pt x="663" y="940"/>
                    <a:pt x="612" y="880"/>
                    <a:pt x="545" y="855"/>
                  </a:cubicBezTo>
                  <a:cubicBezTo>
                    <a:pt x="476" y="830"/>
                    <a:pt x="395" y="812"/>
                    <a:pt x="322" y="800"/>
                  </a:cubicBezTo>
                  <a:cubicBezTo>
                    <a:pt x="270" y="804"/>
                    <a:pt x="218" y="803"/>
                    <a:pt x="167" y="811"/>
                  </a:cubicBezTo>
                  <a:cubicBezTo>
                    <a:pt x="107" y="820"/>
                    <a:pt x="61" y="867"/>
                    <a:pt x="0" y="867"/>
                  </a:cubicBezTo>
                  <a:cubicBezTo>
                    <a:pt x="4" y="804"/>
                    <a:pt x="3" y="741"/>
                    <a:pt x="11" y="678"/>
                  </a:cubicBezTo>
                  <a:cubicBezTo>
                    <a:pt x="22" y="594"/>
                    <a:pt x="94" y="557"/>
                    <a:pt x="133" y="489"/>
                  </a:cubicBezTo>
                  <a:cubicBezTo>
                    <a:pt x="157" y="447"/>
                    <a:pt x="171" y="374"/>
                    <a:pt x="211" y="344"/>
                  </a:cubicBezTo>
                  <a:cubicBezTo>
                    <a:pt x="226" y="333"/>
                    <a:pt x="243" y="324"/>
                    <a:pt x="256" y="311"/>
                  </a:cubicBezTo>
                  <a:cubicBezTo>
                    <a:pt x="288" y="279"/>
                    <a:pt x="296" y="225"/>
                    <a:pt x="333" y="200"/>
                  </a:cubicBezTo>
                  <a:cubicBezTo>
                    <a:pt x="384" y="166"/>
                    <a:pt x="421" y="141"/>
                    <a:pt x="478" y="122"/>
                  </a:cubicBezTo>
                  <a:cubicBezTo>
                    <a:pt x="535" y="66"/>
                    <a:pt x="604" y="0"/>
                    <a:pt x="689" y="0"/>
                  </a:cubicBezTo>
                  <a:cubicBezTo>
                    <a:pt x="726" y="0"/>
                    <a:pt x="763" y="7"/>
                    <a:pt x="800" y="11"/>
                  </a:cubicBezTo>
                  <a:close/>
                </a:path>
              </a:pathLst>
            </a:custGeom>
            <a:noFill/>
            <a:ln w="19050" cmpd="sng">
              <a:solidFill>
                <a:schemeClr val="tx1"/>
              </a:solidFill>
              <a:round/>
              <a:headEnd/>
              <a:tailEnd/>
            </a:ln>
            <a:effectLst/>
          </p:spPr>
          <p:txBody>
            <a:bodyPr wrap="none" anchor="ctr"/>
            <a:lstStyle/>
            <a:p>
              <a:endParaRPr lang="zh-CN" altLang="en-US"/>
            </a:p>
          </p:txBody>
        </p:sp>
        <p:grpSp>
          <p:nvGrpSpPr>
            <p:cNvPr id="22" name="Group 91"/>
            <p:cNvGrpSpPr>
              <a:grpSpLocks/>
            </p:cNvGrpSpPr>
            <p:nvPr/>
          </p:nvGrpSpPr>
          <p:grpSpPr bwMode="auto">
            <a:xfrm>
              <a:off x="3504" y="864"/>
              <a:ext cx="1488" cy="1152"/>
              <a:chOff x="2640" y="1728"/>
              <a:chExt cx="1488" cy="1152"/>
            </a:xfrm>
          </p:grpSpPr>
          <p:sp>
            <p:nvSpPr>
              <p:cNvPr id="40028" name="Freeform 92"/>
              <p:cNvSpPr>
                <a:spLocks/>
              </p:cNvSpPr>
              <p:nvPr/>
            </p:nvSpPr>
            <p:spPr bwMode="auto">
              <a:xfrm>
                <a:off x="3264" y="1728"/>
                <a:ext cx="720" cy="1104"/>
              </a:xfrm>
              <a:custGeom>
                <a:avLst/>
                <a:gdLst/>
                <a:ahLst/>
                <a:cxnLst>
                  <a:cxn ang="0">
                    <a:pos x="0" y="0"/>
                  </a:cxn>
                  <a:cxn ang="0">
                    <a:pos x="288" y="240"/>
                  </a:cxn>
                  <a:cxn ang="0">
                    <a:pos x="432" y="432"/>
                  </a:cxn>
                  <a:cxn ang="0">
                    <a:pos x="624" y="720"/>
                  </a:cxn>
                  <a:cxn ang="0">
                    <a:pos x="720" y="1104"/>
                  </a:cxn>
                </a:cxnLst>
                <a:rect l="0" t="0" r="r" b="b"/>
                <a:pathLst>
                  <a:path w="720" h="1104">
                    <a:moveTo>
                      <a:pt x="0" y="0"/>
                    </a:moveTo>
                    <a:cubicBezTo>
                      <a:pt x="108" y="84"/>
                      <a:pt x="216" y="168"/>
                      <a:pt x="288" y="240"/>
                    </a:cubicBezTo>
                    <a:cubicBezTo>
                      <a:pt x="360" y="312"/>
                      <a:pt x="376" y="352"/>
                      <a:pt x="432" y="432"/>
                    </a:cubicBezTo>
                    <a:cubicBezTo>
                      <a:pt x="488" y="512"/>
                      <a:pt x="576" y="608"/>
                      <a:pt x="624" y="720"/>
                    </a:cubicBezTo>
                    <a:cubicBezTo>
                      <a:pt x="672" y="832"/>
                      <a:pt x="704" y="1040"/>
                      <a:pt x="720" y="1104"/>
                    </a:cubicBezTo>
                  </a:path>
                </a:pathLst>
              </a:custGeom>
              <a:noFill/>
              <a:ln w="12700" cap="flat" cmpd="sng">
                <a:solidFill>
                  <a:srgbClr val="0000FF"/>
                </a:solidFill>
                <a:prstDash val="solid"/>
                <a:round/>
                <a:headEnd type="none" w="med" len="med"/>
                <a:tailEnd type="none" w="med" len="med"/>
              </a:ln>
              <a:effectLst/>
            </p:spPr>
            <p:txBody>
              <a:bodyPr wrap="none" anchor="ctr"/>
              <a:lstStyle/>
              <a:p>
                <a:endParaRPr lang="zh-CN" altLang="en-US"/>
              </a:p>
            </p:txBody>
          </p:sp>
          <p:sp>
            <p:nvSpPr>
              <p:cNvPr id="40029" name="Freeform 93"/>
              <p:cNvSpPr>
                <a:spLocks/>
              </p:cNvSpPr>
              <p:nvPr/>
            </p:nvSpPr>
            <p:spPr bwMode="auto">
              <a:xfrm>
                <a:off x="3024" y="1776"/>
                <a:ext cx="720" cy="1008"/>
              </a:xfrm>
              <a:custGeom>
                <a:avLst/>
                <a:gdLst/>
                <a:ahLst/>
                <a:cxnLst>
                  <a:cxn ang="0">
                    <a:pos x="0" y="0"/>
                  </a:cxn>
                  <a:cxn ang="0">
                    <a:pos x="288" y="240"/>
                  </a:cxn>
                  <a:cxn ang="0">
                    <a:pos x="432" y="432"/>
                  </a:cxn>
                  <a:cxn ang="0">
                    <a:pos x="624" y="720"/>
                  </a:cxn>
                  <a:cxn ang="0">
                    <a:pos x="720" y="1104"/>
                  </a:cxn>
                </a:cxnLst>
                <a:rect l="0" t="0" r="r" b="b"/>
                <a:pathLst>
                  <a:path w="720" h="1104">
                    <a:moveTo>
                      <a:pt x="0" y="0"/>
                    </a:moveTo>
                    <a:cubicBezTo>
                      <a:pt x="108" y="84"/>
                      <a:pt x="216" y="168"/>
                      <a:pt x="288" y="240"/>
                    </a:cubicBezTo>
                    <a:cubicBezTo>
                      <a:pt x="360" y="312"/>
                      <a:pt x="376" y="352"/>
                      <a:pt x="432" y="432"/>
                    </a:cubicBezTo>
                    <a:cubicBezTo>
                      <a:pt x="488" y="512"/>
                      <a:pt x="576" y="608"/>
                      <a:pt x="624" y="720"/>
                    </a:cubicBezTo>
                    <a:cubicBezTo>
                      <a:pt x="672" y="832"/>
                      <a:pt x="704" y="1040"/>
                      <a:pt x="720" y="1104"/>
                    </a:cubicBezTo>
                  </a:path>
                </a:pathLst>
              </a:custGeom>
              <a:noFill/>
              <a:ln w="12700" cap="flat" cmpd="sng">
                <a:solidFill>
                  <a:srgbClr val="0000FF"/>
                </a:solidFill>
                <a:prstDash val="solid"/>
                <a:round/>
                <a:headEnd type="none" w="med" len="med"/>
                <a:tailEnd type="none" w="med" len="med"/>
              </a:ln>
              <a:effectLst/>
            </p:spPr>
            <p:txBody>
              <a:bodyPr wrap="none" anchor="ctr"/>
              <a:lstStyle/>
              <a:p>
                <a:endParaRPr lang="zh-CN" altLang="en-US"/>
              </a:p>
            </p:txBody>
          </p:sp>
          <p:sp>
            <p:nvSpPr>
              <p:cNvPr id="40030" name="Freeform 94"/>
              <p:cNvSpPr>
                <a:spLocks/>
              </p:cNvSpPr>
              <p:nvPr/>
            </p:nvSpPr>
            <p:spPr bwMode="auto">
              <a:xfrm>
                <a:off x="2832" y="1872"/>
                <a:ext cx="720" cy="960"/>
              </a:xfrm>
              <a:custGeom>
                <a:avLst/>
                <a:gdLst/>
                <a:ahLst/>
                <a:cxnLst>
                  <a:cxn ang="0">
                    <a:pos x="0" y="0"/>
                  </a:cxn>
                  <a:cxn ang="0">
                    <a:pos x="288" y="240"/>
                  </a:cxn>
                  <a:cxn ang="0">
                    <a:pos x="432" y="432"/>
                  </a:cxn>
                  <a:cxn ang="0">
                    <a:pos x="624" y="720"/>
                  </a:cxn>
                  <a:cxn ang="0">
                    <a:pos x="720" y="1104"/>
                  </a:cxn>
                </a:cxnLst>
                <a:rect l="0" t="0" r="r" b="b"/>
                <a:pathLst>
                  <a:path w="720" h="1104">
                    <a:moveTo>
                      <a:pt x="0" y="0"/>
                    </a:moveTo>
                    <a:cubicBezTo>
                      <a:pt x="108" y="84"/>
                      <a:pt x="216" y="168"/>
                      <a:pt x="288" y="240"/>
                    </a:cubicBezTo>
                    <a:cubicBezTo>
                      <a:pt x="360" y="312"/>
                      <a:pt x="376" y="352"/>
                      <a:pt x="432" y="432"/>
                    </a:cubicBezTo>
                    <a:cubicBezTo>
                      <a:pt x="488" y="512"/>
                      <a:pt x="576" y="608"/>
                      <a:pt x="624" y="720"/>
                    </a:cubicBezTo>
                    <a:cubicBezTo>
                      <a:pt x="672" y="832"/>
                      <a:pt x="704" y="1040"/>
                      <a:pt x="720" y="1104"/>
                    </a:cubicBezTo>
                  </a:path>
                </a:pathLst>
              </a:custGeom>
              <a:noFill/>
              <a:ln w="12700" cap="flat" cmpd="sng">
                <a:solidFill>
                  <a:srgbClr val="0000FF"/>
                </a:solidFill>
                <a:prstDash val="solid"/>
                <a:round/>
                <a:headEnd type="none" w="med" len="med"/>
                <a:tailEnd type="none" w="med" len="med"/>
              </a:ln>
              <a:effectLst/>
            </p:spPr>
            <p:txBody>
              <a:bodyPr wrap="none" anchor="ctr"/>
              <a:lstStyle/>
              <a:p>
                <a:endParaRPr lang="zh-CN" altLang="en-US"/>
              </a:p>
            </p:txBody>
          </p:sp>
          <p:sp>
            <p:nvSpPr>
              <p:cNvPr id="40031" name="Freeform 95"/>
              <p:cNvSpPr>
                <a:spLocks/>
              </p:cNvSpPr>
              <p:nvPr/>
            </p:nvSpPr>
            <p:spPr bwMode="auto">
              <a:xfrm>
                <a:off x="2640" y="2016"/>
                <a:ext cx="768" cy="864"/>
              </a:xfrm>
              <a:custGeom>
                <a:avLst/>
                <a:gdLst/>
                <a:ahLst/>
                <a:cxnLst>
                  <a:cxn ang="0">
                    <a:pos x="0" y="0"/>
                  </a:cxn>
                  <a:cxn ang="0">
                    <a:pos x="288" y="240"/>
                  </a:cxn>
                  <a:cxn ang="0">
                    <a:pos x="432" y="432"/>
                  </a:cxn>
                  <a:cxn ang="0">
                    <a:pos x="624" y="720"/>
                  </a:cxn>
                  <a:cxn ang="0">
                    <a:pos x="720" y="1104"/>
                  </a:cxn>
                </a:cxnLst>
                <a:rect l="0" t="0" r="r" b="b"/>
                <a:pathLst>
                  <a:path w="720" h="1104">
                    <a:moveTo>
                      <a:pt x="0" y="0"/>
                    </a:moveTo>
                    <a:cubicBezTo>
                      <a:pt x="108" y="84"/>
                      <a:pt x="216" y="168"/>
                      <a:pt x="288" y="240"/>
                    </a:cubicBezTo>
                    <a:cubicBezTo>
                      <a:pt x="360" y="312"/>
                      <a:pt x="376" y="352"/>
                      <a:pt x="432" y="432"/>
                    </a:cubicBezTo>
                    <a:cubicBezTo>
                      <a:pt x="488" y="512"/>
                      <a:pt x="576" y="608"/>
                      <a:pt x="624" y="720"/>
                    </a:cubicBezTo>
                    <a:cubicBezTo>
                      <a:pt x="672" y="832"/>
                      <a:pt x="704" y="1040"/>
                      <a:pt x="720" y="1104"/>
                    </a:cubicBezTo>
                  </a:path>
                </a:pathLst>
              </a:custGeom>
              <a:noFill/>
              <a:ln w="12700" cap="flat" cmpd="sng">
                <a:solidFill>
                  <a:srgbClr val="0000FF"/>
                </a:solidFill>
                <a:prstDash val="solid"/>
                <a:round/>
                <a:headEnd type="none" w="med" len="med"/>
                <a:tailEnd type="none" w="med" len="med"/>
              </a:ln>
              <a:effectLst/>
            </p:spPr>
            <p:txBody>
              <a:bodyPr wrap="none" anchor="ctr"/>
              <a:lstStyle/>
              <a:p>
                <a:endParaRPr lang="zh-CN" altLang="en-US"/>
              </a:p>
            </p:txBody>
          </p:sp>
          <p:sp>
            <p:nvSpPr>
              <p:cNvPr id="40032" name="Freeform 96"/>
              <p:cNvSpPr>
                <a:spLocks/>
              </p:cNvSpPr>
              <p:nvPr/>
            </p:nvSpPr>
            <p:spPr bwMode="auto">
              <a:xfrm>
                <a:off x="2640" y="1824"/>
                <a:ext cx="960" cy="432"/>
              </a:xfrm>
              <a:custGeom>
                <a:avLst/>
                <a:gdLst/>
                <a:ahLst/>
                <a:cxnLst>
                  <a:cxn ang="0">
                    <a:pos x="0" y="432"/>
                  </a:cxn>
                  <a:cxn ang="0">
                    <a:pos x="240" y="240"/>
                  </a:cxn>
                  <a:cxn ang="0">
                    <a:pos x="528" y="96"/>
                  </a:cxn>
                  <a:cxn ang="0">
                    <a:pos x="960" y="0"/>
                  </a:cxn>
                </a:cxnLst>
                <a:rect l="0" t="0" r="r" b="b"/>
                <a:pathLst>
                  <a:path w="960" h="432">
                    <a:moveTo>
                      <a:pt x="0" y="432"/>
                    </a:moveTo>
                    <a:cubicBezTo>
                      <a:pt x="76" y="364"/>
                      <a:pt x="152" y="296"/>
                      <a:pt x="240" y="240"/>
                    </a:cubicBezTo>
                    <a:cubicBezTo>
                      <a:pt x="328" y="184"/>
                      <a:pt x="408" y="136"/>
                      <a:pt x="528" y="96"/>
                    </a:cubicBezTo>
                    <a:cubicBezTo>
                      <a:pt x="648" y="56"/>
                      <a:pt x="888" y="16"/>
                      <a:pt x="960" y="0"/>
                    </a:cubicBezTo>
                  </a:path>
                </a:pathLst>
              </a:custGeom>
              <a:noFill/>
              <a:ln w="12700" cap="flat" cmpd="sng">
                <a:solidFill>
                  <a:srgbClr val="0000FF"/>
                </a:solidFill>
                <a:prstDash val="solid"/>
                <a:round/>
                <a:headEnd type="none" w="med" len="med"/>
                <a:tailEnd type="none" w="med" len="med"/>
              </a:ln>
              <a:effectLst/>
            </p:spPr>
            <p:txBody>
              <a:bodyPr wrap="none" anchor="ctr"/>
              <a:lstStyle/>
              <a:p>
                <a:endParaRPr lang="zh-CN" altLang="en-US"/>
              </a:p>
            </p:txBody>
          </p:sp>
          <p:sp>
            <p:nvSpPr>
              <p:cNvPr id="40033" name="Freeform 97"/>
              <p:cNvSpPr>
                <a:spLocks/>
              </p:cNvSpPr>
              <p:nvPr/>
            </p:nvSpPr>
            <p:spPr bwMode="auto">
              <a:xfrm>
                <a:off x="2832" y="1968"/>
                <a:ext cx="960" cy="384"/>
              </a:xfrm>
              <a:custGeom>
                <a:avLst/>
                <a:gdLst/>
                <a:ahLst/>
                <a:cxnLst>
                  <a:cxn ang="0">
                    <a:pos x="0" y="432"/>
                  </a:cxn>
                  <a:cxn ang="0">
                    <a:pos x="240" y="240"/>
                  </a:cxn>
                  <a:cxn ang="0">
                    <a:pos x="528" y="96"/>
                  </a:cxn>
                  <a:cxn ang="0">
                    <a:pos x="960" y="0"/>
                  </a:cxn>
                </a:cxnLst>
                <a:rect l="0" t="0" r="r" b="b"/>
                <a:pathLst>
                  <a:path w="960" h="432">
                    <a:moveTo>
                      <a:pt x="0" y="432"/>
                    </a:moveTo>
                    <a:cubicBezTo>
                      <a:pt x="76" y="364"/>
                      <a:pt x="152" y="296"/>
                      <a:pt x="240" y="240"/>
                    </a:cubicBezTo>
                    <a:cubicBezTo>
                      <a:pt x="328" y="184"/>
                      <a:pt x="408" y="136"/>
                      <a:pt x="528" y="96"/>
                    </a:cubicBezTo>
                    <a:cubicBezTo>
                      <a:pt x="648" y="56"/>
                      <a:pt x="888" y="16"/>
                      <a:pt x="960" y="0"/>
                    </a:cubicBezTo>
                  </a:path>
                </a:pathLst>
              </a:custGeom>
              <a:noFill/>
              <a:ln w="12700" cap="flat" cmpd="sng">
                <a:solidFill>
                  <a:srgbClr val="0000FF"/>
                </a:solidFill>
                <a:prstDash val="solid"/>
                <a:round/>
                <a:headEnd type="none" w="med" len="med"/>
                <a:tailEnd type="none" w="med" len="med"/>
              </a:ln>
              <a:effectLst/>
            </p:spPr>
            <p:txBody>
              <a:bodyPr wrap="none" anchor="ctr"/>
              <a:lstStyle/>
              <a:p>
                <a:endParaRPr lang="zh-CN" altLang="en-US"/>
              </a:p>
            </p:txBody>
          </p:sp>
          <p:sp>
            <p:nvSpPr>
              <p:cNvPr id="40034" name="Freeform 98"/>
              <p:cNvSpPr>
                <a:spLocks/>
              </p:cNvSpPr>
              <p:nvPr/>
            </p:nvSpPr>
            <p:spPr bwMode="auto">
              <a:xfrm>
                <a:off x="3024" y="2160"/>
                <a:ext cx="864" cy="336"/>
              </a:xfrm>
              <a:custGeom>
                <a:avLst/>
                <a:gdLst/>
                <a:ahLst/>
                <a:cxnLst>
                  <a:cxn ang="0">
                    <a:pos x="0" y="432"/>
                  </a:cxn>
                  <a:cxn ang="0">
                    <a:pos x="240" y="240"/>
                  </a:cxn>
                  <a:cxn ang="0">
                    <a:pos x="528" y="96"/>
                  </a:cxn>
                  <a:cxn ang="0">
                    <a:pos x="960" y="0"/>
                  </a:cxn>
                </a:cxnLst>
                <a:rect l="0" t="0" r="r" b="b"/>
                <a:pathLst>
                  <a:path w="960" h="432">
                    <a:moveTo>
                      <a:pt x="0" y="432"/>
                    </a:moveTo>
                    <a:cubicBezTo>
                      <a:pt x="76" y="364"/>
                      <a:pt x="152" y="296"/>
                      <a:pt x="240" y="240"/>
                    </a:cubicBezTo>
                    <a:cubicBezTo>
                      <a:pt x="328" y="184"/>
                      <a:pt x="408" y="136"/>
                      <a:pt x="528" y="96"/>
                    </a:cubicBezTo>
                    <a:cubicBezTo>
                      <a:pt x="648" y="56"/>
                      <a:pt x="888" y="16"/>
                      <a:pt x="960" y="0"/>
                    </a:cubicBezTo>
                  </a:path>
                </a:pathLst>
              </a:custGeom>
              <a:noFill/>
              <a:ln w="12700" cap="flat" cmpd="sng">
                <a:solidFill>
                  <a:srgbClr val="0000FF"/>
                </a:solidFill>
                <a:prstDash val="solid"/>
                <a:round/>
                <a:headEnd type="none" w="med" len="med"/>
                <a:tailEnd type="none" w="med" len="med"/>
              </a:ln>
              <a:effectLst/>
            </p:spPr>
            <p:txBody>
              <a:bodyPr wrap="none" anchor="ctr"/>
              <a:lstStyle/>
              <a:p>
                <a:endParaRPr lang="zh-CN" altLang="en-US"/>
              </a:p>
            </p:txBody>
          </p:sp>
          <p:sp>
            <p:nvSpPr>
              <p:cNvPr id="40035" name="Freeform 99"/>
              <p:cNvSpPr>
                <a:spLocks/>
              </p:cNvSpPr>
              <p:nvPr/>
            </p:nvSpPr>
            <p:spPr bwMode="auto">
              <a:xfrm>
                <a:off x="3120" y="2352"/>
                <a:ext cx="864" cy="336"/>
              </a:xfrm>
              <a:custGeom>
                <a:avLst/>
                <a:gdLst/>
                <a:ahLst/>
                <a:cxnLst>
                  <a:cxn ang="0">
                    <a:pos x="0" y="432"/>
                  </a:cxn>
                  <a:cxn ang="0">
                    <a:pos x="240" y="240"/>
                  </a:cxn>
                  <a:cxn ang="0">
                    <a:pos x="528" y="96"/>
                  </a:cxn>
                  <a:cxn ang="0">
                    <a:pos x="960" y="0"/>
                  </a:cxn>
                </a:cxnLst>
                <a:rect l="0" t="0" r="r" b="b"/>
                <a:pathLst>
                  <a:path w="960" h="432">
                    <a:moveTo>
                      <a:pt x="0" y="432"/>
                    </a:moveTo>
                    <a:cubicBezTo>
                      <a:pt x="76" y="364"/>
                      <a:pt x="152" y="296"/>
                      <a:pt x="240" y="240"/>
                    </a:cubicBezTo>
                    <a:cubicBezTo>
                      <a:pt x="328" y="184"/>
                      <a:pt x="408" y="136"/>
                      <a:pt x="528" y="96"/>
                    </a:cubicBezTo>
                    <a:cubicBezTo>
                      <a:pt x="648" y="56"/>
                      <a:pt x="888" y="16"/>
                      <a:pt x="960" y="0"/>
                    </a:cubicBezTo>
                  </a:path>
                </a:pathLst>
              </a:custGeom>
              <a:noFill/>
              <a:ln w="12700" cap="flat" cmpd="sng">
                <a:solidFill>
                  <a:srgbClr val="0000FF"/>
                </a:solidFill>
                <a:prstDash val="solid"/>
                <a:round/>
                <a:headEnd type="none" w="med" len="med"/>
                <a:tailEnd type="none" w="med" len="med"/>
              </a:ln>
              <a:effectLst/>
            </p:spPr>
            <p:txBody>
              <a:bodyPr wrap="none" anchor="ctr"/>
              <a:lstStyle/>
              <a:p>
                <a:endParaRPr lang="zh-CN" altLang="en-US"/>
              </a:p>
            </p:txBody>
          </p:sp>
          <p:sp>
            <p:nvSpPr>
              <p:cNvPr id="40036" name="Freeform 100"/>
              <p:cNvSpPr>
                <a:spLocks/>
              </p:cNvSpPr>
              <p:nvPr/>
            </p:nvSpPr>
            <p:spPr bwMode="auto">
              <a:xfrm>
                <a:off x="3168" y="2544"/>
                <a:ext cx="960" cy="336"/>
              </a:xfrm>
              <a:custGeom>
                <a:avLst/>
                <a:gdLst/>
                <a:ahLst/>
                <a:cxnLst>
                  <a:cxn ang="0">
                    <a:pos x="0" y="432"/>
                  </a:cxn>
                  <a:cxn ang="0">
                    <a:pos x="240" y="240"/>
                  </a:cxn>
                  <a:cxn ang="0">
                    <a:pos x="528" y="96"/>
                  </a:cxn>
                  <a:cxn ang="0">
                    <a:pos x="960" y="0"/>
                  </a:cxn>
                </a:cxnLst>
                <a:rect l="0" t="0" r="r" b="b"/>
                <a:pathLst>
                  <a:path w="960" h="432">
                    <a:moveTo>
                      <a:pt x="0" y="432"/>
                    </a:moveTo>
                    <a:cubicBezTo>
                      <a:pt x="76" y="364"/>
                      <a:pt x="152" y="296"/>
                      <a:pt x="240" y="240"/>
                    </a:cubicBezTo>
                    <a:cubicBezTo>
                      <a:pt x="328" y="184"/>
                      <a:pt x="408" y="136"/>
                      <a:pt x="528" y="96"/>
                    </a:cubicBezTo>
                    <a:cubicBezTo>
                      <a:pt x="648" y="56"/>
                      <a:pt x="888" y="16"/>
                      <a:pt x="960" y="0"/>
                    </a:cubicBezTo>
                  </a:path>
                </a:pathLst>
              </a:custGeom>
              <a:noFill/>
              <a:ln w="12700" cap="flat" cmpd="sng">
                <a:solidFill>
                  <a:srgbClr val="0000FF"/>
                </a:solidFill>
                <a:prstDash val="solid"/>
                <a:round/>
                <a:headEnd type="none" w="med" len="med"/>
                <a:tailEnd type="none" w="med" len="med"/>
              </a:ln>
              <a:effectLst/>
            </p:spPr>
            <p:txBody>
              <a:bodyPr wrap="none" anchor="ctr"/>
              <a:lstStyle/>
              <a:p>
                <a:endParaRPr lang="zh-CN" altLang="en-US"/>
              </a:p>
            </p:txBody>
          </p:sp>
        </p:grpSp>
      </p:grpSp>
      <p:sp>
        <p:nvSpPr>
          <p:cNvPr id="101" name="Text Box 27"/>
          <p:cNvSpPr txBox="1">
            <a:spLocks noChangeArrowheads="1"/>
          </p:cNvSpPr>
          <p:nvPr/>
        </p:nvSpPr>
        <p:spPr bwMode="auto">
          <a:xfrm>
            <a:off x="685800" y="188640"/>
            <a:ext cx="38862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smtClean="0">
                <a:solidFill>
                  <a:srgbClr val="00B050"/>
                </a:solidFill>
                <a:latin typeface="黑体" pitchFamily="2" charset="-122"/>
                <a:ea typeface="黑体" pitchFamily="2" charset="-122"/>
              </a:rPr>
              <a:t>一 </a:t>
            </a:r>
            <a:r>
              <a:rPr kumimoji="1" lang="zh-CN" altLang="en-US" sz="3200" b="1" dirty="0">
                <a:solidFill>
                  <a:srgbClr val="00B050"/>
                </a:solidFill>
                <a:latin typeface="黑体" pitchFamily="2" charset="-122"/>
                <a:ea typeface="黑体" pitchFamily="2" charset="-122"/>
              </a:rPr>
              <a:t>电场强度通量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ox(ou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up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trips(upRigh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39975"/>
                                        </p:tgtEl>
                                        <p:attrNameLst>
                                          <p:attrName>style.visibility</p:attrName>
                                        </p:attrNameLst>
                                      </p:cBhvr>
                                      <p:to>
                                        <p:strVal val="visible"/>
                                      </p:to>
                                    </p:set>
                                    <p:animEffect transition="in" filter="blinds(vertical)">
                                      <p:cBhvr>
                                        <p:cTn id="27" dur="500"/>
                                        <p:tgtEl>
                                          <p:spTgt spid="39975"/>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strips(upRigh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39974"/>
                                        </p:tgtEl>
                                        <p:attrNameLst>
                                          <p:attrName>style.visibility</p:attrName>
                                        </p:attrNameLst>
                                      </p:cBhvr>
                                      <p:to>
                                        <p:strVal val="visible"/>
                                      </p:to>
                                    </p:set>
                                    <p:animEffect transition="in" filter="blinds(vertical)">
                                      <p:cBhvr>
                                        <p:cTn id="37" dur="500"/>
                                        <p:tgtEl>
                                          <p:spTgt spid="3997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nodeType="clickEffect">
                                  <p:stCondLst>
                                    <p:cond delay="0"/>
                                  </p:stCondLst>
                                  <p:childTnLst>
                                    <p:set>
                                      <p:cBhvr>
                                        <p:cTn id="41" dur="1" fill="hold">
                                          <p:stCondLst>
                                            <p:cond delay="0"/>
                                          </p:stCondLst>
                                        </p:cTn>
                                        <p:tgtEl>
                                          <p:spTgt spid="39970"/>
                                        </p:tgtEl>
                                        <p:attrNameLst>
                                          <p:attrName>style.visibility</p:attrName>
                                        </p:attrNameLst>
                                      </p:cBhvr>
                                      <p:to>
                                        <p:strVal val="visible"/>
                                      </p:to>
                                    </p:set>
                                    <p:animEffect transition="in" filter="blinds(vertical)">
                                      <p:cBhvr>
                                        <p:cTn id="42" dur="500"/>
                                        <p:tgtEl>
                                          <p:spTgt spid="3997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nodeType="clickEffect">
                                  <p:stCondLst>
                                    <p:cond delay="0"/>
                                  </p:stCondLst>
                                  <p:childTnLst>
                                    <p:set>
                                      <p:cBhvr>
                                        <p:cTn id="46" dur="1" fill="hold">
                                          <p:stCondLst>
                                            <p:cond delay="0"/>
                                          </p:stCondLst>
                                        </p:cTn>
                                        <p:tgtEl>
                                          <p:spTgt spid="39971"/>
                                        </p:tgtEl>
                                        <p:attrNameLst>
                                          <p:attrName>style.visibility</p:attrName>
                                        </p:attrNameLst>
                                      </p:cBhvr>
                                      <p:to>
                                        <p:strVal val="visible"/>
                                      </p:to>
                                    </p:set>
                                    <p:animEffect transition="in" filter="blinds(vertical)">
                                      <p:cBhvr>
                                        <p:cTn id="47" dur="500"/>
                                        <p:tgtEl>
                                          <p:spTgt spid="3997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blinds(horizontal)">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box(out)">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32"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box(out)">
                                      <p:cBhvr>
                                        <p:cTn id="62" dur="500"/>
                                        <p:tgtEl>
                                          <p:spTgt spid="6"/>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32"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box(out)">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3" fill="hold"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strips(upRight)">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18" presetClass="entr" presetSubtype="3" fill="hold"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strips(upRight)">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5" fill="hold" nodeType="clickEffect">
                                  <p:stCondLst>
                                    <p:cond delay="0"/>
                                  </p:stCondLst>
                                  <p:childTnLst>
                                    <p:set>
                                      <p:cBhvr>
                                        <p:cTn id="81" dur="1" fill="hold">
                                          <p:stCondLst>
                                            <p:cond delay="0"/>
                                          </p:stCondLst>
                                        </p:cTn>
                                        <p:tgtEl>
                                          <p:spTgt spid="39973"/>
                                        </p:tgtEl>
                                        <p:attrNameLst>
                                          <p:attrName>style.visibility</p:attrName>
                                        </p:attrNameLst>
                                      </p:cBhvr>
                                      <p:to>
                                        <p:strVal val="visible"/>
                                      </p:to>
                                    </p:set>
                                    <p:animEffect transition="in" filter="blinds(vertical)">
                                      <p:cBhvr>
                                        <p:cTn id="82" dur="500"/>
                                        <p:tgtEl>
                                          <p:spTgt spid="39973"/>
                                        </p:tgtEl>
                                      </p:cBhvr>
                                    </p:animEffect>
                                  </p:childTnLst>
                                </p:cTn>
                              </p:par>
                            </p:childTnLst>
                          </p:cTn>
                        </p:par>
                      </p:childTnLst>
                    </p:cTn>
                  </p:par>
                  <p:par>
                    <p:cTn id="83" fill="hold">
                      <p:stCondLst>
                        <p:cond delay="indefinite"/>
                      </p:stCondLst>
                      <p:childTnLst>
                        <p:par>
                          <p:cTn id="84" fill="hold">
                            <p:stCondLst>
                              <p:cond delay="0"/>
                            </p:stCondLst>
                            <p:childTnLst>
                              <p:par>
                                <p:cTn id="85" presetID="18" presetClass="entr" presetSubtype="12" fill="hold" nodeType="click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strips(downLeft)">
                                      <p:cBhvr>
                                        <p:cTn id="87" dur="50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18" presetClass="entr" presetSubtype="3" fill="hold" nodeType="clickEffect">
                                  <p:stCondLst>
                                    <p:cond delay="0"/>
                                  </p:stCondLst>
                                  <p:childTnLst>
                                    <p:set>
                                      <p:cBhvr>
                                        <p:cTn id="91" dur="1" fill="hold">
                                          <p:stCondLst>
                                            <p:cond delay="0"/>
                                          </p:stCondLst>
                                        </p:cTn>
                                        <p:tgtEl>
                                          <p:spTgt spid="14"/>
                                        </p:tgtEl>
                                        <p:attrNameLst>
                                          <p:attrName>style.visibility</p:attrName>
                                        </p:attrNameLst>
                                      </p:cBhvr>
                                      <p:to>
                                        <p:strVal val="visible"/>
                                      </p:to>
                                    </p:set>
                                    <p:animEffect transition="in" filter="strips(upRight)">
                                      <p:cBhvr>
                                        <p:cTn id="92" dur="500"/>
                                        <p:tgtEl>
                                          <p:spTgt spid="14"/>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5" fill="hold" nodeType="clickEffect">
                                  <p:stCondLst>
                                    <p:cond delay="0"/>
                                  </p:stCondLst>
                                  <p:childTnLst>
                                    <p:set>
                                      <p:cBhvr>
                                        <p:cTn id="96" dur="1" fill="hold">
                                          <p:stCondLst>
                                            <p:cond delay="0"/>
                                          </p:stCondLst>
                                        </p:cTn>
                                        <p:tgtEl>
                                          <p:spTgt spid="39972"/>
                                        </p:tgtEl>
                                        <p:attrNameLst>
                                          <p:attrName>style.visibility</p:attrName>
                                        </p:attrNameLst>
                                      </p:cBhvr>
                                      <p:to>
                                        <p:strVal val="visible"/>
                                      </p:to>
                                    </p:set>
                                    <p:animEffect transition="in" filter="blinds(vertical)">
                                      <p:cBhvr>
                                        <p:cTn id="97" dur="500"/>
                                        <p:tgtEl>
                                          <p:spTgt spid="39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Object 2"/>
          <p:cNvGraphicFramePr>
            <a:graphicFrameLocks noChangeAspect="1"/>
          </p:cNvGraphicFramePr>
          <p:nvPr>
            <p:extLst>
              <p:ext uri="{D42A27DB-BD31-4B8C-83A1-F6EECF244321}">
                <p14:modId xmlns:p14="http://schemas.microsoft.com/office/powerpoint/2010/main" xmlns="" val="377098962"/>
              </p:ext>
            </p:extLst>
          </p:nvPr>
        </p:nvGraphicFramePr>
        <p:xfrm>
          <a:off x="2286000" y="2708920"/>
          <a:ext cx="4572000" cy="776288"/>
        </p:xfrm>
        <a:graphic>
          <a:graphicData uri="http://schemas.openxmlformats.org/presentationml/2006/ole">
            <p:oleObj spid="_x0000_s24634" name="Equation" r:id="rId3" imgW="1587500" imgH="292100" progId="Equation.3">
              <p:embed/>
            </p:oleObj>
          </a:graphicData>
        </a:graphic>
      </p:graphicFrame>
      <p:sp>
        <p:nvSpPr>
          <p:cNvPr id="40963" name="Rectangle 3"/>
          <p:cNvSpPr>
            <a:spLocks noChangeArrowheads="1"/>
          </p:cNvSpPr>
          <p:nvPr/>
        </p:nvSpPr>
        <p:spPr bwMode="auto">
          <a:xfrm>
            <a:off x="2057400" y="1116033"/>
            <a:ext cx="5638800" cy="584775"/>
          </a:xfrm>
          <a:prstGeom prst="rect">
            <a:avLst/>
          </a:prstGeom>
          <a:noFill/>
          <a:ln w="9525">
            <a:noFill/>
            <a:miter lim="800000"/>
            <a:headEnd/>
            <a:tailEnd/>
          </a:ln>
          <a:effectLst/>
        </p:spPr>
        <p:txBody>
          <a:bodyPr>
            <a:spAutoFit/>
          </a:bodyPr>
          <a:lstStyle/>
          <a:p>
            <a:r>
              <a:rPr kumimoji="1" lang="zh-CN" altLang="en-US" sz="3200" dirty="0">
                <a:solidFill>
                  <a:srgbClr val="0070C0"/>
                </a:solidFill>
                <a:latin typeface="Times New Roman" pitchFamily="18" charset="0"/>
                <a:ea typeface="黑体" pitchFamily="2" charset="-122"/>
              </a:rPr>
              <a:t>闭合曲面的电场强度通量</a:t>
            </a:r>
          </a:p>
        </p:txBody>
      </p:sp>
      <p:graphicFrame>
        <p:nvGraphicFramePr>
          <p:cNvPr id="40964" name="Object 4"/>
          <p:cNvGraphicFramePr>
            <a:graphicFrameLocks noChangeAspect="1"/>
          </p:cNvGraphicFramePr>
          <p:nvPr>
            <p:extLst>
              <p:ext uri="{D42A27DB-BD31-4B8C-83A1-F6EECF244321}">
                <p14:modId xmlns:p14="http://schemas.microsoft.com/office/powerpoint/2010/main" xmlns="" val="3364370144"/>
              </p:ext>
            </p:extLst>
          </p:nvPr>
        </p:nvGraphicFramePr>
        <p:xfrm>
          <a:off x="3429000" y="1703338"/>
          <a:ext cx="2305050" cy="717550"/>
        </p:xfrm>
        <a:graphic>
          <a:graphicData uri="http://schemas.openxmlformats.org/presentationml/2006/ole">
            <p:oleObj spid="_x0000_s24635" name="Equation" r:id="rId4" imgW="774364" imgH="241195" progId="Equation.3">
              <p:embed/>
            </p:oleObj>
          </a:graphicData>
        </a:graphic>
      </p:graphicFrame>
      <p:grpSp>
        <p:nvGrpSpPr>
          <p:cNvPr id="2" name="Group 31"/>
          <p:cNvGrpSpPr>
            <a:grpSpLocks/>
          </p:cNvGrpSpPr>
          <p:nvPr/>
        </p:nvGrpSpPr>
        <p:grpSpPr bwMode="auto">
          <a:xfrm>
            <a:off x="2667000" y="3244552"/>
            <a:ext cx="4114800" cy="3352800"/>
            <a:chOff x="3176" y="144"/>
            <a:chExt cx="2592" cy="2112"/>
          </a:xfrm>
        </p:grpSpPr>
        <p:sp>
          <p:nvSpPr>
            <p:cNvPr id="40992" name="Rectangle 32"/>
            <p:cNvSpPr>
              <a:spLocks noChangeArrowheads="1"/>
            </p:cNvSpPr>
            <p:nvPr/>
          </p:nvSpPr>
          <p:spPr bwMode="auto">
            <a:xfrm>
              <a:off x="3312" y="528"/>
              <a:ext cx="2312" cy="1728"/>
            </a:xfrm>
            <a:prstGeom prst="rect">
              <a:avLst/>
            </a:prstGeom>
            <a:solidFill>
              <a:schemeClr val="bg1"/>
            </a:solidFill>
            <a:ln w="9525">
              <a:solidFill>
                <a:srgbClr val="006666"/>
              </a:solidFill>
              <a:miter lim="800000"/>
              <a:headEnd/>
              <a:tailEnd/>
            </a:ln>
            <a:effectLst/>
          </p:spPr>
          <p:txBody>
            <a:bodyPr wrap="none" anchor="ctr"/>
            <a:lstStyle/>
            <a:p>
              <a:endParaRPr lang="zh-CN" altLang="en-US"/>
            </a:p>
          </p:txBody>
        </p:sp>
        <p:graphicFrame>
          <p:nvGraphicFramePr>
            <p:cNvPr id="40993" name="Object 33"/>
            <p:cNvGraphicFramePr>
              <a:graphicFrameLocks noChangeAspect="1"/>
            </p:cNvGraphicFramePr>
            <p:nvPr/>
          </p:nvGraphicFramePr>
          <p:xfrm>
            <a:off x="3992" y="567"/>
            <a:ext cx="257" cy="336"/>
          </p:xfrm>
          <a:graphic>
            <a:graphicData uri="http://schemas.openxmlformats.org/presentationml/2006/ole">
              <p:oleObj spid="_x0000_s24636" name="公式" r:id="rId5" imgW="215619" imgH="266353" progId="Equation.3">
                <p:embed/>
              </p:oleObj>
            </a:graphicData>
          </a:graphic>
        </p:graphicFrame>
        <p:sp>
          <p:nvSpPr>
            <p:cNvPr id="40994" name="Arc 34"/>
            <p:cNvSpPr>
              <a:spLocks/>
            </p:cNvSpPr>
            <p:nvPr/>
          </p:nvSpPr>
          <p:spPr bwMode="auto">
            <a:xfrm flipV="1">
              <a:off x="3264" y="144"/>
              <a:ext cx="1461" cy="1003"/>
            </a:xfrm>
            <a:custGeom>
              <a:avLst/>
              <a:gdLst>
                <a:gd name="G0" fmla="+- 0 0 0"/>
                <a:gd name="G1" fmla="+- 21423 0 0"/>
                <a:gd name="G2" fmla="+- 21600 0 0"/>
                <a:gd name="T0" fmla="*/ 2762 w 19058"/>
                <a:gd name="T1" fmla="*/ 0 h 21423"/>
                <a:gd name="T2" fmla="*/ 19058 w 19058"/>
                <a:gd name="T3" fmla="*/ 11256 h 21423"/>
                <a:gd name="T4" fmla="*/ 0 w 19058"/>
                <a:gd name="T5" fmla="*/ 21423 h 21423"/>
              </a:gdLst>
              <a:ahLst/>
              <a:cxnLst>
                <a:cxn ang="0">
                  <a:pos x="T0" y="T1"/>
                </a:cxn>
                <a:cxn ang="0">
                  <a:pos x="T2" y="T3"/>
                </a:cxn>
                <a:cxn ang="0">
                  <a:pos x="T4" y="T5"/>
                </a:cxn>
              </a:cxnLst>
              <a:rect l="0" t="0" r="r" b="b"/>
              <a:pathLst>
                <a:path w="19058" h="21423" fill="none" extrusionOk="0">
                  <a:moveTo>
                    <a:pt x="2761" y="0"/>
                  </a:moveTo>
                  <a:cubicBezTo>
                    <a:pt x="9695" y="894"/>
                    <a:pt x="15767" y="5088"/>
                    <a:pt x="19057" y="11256"/>
                  </a:cubicBezTo>
                </a:path>
                <a:path w="19058" h="21423" stroke="0" extrusionOk="0">
                  <a:moveTo>
                    <a:pt x="2761" y="0"/>
                  </a:moveTo>
                  <a:cubicBezTo>
                    <a:pt x="9695" y="894"/>
                    <a:pt x="15767" y="5088"/>
                    <a:pt x="19057" y="11256"/>
                  </a:cubicBezTo>
                  <a:lnTo>
                    <a:pt x="0" y="21423"/>
                  </a:lnTo>
                  <a:close/>
                </a:path>
              </a:pathLst>
            </a:custGeom>
            <a:noFill/>
            <a:ln w="12700">
              <a:solidFill>
                <a:srgbClr val="FF0000"/>
              </a:solidFill>
              <a:round/>
              <a:headEnd type="none" w="sm" len="lg"/>
              <a:tailEnd type="triangle" w="sm" len="lg"/>
            </a:ln>
            <a:effectLst/>
          </p:spPr>
          <p:txBody>
            <a:bodyPr wrap="none" anchor="ctr"/>
            <a:lstStyle/>
            <a:p>
              <a:endParaRPr lang="zh-CN" altLang="en-US"/>
            </a:p>
          </p:txBody>
        </p:sp>
        <p:sp>
          <p:nvSpPr>
            <p:cNvPr id="40995" name="Arc 35"/>
            <p:cNvSpPr>
              <a:spLocks/>
            </p:cNvSpPr>
            <p:nvPr/>
          </p:nvSpPr>
          <p:spPr bwMode="auto">
            <a:xfrm flipV="1">
              <a:off x="3176" y="374"/>
              <a:ext cx="2083" cy="1089"/>
            </a:xfrm>
            <a:custGeom>
              <a:avLst/>
              <a:gdLst>
                <a:gd name="G0" fmla="+- 0 0 0"/>
                <a:gd name="G1" fmla="+- 21504 0 0"/>
                <a:gd name="G2" fmla="+- 21600 0 0"/>
                <a:gd name="T0" fmla="*/ 2037 w 20153"/>
                <a:gd name="T1" fmla="*/ 0 h 21504"/>
                <a:gd name="T2" fmla="*/ 20153 w 20153"/>
                <a:gd name="T3" fmla="*/ 13731 h 21504"/>
                <a:gd name="T4" fmla="*/ 0 w 20153"/>
                <a:gd name="T5" fmla="*/ 21504 h 21504"/>
              </a:gdLst>
              <a:ahLst/>
              <a:cxnLst>
                <a:cxn ang="0">
                  <a:pos x="T0" y="T1"/>
                </a:cxn>
                <a:cxn ang="0">
                  <a:pos x="T2" y="T3"/>
                </a:cxn>
                <a:cxn ang="0">
                  <a:pos x="T4" y="T5"/>
                </a:cxn>
              </a:cxnLst>
              <a:rect l="0" t="0" r="r" b="b"/>
              <a:pathLst>
                <a:path w="20153" h="21504" fill="none" extrusionOk="0">
                  <a:moveTo>
                    <a:pt x="2036" y="0"/>
                  </a:moveTo>
                  <a:cubicBezTo>
                    <a:pt x="10190" y="772"/>
                    <a:pt x="17205" y="6089"/>
                    <a:pt x="20152" y="13731"/>
                  </a:cubicBezTo>
                </a:path>
                <a:path w="20153" h="21504" stroke="0" extrusionOk="0">
                  <a:moveTo>
                    <a:pt x="2036" y="0"/>
                  </a:moveTo>
                  <a:cubicBezTo>
                    <a:pt x="10190" y="772"/>
                    <a:pt x="17205" y="6089"/>
                    <a:pt x="20152" y="13731"/>
                  </a:cubicBezTo>
                  <a:lnTo>
                    <a:pt x="0" y="21504"/>
                  </a:lnTo>
                  <a:close/>
                </a:path>
              </a:pathLst>
            </a:custGeom>
            <a:noFill/>
            <a:ln w="12700">
              <a:solidFill>
                <a:srgbClr val="FF0000"/>
              </a:solidFill>
              <a:round/>
              <a:headEnd type="none" w="sm" len="lg"/>
              <a:tailEnd type="triangle" w="sm" len="lg"/>
            </a:ln>
            <a:effectLst/>
          </p:spPr>
          <p:txBody>
            <a:bodyPr wrap="none" anchor="ctr"/>
            <a:lstStyle/>
            <a:p>
              <a:endParaRPr lang="zh-CN" altLang="en-US"/>
            </a:p>
          </p:txBody>
        </p:sp>
        <p:sp>
          <p:nvSpPr>
            <p:cNvPr id="40996" name="Line 36"/>
            <p:cNvSpPr>
              <a:spLocks noChangeShapeType="1"/>
            </p:cNvSpPr>
            <p:nvPr/>
          </p:nvSpPr>
          <p:spPr bwMode="auto">
            <a:xfrm flipV="1">
              <a:off x="3408" y="1287"/>
              <a:ext cx="2168" cy="363"/>
            </a:xfrm>
            <a:prstGeom prst="line">
              <a:avLst/>
            </a:prstGeom>
            <a:noFill/>
            <a:ln w="12700">
              <a:solidFill>
                <a:srgbClr val="FF0000"/>
              </a:solidFill>
              <a:round/>
              <a:headEnd type="none" w="sm" len="lg"/>
              <a:tailEnd type="triangle" w="sm" len="lg"/>
            </a:ln>
            <a:effectLst/>
          </p:spPr>
          <p:txBody>
            <a:bodyPr wrap="none" anchor="ctr"/>
            <a:lstStyle/>
            <a:p>
              <a:endParaRPr lang="zh-CN" altLang="en-US"/>
            </a:p>
          </p:txBody>
        </p:sp>
        <p:sp>
          <p:nvSpPr>
            <p:cNvPr id="40997" name="Arc 37"/>
            <p:cNvSpPr>
              <a:spLocks/>
            </p:cNvSpPr>
            <p:nvPr/>
          </p:nvSpPr>
          <p:spPr bwMode="auto">
            <a:xfrm flipH="1">
              <a:off x="3512" y="1653"/>
              <a:ext cx="2256" cy="450"/>
            </a:xfrm>
            <a:custGeom>
              <a:avLst/>
              <a:gdLst>
                <a:gd name="G0" fmla="+- 0 0 0"/>
                <a:gd name="G1" fmla="+- 21505 0 0"/>
                <a:gd name="G2" fmla="+- 21600 0 0"/>
                <a:gd name="T0" fmla="*/ 2021 w 18388"/>
                <a:gd name="T1" fmla="*/ 0 h 21505"/>
                <a:gd name="T2" fmla="*/ 18388 w 18388"/>
                <a:gd name="T3" fmla="*/ 10173 h 21505"/>
                <a:gd name="T4" fmla="*/ 0 w 18388"/>
                <a:gd name="T5" fmla="*/ 21505 h 21505"/>
              </a:gdLst>
              <a:ahLst/>
              <a:cxnLst>
                <a:cxn ang="0">
                  <a:pos x="T0" y="T1"/>
                </a:cxn>
                <a:cxn ang="0">
                  <a:pos x="T2" y="T3"/>
                </a:cxn>
                <a:cxn ang="0">
                  <a:pos x="T4" y="T5"/>
                </a:cxn>
              </a:cxnLst>
              <a:rect l="0" t="0" r="r" b="b"/>
              <a:pathLst>
                <a:path w="18388" h="21505" fill="none" extrusionOk="0">
                  <a:moveTo>
                    <a:pt x="2021" y="-1"/>
                  </a:moveTo>
                  <a:cubicBezTo>
                    <a:pt x="8771" y="634"/>
                    <a:pt x="14831" y="4400"/>
                    <a:pt x="18388" y="10172"/>
                  </a:cubicBezTo>
                </a:path>
                <a:path w="18388" h="21505" stroke="0" extrusionOk="0">
                  <a:moveTo>
                    <a:pt x="2021" y="-1"/>
                  </a:moveTo>
                  <a:cubicBezTo>
                    <a:pt x="8771" y="634"/>
                    <a:pt x="14831" y="4400"/>
                    <a:pt x="18388" y="10172"/>
                  </a:cubicBezTo>
                  <a:lnTo>
                    <a:pt x="0" y="21505"/>
                  </a:lnTo>
                  <a:close/>
                </a:path>
              </a:pathLst>
            </a:custGeom>
            <a:noFill/>
            <a:ln w="12700">
              <a:solidFill>
                <a:srgbClr val="FF0000"/>
              </a:solidFill>
              <a:round/>
              <a:headEnd type="triangle" w="sm" len="lg"/>
              <a:tailEnd type="none" w="sm" len="lg"/>
            </a:ln>
            <a:effectLst/>
          </p:spPr>
          <p:txBody>
            <a:bodyPr wrap="none" anchor="ctr"/>
            <a:lstStyle/>
            <a:p>
              <a:endParaRPr lang="zh-CN" altLang="en-US"/>
            </a:p>
          </p:txBody>
        </p:sp>
        <p:sp>
          <p:nvSpPr>
            <p:cNvPr id="40998" name="Freeform 38"/>
            <p:cNvSpPr>
              <a:spLocks/>
            </p:cNvSpPr>
            <p:nvPr/>
          </p:nvSpPr>
          <p:spPr bwMode="auto">
            <a:xfrm>
              <a:off x="3565" y="1863"/>
              <a:ext cx="1944" cy="243"/>
            </a:xfrm>
            <a:custGeom>
              <a:avLst/>
              <a:gdLst/>
              <a:ahLst/>
              <a:cxnLst>
                <a:cxn ang="0">
                  <a:pos x="0" y="256"/>
                </a:cxn>
                <a:cxn ang="0">
                  <a:pos x="576" y="112"/>
                </a:cxn>
                <a:cxn ang="0">
                  <a:pos x="1152" y="16"/>
                </a:cxn>
                <a:cxn ang="0">
                  <a:pos x="2160" y="208"/>
                </a:cxn>
              </a:cxnLst>
              <a:rect l="0" t="0" r="r" b="b"/>
              <a:pathLst>
                <a:path w="2160" h="256">
                  <a:moveTo>
                    <a:pt x="0" y="256"/>
                  </a:moveTo>
                  <a:cubicBezTo>
                    <a:pt x="192" y="204"/>
                    <a:pt x="384" y="152"/>
                    <a:pt x="576" y="112"/>
                  </a:cubicBezTo>
                  <a:cubicBezTo>
                    <a:pt x="768" y="72"/>
                    <a:pt x="888" y="0"/>
                    <a:pt x="1152" y="16"/>
                  </a:cubicBezTo>
                  <a:cubicBezTo>
                    <a:pt x="1416" y="32"/>
                    <a:pt x="1992" y="176"/>
                    <a:pt x="2160" y="208"/>
                  </a:cubicBezTo>
                </a:path>
              </a:pathLst>
            </a:custGeom>
            <a:noFill/>
            <a:ln w="12700" cap="flat" cmpd="sng">
              <a:solidFill>
                <a:srgbClr val="FF0000"/>
              </a:solidFill>
              <a:prstDash val="solid"/>
              <a:round/>
              <a:headEnd type="none" w="sm" len="lg"/>
              <a:tailEnd type="triangle" w="sm" len="lg"/>
            </a:ln>
            <a:effectLst/>
          </p:spPr>
          <p:txBody>
            <a:bodyPr wrap="none" anchor="ctr"/>
            <a:lstStyle/>
            <a:p>
              <a:endParaRPr lang="zh-CN" altLang="en-US"/>
            </a:p>
          </p:txBody>
        </p:sp>
        <p:sp>
          <p:nvSpPr>
            <p:cNvPr id="40999" name="Freeform 39"/>
            <p:cNvSpPr>
              <a:spLocks/>
            </p:cNvSpPr>
            <p:nvPr/>
          </p:nvSpPr>
          <p:spPr bwMode="auto">
            <a:xfrm>
              <a:off x="3552" y="996"/>
              <a:ext cx="1528" cy="864"/>
            </a:xfrm>
            <a:custGeom>
              <a:avLst/>
              <a:gdLst/>
              <a:ahLst/>
              <a:cxnLst>
                <a:cxn ang="0">
                  <a:pos x="104" y="536"/>
                </a:cxn>
                <a:cxn ang="0">
                  <a:pos x="248" y="248"/>
                </a:cxn>
                <a:cxn ang="0">
                  <a:pos x="632" y="56"/>
                </a:cxn>
                <a:cxn ang="0">
                  <a:pos x="1208" y="56"/>
                </a:cxn>
                <a:cxn ang="0">
                  <a:pos x="1496" y="392"/>
                </a:cxn>
                <a:cxn ang="0">
                  <a:pos x="1016" y="776"/>
                </a:cxn>
                <a:cxn ang="0">
                  <a:pos x="152" y="824"/>
                </a:cxn>
                <a:cxn ang="0">
                  <a:pos x="104" y="536"/>
                </a:cxn>
              </a:cxnLst>
              <a:rect l="0" t="0" r="r" b="b"/>
              <a:pathLst>
                <a:path w="1528" h="864">
                  <a:moveTo>
                    <a:pt x="104" y="536"/>
                  </a:moveTo>
                  <a:cubicBezTo>
                    <a:pt x="120" y="440"/>
                    <a:pt x="160" y="328"/>
                    <a:pt x="248" y="248"/>
                  </a:cubicBezTo>
                  <a:cubicBezTo>
                    <a:pt x="336" y="168"/>
                    <a:pt x="472" y="88"/>
                    <a:pt x="632" y="56"/>
                  </a:cubicBezTo>
                  <a:cubicBezTo>
                    <a:pt x="792" y="24"/>
                    <a:pt x="1064" y="0"/>
                    <a:pt x="1208" y="56"/>
                  </a:cubicBezTo>
                  <a:cubicBezTo>
                    <a:pt x="1352" y="112"/>
                    <a:pt x="1528" y="272"/>
                    <a:pt x="1496" y="392"/>
                  </a:cubicBezTo>
                  <a:cubicBezTo>
                    <a:pt x="1464" y="512"/>
                    <a:pt x="1240" y="704"/>
                    <a:pt x="1016" y="776"/>
                  </a:cubicBezTo>
                  <a:cubicBezTo>
                    <a:pt x="792" y="848"/>
                    <a:pt x="304" y="864"/>
                    <a:pt x="152" y="824"/>
                  </a:cubicBezTo>
                  <a:cubicBezTo>
                    <a:pt x="0" y="784"/>
                    <a:pt x="88" y="632"/>
                    <a:pt x="104" y="536"/>
                  </a:cubicBezTo>
                  <a:close/>
                </a:path>
              </a:pathLst>
            </a:custGeom>
            <a:gradFill rotWithShape="0">
              <a:gsLst>
                <a:gs pos="0">
                  <a:schemeClr val="bg1"/>
                </a:gs>
                <a:gs pos="100000">
                  <a:srgbClr val="99CCFF"/>
                </a:gs>
              </a:gsLst>
              <a:path path="rect">
                <a:fillToRect l="50000" t="50000" r="50000" b="50000"/>
              </a:path>
            </a:gradFill>
            <a:ln w="19050" cap="flat" cmpd="sng">
              <a:solidFill>
                <a:srgbClr val="000000"/>
              </a:solidFill>
              <a:prstDash val="solid"/>
              <a:round/>
              <a:headEnd/>
              <a:tailEnd/>
            </a:ln>
            <a:effectLst/>
          </p:spPr>
          <p:txBody>
            <a:bodyPr wrap="none" anchor="ctr"/>
            <a:lstStyle/>
            <a:p>
              <a:endParaRPr lang="zh-CN" altLang="en-US"/>
            </a:p>
          </p:txBody>
        </p:sp>
        <p:sp>
          <p:nvSpPr>
            <p:cNvPr id="41000" name="Freeform 40"/>
            <p:cNvSpPr>
              <a:spLocks/>
            </p:cNvSpPr>
            <p:nvPr/>
          </p:nvSpPr>
          <p:spPr bwMode="auto">
            <a:xfrm>
              <a:off x="4472" y="1092"/>
              <a:ext cx="376" cy="144"/>
            </a:xfrm>
            <a:custGeom>
              <a:avLst/>
              <a:gdLst/>
              <a:ahLst/>
              <a:cxnLst>
                <a:cxn ang="0">
                  <a:pos x="0" y="192"/>
                </a:cxn>
                <a:cxn ang="0">
                  <a:pos x="240" y="96"/>
                </a:cxn>
                <a:cxn ang="0">
                  <a:pos x="384" y="0"/>
                </a:cxn>
              </a:cxnLst>
              <a:rect l="0" t="0" r="r" b="b"/>
              <a:pathLst>
                <a:path w="384" h="192">
                  <a:moveTo>
                    <a:pt x="0" y="192"/>
                  </a:moveTo>
                  <a:cubicBezTo>
                    <a:pt x="88" y="160"/>
                    <a:pt x="176" y="128"/>
                    <a:pt x="240" y="96"/>
                  </a:cubicBezTo>
                  <a:cubicBezTo>
                    <a:pt x="304" y="64"/>
                    <a:pt x="360" y="16"/>
                    <a:pt x="384" y="0"/>
                  </a:cubicBezTo>
                </a:path>
              </a:pathLst>
            </a:custGeom>
            <a:noFill/>
            <a:ln w="12700" cap="flat" cmpd="sng">
              <a:solidFill>
                <a:srgbClr val="FF0000"/>
              </a:solidFill>
              <a:prstDash val="solid"/>
              <a:round/>
              <a:headEnd type="none" w="sm" len="lg"/>
              <a:tailEnd type="none" w="sm" len="lg"/>
            </a:ln>
            <a:effectLst/>
          </p:spPr>
          <p:txBody>
            <a:bodyPr wrap="none" anchor="ctr"/>
            <a:lstStyle/>
            <a:p>
              <a:endParaRPr lang="zh-CN" altLang="en-US"/>
            </a:p>
          </p:txBody>
        </p:sp>
        <p:sp>
          <p:nvSpPr>
            <p:cNvPr id="41001" name="Line 41"/>
            <p:cNvSpPr>
              <a:spLocks noChangeShapeType="1"/>
            </p:cNvSpPr>
            <p:nvPr/>
          </p:nvSpPr>
          <p:spPr bwMode="auto">
            <a:xfrm flipV="1">
              <a:off x="4808" y="1388"/>
              <a:ext cx="288" cy="48"/>
            </a:xfrm>
            <a:prstGeom prst="line">
              <a:avLst/>
            </a:prstGeom>
            <a:noFill/>
            <a:ln w="12700">
              <a:solidFill>
                <a:srgbClr val="FF0000"/>
              </a:solidFill>
              <a:round/>
              <a:headEnd type="none" w="sm" len="lg"/>
              <a:tailEnd type="none" w="sm" len="lg"/>
            </a:ln>
            <a:effectLst/>
          </p:spPr>
          <p:txBody>
            <a:bodyPr wrap="none" anchor="ctr"/>
            <a:lstStyle/>
            <a:p>
              <a:endParaRPr lang="zh-CN" altLang="en-US"/>
            </a:p>
          </p:txBody>
        </p:sp>
        <p:sp>
          <p:nvSpPr>
            <p:cNvPr id="41002" name="Freeform 42"/>
            <p:cNvSpPr>
              <a:spLocks/>
            </p:cNvSpPr>
            <p:nvPr/>
          </p:nvSpPr>
          <p:spPr bwMode="auto">
            <a:xfrm>
              <a:off x="3656" y="1772"/>
              <a:ext cx="336" cy="48"/>
            </a:xfrm>
            <a:custGeom>
              <a:avLst/>
              <a:gdLst/>
              <a:ahLst/>
              <a:cxnLst>
                <a:cxn ang="0">
                  <a:pos x="0" y="104"/>
                </a:cxn>
                <a:cxn ang="0">
                  <a:pos x="48" y="56"/>
                </a:cxn>
                <a:cxn ang="0">
                  <a:pos x="288" y="8"/>
                </a:cxn>
                <a:cxn ang="0">
                  <a:pos x="384" y="8"/>
                </a:cxn>
              </a:cxnLst>
              <a:rect l="0" t="0" r="r" b="b"/>
              <a:pathLst>
                <a:path w="384" h="104">
                  <a:moveTo>
                    <a:pt x="0" y="104"/>
                  </a:moveTo>
                  <a:cubicBezTo>
                    <a:pt x="0" y="88"/>
                    <a:pt x="0" y="72"/>
                    <a:pt x="48" y="56"/>
                  </a:cubicBezTo>
                  <a:cubicBezTo>
                    <a:pt x="96" y="40"/>
                    <a:pt x="232" y="16"/>
                    <a:pt x="288" y="8"/>
                  </a:cubicBezTo>
                  <a:cubicBezTo>
                    <a:pt x="344" y="0"/>
                    <a:pt x="368" y="8"/>
                    <a:pt x="384" y="8"/>
                  </a:cubicBezTo>
                </a:path>
              </a:pathLst>
            </a:custGeom>
            <a:noFill/>
            <a:ln w="12700" cap="flat" cmpd="sng">
              <a:solidFill>
                <a:srgbClr val="FF0000"/>
              </a:solidFill>
              <a:prstDash val="solid"/>
              <a:round/>
              <a:headEnd type="none" w="sm" len="lg"/>
              <a:tailEnd type="none" w="sm" len="lg"/>
            </a:ln>
            <a:effectLst/>
          </p:spPr>
          <p:txBody>
            <a:bodyPr wrap="none" anchor="ctr"/>
            <a:lstStyle/>
            <a:p>
              <a:endParaRPr lang="zh-CN" altLang="en-US"/>
            </a:p>
          </p:txBody>
        </p:sp>
        <p:sp>
          <p:nvSpPr>
            <p:cNvPr id="41003" name="Line 43"/>
            <p:cNvSpPr>
              <a:spLocks noChangeShapeType="1"/>
            </p:cNvSpPr>
            <p:nvPr/>
          </p:nvSpPr>
          <p:spPr bwMode="auto">
            <a:xfrm flipV="1">
              <a:off x="3608" y="1580"/>
              <a:ext cx="288" cy="48"/>
            </a:xfrm>
            <a:prstGeom prst="line">
              <a:avLst/>
            </a:prstGeom>
            <a:noFill/>
            <a:ln w="12700">
              <a:solidFill>
                <a:srgbClr val="FF0000"/>
              </a:solidFill>
              <a:round/>
              <a:headEnd type="none" w="sm" len="lg"/>
              <a:tailEnd type="none" w="sm" len="lg"/>
            </a:ln>
            <a:effectLst/>
          </p:spPr>
          <p:txBody>
            <a:bodyPr wrap="none" anchor="ctr"/>
            <a:lstStyle/>
            <a:p>
              <a:endParaRPr lang="zh-CN" altLang="en-US"/>
            </a:p>
          </p:txBody>
        </p:sp>
        <p:sp>
          <p:nvSpPr>
            <p:cNvPr id="41004" name="Freeform 44"/>
            <p:cNvSpPr>
              <a:spLocks/>
            </p:cNvSpPr>
            <p:nvPr/>
          </p:nvSpPr>
          <p:spPr bwMode="auto">
            <a:xfrm>
              <a:off x="3656" y="1388"/>
              <a:ext cx="240" cy="48"/>
            </a:xfrm>
            <a:custGeom>
              <a:avLst/>
              <a:gdLst/>
              <a:ahLst/>
              <a:cxnLst>
                <a:cxn ang="0">
                  <a:pos x="0" y="48"/>
                </a:cxn>
                <a:cxn ang="0">
                  <a:pos x="240" y="0"/>
                </a:cxn>
              </a:cxnLst>
              <a:rect l="0" t="0" r="r" b="b"/>
              <a:pathLst>
                <a:path w="240" h="48">
                  <a:moveTo>
                    <a:pt x="0" y="48"/>
                  </a:moveTo>
                  <a:cubicBezTo>
                    <a:pt x="100" y="28"/>
                    <a:pt x="200" y="8"/>
                    <a:pt x="240" y="0"/>
                  </a:cubicBezTo>
                </a:path>
              </a:pathLst>
            </a:custGeom>
            <a:noFill/>
            <a:ln w="12700" cap="flat" cmpd="sng">
              <a:solidFill>
                <a:srgbClr val="FF0000"/>
              </a:solidFill>
              <a:prstDash val="solid"/>
              <a:round/>
              <a:headEnd type="none" w="sm" len="lg"/>
              <a:tailEnd type="none" w="sm" len="lg"/>
            </a:ln>
            <a:effectLst/>
          </p:spPr>
          <p:txBody>
            <a:bodyPr wrap="none" anchor="ctr"/>
            <a:lstStyle/>
            <a:p>
              <a:endParaRPr lang="zh-CN" altLang="en-US"/>
            </a:p>
          </p:txBody>
        </p:sp>
        <p:sp>
          <p:nvSpPr>
            <p:cNvPr id="41005" name="Freeform 45"/>
            <p:cNvSpPr>
              <a:spLocks/>
            </p:cNvSpPr>
            <p:nvPr/>
          </p:nvSpPr>
          <p:spPr bwMode="auto">
            <a:xfrm>
              <a:off x="3560" y="996"/>
              <a:ext cx="1528" cy="864"/>
            </a:xfrm>
            <a:custGeom>
              <a:avLst/>
              <a:gdLst/>
              <a:ahLst/>
              <a:cxnLst>
                <a:cxn ang="0">
                  <a:pos x="104" y="536"/>
                </a:cxn>
                <a:cxn ang="0">
                  <a:pos x="248" y="248"/>
                </a:cxn>
                <a:cxn ang="0">
                  <a:pos x="632" y="56"/>
                </a:cxn>
                <a:cxn ang="0">
                  <a:pos x="1208" y="56"/>
                </a:cxn>
                <a:cxn ang="0">
                  <a:pos x="1496" y="392"/>
                </a:cxn>
                <a:cxn ang="0">
                  <a:pos x="1016" y="776"/>
                </a:cxn>
                <a:cxn ang="0">
                  <a:pos x="152" y="824"/>
                </a:cxn>
                <a:cxn ang="0">
                  <a:pos x="104" y="536"/>
                </a:cxn>
              </a:cxnLst>
              <a:rect l="0" t="0" r="r" b="b"/>
              <a:pathLst>
                <a:path w="1528" h="864">
                  <a:moveTo>
                    <a:pt x="104" y="536"/>
                  </a:moveTo>
                  <a:cubicBezTo>
                    <a:pt x="120" y="440"/>
                    <a:pt x="160" y="328"/>
                    <a:pt x="248" y="248"/>
                  </a:cubicBezTo>
                  <a:cubicBezTo>
                    <a:pt x="336" y="168"/>
                    <a:pt x="472" y="88"/>
                    <a:pt x="632" y="56"/>
                  </a:cubicBezTo>
                  <a:cubicBezTo>
                    <a:pt x="792" y="24"/>
                    <a:pt x="1064" y="0"/>
                    <a:pt x="1208" y="56"/>
                  </a:cubicBezTo>
                  <a:cubicBezTo>
                    <a:pt x="1352" y="112"/>
                    <a:pt x="1528" y="272"/>
                    <a:pt x="1496" y="392"/>
                  </a:cubicBezTo>
                  <a:cubicBezTo>
                    <a:pt x="1464" y="512"/>
                    <a:pt x="1240" y="704"/>
                    <a:pt x="1016" y="776"/>
                  </a:cubicBezTo>
                  <a:cubicBezTo>
                    <a:pt x="792" y="848"/>
                    <a:pt x="304" y="864"/>
                    <a:pt x="152" y="824"/>
                  </a:cubicBezTo>
                  <a:cubicBezTo>
                    <a:pt x="0" y="784"/>
                    <a:pt x="88" y="632"/>
                    <a:pt x="104" y="536"/>
                  </a:cubicBezTo>
                  <a:close/>
                </a:path>
              </a:pathLst>
            </a:custGeom>
            <a:noFill/>
            <a:ln w="19050" cap="flat" cmpd="sng">
              <a:solidFill>
                <a:srgbClr val="3333FF"/>
              </a:solidFill>
              <a:prstDash val="solid"/>
              <a:round/>
              <a:headEnd/>
              <a:tailEnd/>
            </a:ln>
            <a:effectLst/>
          </p:spPr>
          <p:txBody>
            <a:bodyPr wrap="none" anchor="ctr"/>
            <a:lstStyle/>
            <a:p>
              <a:endParaRPr lang="zh-CN" altLang="en-US"/>
            </a:p>
          </p:txBody>
        </p:sp>
        <p:graphicFrame>
          <p:nvGraphicFramePr>
            <p:cNvPr id="41006" name="Object 46"/>
            <p:cNvGraphicFramePr>
              <a:graphicFrameLocks noChangeAspect="1"/>
            </p:cNvGraphicFramePr>
            <p:nvPr/>
          </p:nvGraphicFramePr>
          <p:xfrm>
            <a:off x="4697" y="635"/>
            <a:ext cx="430" cy="362"/>
          </p:xfrm>
          <a:graphic>
            <a:graphicData uri="http://schemas.openxmlformats.org/presentationml/2006/ole">
              <p:oleObj spid="_x0000_s24637" name="Equation" r:id="rId6" imgW="215713" imgH="203024" progId="Equation.3">
                <p:embed/>
              </p:oleObj>
            </a:graphicData>
          </a:graphic>
        </p:graphicFrame>
        <p:sp>
          <p:nvSpPr>
            <p:cNvPr id="41007" name="Freeform 47" descr="深色上对角线"/>
            <p:cNvSpPr>
              <a:spLocks/>
            </p:cNvSpPr>
            <p:nvPr/>
          </p:nvSpPr>
          <p:spPr bwMode="auto">
            <a:xfrm>
              <a:off x="4616" y="1266"/>
              <a:ext cx="388" cy="236"/>
            </a:xfrm>
            <a:custGeom>
              <a:avLst/>
              <a:gdLst/>
              <a:ahLst/>
              <a:cxnLst>
                <a:cxn ang="0">
                  <a:pos x="0" y="44"/>
                </a:cxn>
                <a:cxn ang="0">
                  <a:pos x="220" y="0"/>
                </a:cxn>
                <a:cxn ang="0">
                  <a:pos x="388" y="210"/>
                </a:cxn>
                <a:cxn ang="0">
                  <a:pos x="192" y="236"/>
                </a:cxn>
                <a:cxn ang="0">
                  <a:pos x="0" y="44"/>
                </a:cxn>
              </a:cxnLst>
              <a:rect l="0" t="0" r="r" b="b"/>
              <a:pathLst>
                <a:path w="388" h="236">
                  <a:moveTo>
                    <a:pt x="0" y="44"/>
                  </a:moveTo>
                  <a:lnTo>
                    <a:pt x="220" y="0"/>
                  </a:lnTo>
                  <a:lnTo>
                    <a:pt x="388" y="210"/>
                  </a:lnTo>
                  <a:lnTo>
                    <a:pt x="192" y="236"/>
                  </a:lnTo>
                  <a:lnTo>
                    <a:pt x="0" y="44"/>
                  </a:lnTo>
                  <a:close/>
                </a:path>
              </a:pathLst>
            </a:custGeom>
            <a:pattFill prst="dkUpDiag">
              <a:fgClr>
                <a:srgbClr val="0000FF"/>
              </a:fgClr>
              <a:bgClr>
                <a:schemeClr val="bg1"/>
              </a:bgClr>
            </a:pattFill>
            <a:ln w="12700" cap="flat" cmpd="sng">
              <a:noFill/>
              <a:prstDash val="solid"/>
              <a:round/>
              <a:headEnd/>
              <a:tailEnd/>
            </a:ln>
            <a:effectLst/>
          </p:spPr>
          <p:txBody>
            <a:bodyPr wrap="none" anchor="ctr"/>
            <a:lstStyle/>
            <a:p>
              <a:endParaRPr lang="zh-CN" altLang="en-US"/>
            </a:p>
          </p:txBody>
        </p:sp>
        <p:sp>
          <p:nvSpPr>
            <p:cNvPr id="41008" name="Line 48"/>
            <p:cNvSpPr>
              <a:spLocks noChangeShapeType="1"/>
            </p:cNvSpPr>
            <p:nvPr/>
          </p:nvSpPr>
          <p:spPr bwMode="auto">
            <a:xfrm flipV="1">
              <a:off x="4816" y="921"/>
              <a:ext cx="384" cy="502"/>
            </a:xfrm>
            <a:prstGeom prst="line">
              <a:avLst/>
            </a:prstGeom>
            <a:noFill/>
            <a:ln w="38100">
              <a:solidFill>
                <a:srgbClr val="CC00CC"/>
              </a:solidFill>
              <a:round/>
              <a:headEnd type="none" w="sm" len="lg"/>
              <a:tailEnd type="triangle" w="sm" len="lg"/>
            </a:ln>
            <a:effectLst/>
          </p:spPr>
          <p:txBody>
            <a:bodyPr wrap="none" anchor="ctr"/>
            <a:lstStyle/>
            <a:p>
              <a:endParaRPr lang="zh-CN" altLang="en-US"/>
            </a:p>
          </p:txBody>
        </p:sp>
        <p:sp>
          <p:nvSpPr>
            <p:cNvPr id="41009" name="Arc 49"/>
            <p:cNvSpPr>
              <a:spLocks/>
            </p:cNvSpPr>
            <p:nvPr/>
          </p:nvSpPr>
          <p:spPr bwMode="auto">
            <a:xfrm>
              <a:off x="5000" y="1189"/>
              <a:ext cx="183" cy="240"/>
            </a:xfrm>
            <a:custGeom>
              <a:avLst/>
              <a:gdLst>
                <a:gd name="G0" fmla="+- 0 0 0"/>
                <a:gd name="G1" fmla="+- 21600 0 0"/>
                <a:gd name="G2" fmla="+- 21600 0 0"/>
                <a:gd name="T0" fmla="*/ 0 w 20648"/>
                <a:gd name="T1" fmla="*/ 0 h 21600"/>
                <a:gd name="T2" fmla="*/ 20648 w 20648"/>
                <a:gd name="T3" fmla="*/ 15257 h 21600"/>
                <a:gd name="T4" fmla="*/ 0 w 20648"/>
                <a:gd name="T5" fmla="*/ 21600 h 21600"/>
              </a:gdLst>
              <a:ahLst/>
              <a:cxnLst>
                <a:cxn ang="0">
                  <a:pos x="T0" y="T1"/>
                </a:cxn>
                <a:cxn ang="0">
                  <a:pos x="T2" y="T3"/>
                </a:cxn>
                <a:cxn ang="0">
                  <a:pos x="T4" y="T5"/>
                </a:cxn>
              </a:cxnLst>
              <a:rect l="0" t="0" r="r" b="b"/>
              <a:pathLst>
                <a:path w="20648" h="21600" fill="none" extrusionOk="0">
                  <a:moveTo>
                    <a:pt x="-1" y="0"/>
                  </a:moveTo>
                  <a:cubicBezTo>
                    <a:pt x="9486" y="0"/>
                    <a:pt x="17862" y="6189"/>
                    <a:pt x="20647" y="15257"/>
                  </a:cubicBezTo>
                </a:path>
                <a:path w="20648" h="21600" stroke="0" extrusionOk="0">
                  <a:moveTo>
                    <a:pt x="-1" y="0"/>
                  </a:moveTo>
                  <a:cubicBezTo>
                    <a:pt x="9486" y="0"/>
                    <a:pt x="17862" y="6189"/>
                    <a:pt x="20647" y="15257"/>
                  </a:cubicBezTo>
                  <a:lnTo>
                    <a:pt x="0" y="21600"/>
                  </a:lnTo>
                  <a:close/>
                </a:path>
              </a:pathLst>
            </a:custGeom>
            <a:noFill/>
            <a:ln w="28575">
              <a:solidFill>
                <a:schemeClr val="tx1"/>
              </a:solidFill>
              <a:round/>
              <a:headEnd type="none" w="sm" len="lg"/>
              <a:tailEnd type="none" w="sm" len="lg"/>
            </a:ln>
            <a:effectLst/>
          </p:spPr>
          <p:txBody>
            <a:bodyPr wrap="none" anchor="ctr"/>
            <a:lstStyle/>
            <a:p>
              <a:endParaRPr lang="zh-CN" altLang="en-US"/>
            </a:p>
          </p:txBody>
        </p:sp>
        <p:graphicFrame>
          <p:nvGraphicFramePr>
            <p:cNvPr id="41010" name="Object 50"/>
            <p:cNvGraphicFramePr>
              <a:graphicFrameLocks noChangeAspect="1"/>
            </p:cNvGraphicFramePr>
            <p:nvPr/>
          </p:nvGraphicFramePr>
          <p:xfrm>
            <a:off x="5118" y="1029"/>
            <a:ext cx="221" cy="313"/>
          </p:xfrm>
          <a:graphic>
            <a:graphicData uri="http://schemas.openxmlformats.org/presentationml/2006/ole">
              <p:oleObj spid="_x0000_s24638" name="Equation" r:id="rId7" imgW="126725" imgH="177415" progId="Equation.3">
                <p:embed/>
              </p:oleObj>
            </a:graphicData>
          </a:graphic>
        </p:graphicFrame>
        <p:graphicFrame>
          <p:nvGraphicFramePr>
            <p:cNvPr id="41011" name="Object 51"/>
            <p:cNvGraphicFramePr>
              <a:graphicFrameLocks noChangeAspect="1"/>
            </p:cNvGraphicFramePr>
            <p:nvPr/>
          </p:nvGraphicFramePr>
          <p:xfrm>
            <a:off x="5184" y="1330"/>
            <a:ext cx="293" cy="368"/>
          </p:xfrm>
          <a:graphic>
            <a:graphicData uri="http://schemas.openxmlformats.org/presentationml/2006/ole">
              <p:oleObj spid="_x0000_s24639" name="Equation" r:id="rId8" imgW="152334" imgH="190417" progId="Equation.3">
                <p:embed/>
              </p:oleObj>
            </a:graphicData>
          </a:graphic>
        </p:graphicFrame>
        <p:sp>
          <p:nvSpPr>
            <p:cNvPr id="41012" name="Line 52"/>
            <p:cNvSpPr>
              <a:spLocks noChangeShapeType="1"/>
            </p:cNvSpPr>
            <p:nvPr/>
          </p:nvSpPr>
          <p:spPr bwMode="auto">
            <a:xfrm flipV="1">
              <a:off x="4808" y="1314"/>
              <a:ext cx="616" cy="114"/>
            </a:xfrm>
            <a:prstGeom prst="line">
              <a:avLst/>
            </a:prstGeom>
            <a:noFill/>
            <a:ln w="38100">
              <a:solidFill>
                <a:srgbClr val="FF0000"/>
              </a:solidFill>
              <a:round/>
              <a:headEnd type="none" w="sm" len="lg"/>
              <a:tailEnd type="triangle" w="sm" len="lg"/>
            </a:ln>
            <a:effectLst/>
          </p:spPr>
          <p:txBody>
            <a:bodyPr wrap="none" anchor="ctr"/>
            <a:lstStyle/>
            <a:p>
              <a:endParaRPr lang="zh-CN" altLang="en-US"/>
            </a:p>
          </p:txBody>
        </p:sp>
        <p:graphicFrame>
          <p:nvGraphicFramePr>
            <p:cNvPr id="41013" name="Object 53"/>
            <p:cNvGraphicFramePr>
              <a:graphicFrameLocks noChangeAspect="1"/>
            </p:cNvGraphicFramePr>
            <p:nvPr/>
          </p:nvGraphicFramePr>
          <p:xfrm>
            <a:off x="3936" y="1362"/>
            <a:ext cx="270" cy="344"/>
          </p:xfrm>
          <a:graphic>
            <a:graphicData uri="http://schemas.openxmlformats.org/presentationml/2006/ole">
              <p:oleObj spid="_x0000_s24640" name="Equation" r:id="rId9" imgW="139579" imgH="177646" progId="Equation.3">
                <p:embed/>
              </p:oleObj>
            </a:graphicData>
          </a:graphic>
        </p:graphicFrame>
        <p:grpSp>
          <p:nvGrpSpPr>
            <p:cNvPr id="3" name="Group 54"/>
            <p:cNvGrpSpPr>
              <a:grpSpLocks/>
            </p:cNvGrpSpPr>
            <p:nvPr/>
          </p:nvGrpSpPr>
          <p:grpSpPr bwMode="auto">
            <a:xfrm>
              <a:off x="3656" y="1044"/>
              <a:ext cx="1344" cy="816"/>
              <a:chOff x="2112" y="2352"/>
              <a:chExt cx="1344" cy="816"/>
            </a:xfrm>
          </p:grpSpPr>
          <p:sp>
            <p:nvSpPr>
              <p:cNvPr id="41015" name="Freeform 55"/>
              <p:cNvSpPr>
                <a:spLocks/>
              </p:cNvSpPr>
              <p:nvPr/>
            </p:nvSpPr>
            <p:spPr bwMode="auto">
              <a:xfrm>
                <a:off x="2976" y="2352"/>
                <a:ext cx="480" cy="432"/>
              </a:xfrm>
              <a:custGeom>
                <a:avLst/>
                <a:gdLst/>
                <a:ahLst/>
                <a:cxnLst>
                  <a:cxn ang="0">
                    <a:pos x="0" y="0"/>
                  </a:cxn>
                  <a:cxn ang="0">
                    <a:pos x="288" y="336"/>
                  </a:cxn>
                  <a:cxn ang="0">
                    <a:pos x="528" y="816"/>
                  </a:cxn>
                </a:cxnLst>
                <a:rect l="0" t="0" r="r" b="b"/>
                <a:pathLst>
                  <a:path w="528" h="816">
                    <a:moveTo>
                      <a:pt x="0" y="0"/>
                    </a:moveTo>
                    <a:cubicBezTo>
                      <a:pt x="100" y="100"/>
                      <a:pt x="200" y="200"/>
                      <a:pt x="288" y="336"/>
                    </a:cubicBezTo>
                    <a:cubicBezTo>
                      <a:pt x="376" y="472"/>
                      <a:pt x="488" y="736"/>
                      <a:pt x="528" y="816"/>
                    </a:cubicBezTo>
                  </a:path>
                </a:pathLst>
              </a:custGeom>
              <a:noFill/>
              <a:ln w="12700" cap="flat" cmpd="sng">
                <a:solidFill>
                  <a:srgbClr val="0000FF"/>
                </a:solidFill>
                <a:prstDash val="solid"/>
                <a:round/>
                <a:headEnd type="none" w="sm" len="lg"/>
                <a:tailEnd type="none" w="sm" len="lg"/>
              </a:ln>
              <a:effectLst/>
            </p:spPr>
            <p:txBody>
              <a:bodyPr wrap="none" anchor="ctr"/>
              <a:lstStyle/>
              <a:p>
                <a:endParaRPr lang="zh-CN" altLang="en-US"/>
              </a:p>
            </p:txBody>
          </p:sp>
          <p:sp>
            <p:nvSpPr>
              <p:cNvPr id="41016" name="Freeform 56"/>
              <p:cNvSpPr>
                <a:spLocks/>
              </p:cNvSpPr>
              <p:nvPr/>
            </p:nvSpPr>
            <p:spPr bwMode="auto">
              <a:xfrm>
                <a:off x="2640" y="2352"/>
                <a:ext cx="720" cy="576"/>
              </a:xfrm>
              <a:custGeom>
                <a:avLst/>
                <a:gdLst/>
                <a:ahLst/>
                <a:cxnLst>
                  <a:cxn ang="0">
                    <a:pos x="0" y="0"/>
                  </a:cxn>
                  <a:cxn ang="0">
                    <a:pos x="288" y="336"/>
                  </a:cxn>
                  <a:cxn ang="0">
                    <a:pos x="528" y="816"/>
                  </a:cxn>
                </a:cxnLst>
                <a:rect l="0" t="0" r="r" b="b"/>
                <a:pathLst>
                  <a:path w="528" h="816">
                    <a:moveTo>
                      <a:pt x="0" y="0"/>
                    </a:moveTo>
                    <a:cubicBezTo>
                      <a:pt x="100" y="100"/>
                      <a:pt x="200" y="200"/>
                      <a:pt x="288" y="336"/>
                    </a:cubicBezTo>
                    <a:cubicBezTo>
                      <a:pt x="376" y="472"/>
                      <a:pt x="488" y="736"/>
                      <a:pt x="528" y="816"/>
                    </a:cubicBezTo>
                  </a:path>
                </a:pathLst>
              </a:custGeom>
              <a:noFill/>
              <a:ln w="12700" cap="flat" cmpd="sng">
                <a:solidFill>
                  <a:srgbClr val="0000FF"/>
                </a:solidFill>
                <a:prstDash val="solid"/>
                <a:round/>
                <a:headEnd type="none" w="sm" len="lg"/>
                <a:tailEnd type="none" w="sm" len="lg"/>
              </a:ln>
              <a:effectLst/>
            </p:spPr>
            <p:txBody>
              <a:bodyPr wrap="none" anchor="ctr"/>
              <a:lstStyle/>
              <a:p>
                <a:endParaRPr lang="zh-CN" altLang="en-US"/>
              </a:p>
            </p:txBody>
          </p:sp>
          <p:sp>
            <p:nvSpPr>
              <p:cNvPr id="41017" name="Freeform 57"/>
              <p:cNvSpPr>
                <a:spLocks/>
              </p:cNvSpPr>
              <p:nvPr/>
            </p:nvSpPr>
            <p:spPr bwMode="auto">
              <a:xfrm>
                <a:off x="2448" y="2448"/>
                <a:ext cx="720" cy="576"/>
              </a:xfrm>
              <a:custGeom>
                <a:avLst/>
                <a:gdLst/>
                <a:ahLst/>
                <a:cxnLst>
                  <a:cxn ang="0">
                    <a:pos x="0" y="0"/>
                  </a:cxn>
                  <a:cxn ang="0">
                    <a:pos x="288" y="336"/>
                  </a:cxn>
                  <a:cxn ang="0">
                    <a:pos x="528" y="816"/>
                  </a:cxn>
                </a:cxnLst>
                <a:rect l="0" t="0" r="r" b="b"/>
                <a:pathLst>
                  <a:path w="528" h="816">
                    <a:moveTo>
                      <a:pt x="0" y="0"/>
                    </a:moveTo>
                    <a:cubicBezTo>
                      <a:pt x="100" y="100"/>
                      <a:pt x="200" y="200"/>
                      <a:pt x="288" y="336"/>
                    </a:cubicBezTo>
                    <a:cubicBezTo>
                      <a:pt x="376" y="472"/>
                      <a:pt x="488" y="736"/>
                      <a:pt x="528" y="816"/>
                    </a:cubicBezTo>
                  </a:path>
                </a:pathLst>
              </a:custGeom>
              <a:noFill/>
              <a:ln w="12700" cap="flat" cmpd="sng">
                <a:solidFill>
                  <a:srgbClr val="0000FF"/>
                </a:solidFill>
                <a:prstDash val="solid"/>
                <a:round/>
                <a:headEnd type="none" w="sm" len="lg"/>
                <a:tailEnd type="none" w="sm" len="lg"/>
              </a:ln>
              <a:effectLst/>
            </p:spPr>
            <p:txBody>
              <a:bodyPr wrap="none" anchor="ctr"/>
              <a:lstStyle/>
              <a:p>
                <a:endParaRPr lang="zh-CN" altLang="en-US"/>
              </a:p>
            </p:txBody>
          </p:sp>
          <p:sp>
            <p:nvSpPr>
              <p:cNvPr id="41018" name="Freeform 58"/>
              <p:cNvSpPr>
                <a:spLocks/>
              </p:cNvSpPr>
              <p:nvPr/>
            </p:nvSpPr>
            <p:spPr bwMode="auto">
              <a:xfrm>
                <a:off x="2304" y="2544"/>
                <a:ext cx="720" cy="576"/>
              </a:xfrm>
              <a:custGeom>
                <a:avLst/>
                <a:gdLst/>
                <a:ahLst/>
                <a:cxnLst>
                  <a:cxn ang="0">
                    <a:pos x="0" y="0"/>
                  </a:cxn>
                  <a:cxn ang="0">
                    <a:pos x="288" y="336"/>
                  </a:cxn>
                  <a:cxn ang="0">
                    <a:pos x="528" y="816"/>
                  </a:cxn>
                </a:cxnLst>
                <a:rect l="0" t="0" r="r" b="b"/>
                <a:pathLst>
                  <a:path w="528" h="816">
                    <a:moveTo>
                      <a:pt x="0" y="0"/>
                    </a:moveTo>
                    <a:cubicBezTo>
                      <a:pt x="100" y="100"/>
                      <a:pt x="200" y="200"/>
                      <a:pt x="288" y="336"/>
                    </a:cubicBezTo>
                    <a:cubicBezTo>
                      <a:pt x="376" y="472"/>
                      <a:pt x="488" y="736"/>
                      <a:pt x="528" y="816"/>
                    </a:cubicBezTo>
                  </a:path>
                </a:pathLst>
              </a:custGeom>
              <a:noFill/>
              <a:ln w="12700" cap="flat" cmpd="sng">
                <a:solidFill>
                  <a:srgbClr val="0000FF"/>
                </a:solidFill>
                <a:prstDash val="solid"/>
                <a:round/>
                <a:headEnd type="none" w="sm" len="lg"/>
                <a:tailEnd type="none" w="sm" len="lg"/>
              </a:ln>
              <a:effectLst/>
            </p:spPr>
            <p:txBody>
              <a:bodyPr wrap="none" anchor="ctr"/>
              <a:lstStyle/>
              <a:p>
                <a:endParaRPr lang="zh-CN" altLang="en-US"/>
              </a:p>
            </p:txBody>
          </p:sp>
          <p:sp>
            <p:nvSpPr>
              <p:cNvPr id="41019" name="Freeform 59"/>
              <p:cNvSpPr>
                <a:spLocks/>
              </p:cNvSpPr>
              <p:nvPr/>
            </p:nvSpPr>
            <p:spPr bwMode="auto">
              <a:xfrm>
                <a:off x="2160" y="2688"/>
                <a:ext cx="624" cy="432"/>
              </a:xfrm>
              <a:custGeom>
                <a:avLst/>
                <a:gdLst/>
                <a:ahLst/>
                <a:cxnLst>
                  <a:cxn ang="0">
                    <a:pos x="0" y="0"/>
                  </a:cxn>
                  <a:cxn ang="0">
                    <a:pos x="288" y="336"/>
                  </a:cxn>
                  <a:cxn ang="0">
                    <a:pos x="528" y="816"/>
                  </a:cxn>
                </a:cxnLst>
                <a:rect l="0" t="0" r="r" b="b"/>
                <a:pathLst>
                  <a:path w="528" h="816">
                    <a:moveTo>
                      <a:pt x="0" y="0"/>
                    </a:moveTo>
                    <a:cubicBezTo>
                      <a:pt x="100" y="100"/>
                      <a:pt x="200" y="200"/>
                      <a:pt x="288" y="336"/>
                    </a:cubicBezTo>
                    <a:cubicBezTo>
                      <a:pt x="376" y="472"/>
                      <a:pt x="488" y="736"/>
                      <a:pt x="528" y="816"/>
                    </a:cubicBezTo>
                  </a:path>
                </a:pathLst>
              </a:custGeom>
              <a:noFill/>
              <a:ln w="12700" cap="flat" cmpd="sng">
                <a:solidFill>
                  <a:srgbClr val="0000FF"/>
                </a:solidFill>
                <a:prstDash val="solid"/>
                <a:round/>
                <a:headEnd type="none" w="sm" len="lg"/>
                <a:tailEnd type="none" w="sm" len="lg"/>
              </a:ln>
              <a:effectLst/>
            </p:spPr>
            <p:txBody>
              <a:bodyPr wrap="none" anchor="ctr"/>
              <a:lstStyle/>
              <a:p>
                <a:endParaRPr lang="zh-CN" altLang="en-US"/>
              </a:p>
            </p:txBody>
          </p:sp>
          <p:sp>
            <p:nvSpPr>
              <p:cNvPr id="41020" name="Freeform 60"/>
              <p:cNvSpPr>
                <a:spLocks/>
              </p:cNvSpPr>
              <p:nvPr/>
            </p:nvSpPr>
            <p:spPr bwMode="auto">
              <a:xfrm>
                <a:off x="2112" y="2880"/>
                <a:ext cx="480" cy="288"/>
              </a:xfrm>
              <a:custGeom>
                <a:avLst/>
                <a:gdLst/>
                <a:ahLst/>
                <a:cxnLst>
                  <a:cxn ang="0">
                    <a:pos x="0" y="0"/>
                  </a:cxn>
                  <a:cxn ang="0">
                    <a:pos x="288" y="336"/>
                  </a:cxn>
                  <a:cxn ang="0">
                    <a:pos x="528" y="816"/>
                  </a:cxn>
                </a:cxnLst>
                <a:rect l="0" t="0" r="r" b="b"/>
                <a:pathLst>
                  <a:path w="528" h="816">
                    <a:moveTo>
                      <a:pt x="0" y="0"/>
                    </a:moveTo>
                    <a:cubicBezTo>
                      <a:pt x="100" y="100"/>
                      <a:pt x="200" y="200"/>
                      <a:pt x="288" y="336"/>
                    </a:cubicBezTo>
                    <a:cubicBezTo>
                      <a:pt x="376" y="472"/>
                      <a:pt x="488" y="736"/>
                      <a:pt x="528" y="816"/>
                    </a:cubicBezTo>
                  </a:path>
                </a:pathLst>
              </a:custGeom>
              <a:noFill/>
              <a:ln w="12700" cap="flat" cmpd="sng">
                <a:solidFill>
                  <a:srgbClr val="0000FF"/>
                </a:solidFill>
                <a:prstDash val="solid"/>
                <a:round/>
                <a:headEnd type="none" w="sm" len="lg"/>
                <a:tailEnd type="none" w="sm" len="lg"/>
              </a:ln>
              <a:effectLst/>
            </p:spPr>
            <p:txBody>
              <a:bodyPr wrap="none" anchor="ctr"/>
              <a:lstStyle/>
              <a:p>
                <a:endParaRPr lang="zh-CN" altLang="en-US"/>
              </a:p>
            </p:txBody>
          </p:sp>
          <p:sp>
            <p:nvSpPr>
              <p:cNvPr id="41021" name="Freeform 61"/>
              <p:cNvSpPr>
                <a:spLocks/>
              </p:cNvSpPr>
              <p:nvPr/>
            </p:nvSpPr>
            <p:spPr bwMode="auto">
              <a:xfrm>
                <a:off x="2112" y="2400"/>
                <a:ext cx="1200" cy="480"/>
              </a:xfrm>
              <a:custGeom>
                <a:avLst/>
                <a:gdLst/>
                <a:ahLst/>
                <a:cxnLst>
                  <a:cxn ang="0">
                    <a:pos x="1200" y="0"/>
                  </a:cxn>
                  <a:cxn ang="0">
                    <a:pos x="576" y="144"/>
                  </a:cxn>
                  <a:cxn ang="0">
                    <a:pos x="0" y="480"/>
                  </a:cxn>
                </a:cxnLst>
                <a:rect l="0" t="0" r="r" b="b"/>
                <a:pathLst>
                  <a:path w="1200" h="480">
                    <a:moveTo>
                      <a:pt x="1200" y="0"/>
                    </a:moveTo>
                    <a:cubicBezTo>
                      <a:pt x="988" y="32"/>
                      <a:pt x="776" y="64"/>
                      <a:pt x="576" y="144"/>
                    </a:cubicBezTo>
                    <a:cubicBezTo>
                      <a:pt x="376" y="224"/>
                      <a:pt x="96" y="424"/>
                      <a:pt x="0" y="480"/>
                    </a:cubicBezTo>
                  </a:path>
                </a:pathLst>
              </a:custGeom>
              <a:noFill/>
              <a:ln w="9525" cap="flat" cmpd="sng">
                <a:solidFill>
                  <a:srgbClr val="0000FF"/>
                </a:solidFill>
                <a:prstDash val="solid"/>
                <a:round/>
                <a:headEnd type="none" w="sm" len="lg"/>
                <a:tailEnd type="none" w="sm" len="lg"/>
              </a:ln>
              <a:effectLst/>
            </p:spPr>
            <p:txBody>
              <a:bodyPr wrap="none" anchor="ctr"/>
              <a:lstStyle/>
              <a:p>
                <a:endParaRPr lang="zh-CN" altLang="en-US"/>
              </a:p>
            </p:txBody>
          </p:sp>
          <p:sp>
            <p:nvSpPr>
              <p:cNvPr id="41022" name="Freeform 62"/>
              <p:cNvSpPr>
                <a:spLocks/>
              </p:cNvSpPr>
              <p:nvPr/>
            </p:nvSpPr>
            <p:spPr bwMode="auto">
              <a:xfrm>
                <a:off x="2112" y="2544"/>
                <a:ext cx="1344" cy="576"/>
              </a:xfrm>
              <a:custGeom>
                <a:avLst/>
                <a:gdLst/>
                <a:ahLst/>
                <a:cxnLst>
                  <a:cxn ang="0">
                    <a:pos x="1200" y="0"/>
                  </a:cxn>
                  <a:cxn ang="0">
                    <a:pos x="576" y="144"/>
                  </a:cxn>
                  <a:cxn ang="0">
                    <a:pos x="0" y="480"/>
                  </a:cxn>
                </a:cxnLst>
                <a:rect l="0" t="0" r="r" b="b"/>
                <a:pathLst>
                  <a:path w="1200" h="480">
                    <a:moveTo>
                      <a:pt x="1200" y="0"/>
                    </a:moveTo>
                    <a:cubicBezTo>
                      <a:pt x="988" y="32"/>
                      <a:pt x="776" y="64"/>
                      <a:pt x="576" y="144"/>
                    </a:cubicBezTo>
                    <a:cubicBezTo>
                      <a:pt x="376" y="224"/>
                      <a:pt x="96" y="424"/>
                      <a:pt x="0" y="480"/>
                    </a:cubicBezTo>
                  </a:path>
                </a:pathLst>
              </a:custGeom>
              <a:noFill/>
              <a:ln w="9525" cap="flat" cmpd="sng">
                <a:solidFill>
                  <a:srgbClr val="0000FF"/>
                </a:solidFill>
                <a:prstDash val="solid"/>
                <a:round/>
                <a:headEnd type="none" w="sm" len="lg"/>
                <a:tailEnd type="none" w="sm" len="lg"/>
              </a:ln>
              <a:effectLst/>
            </p:spPr>
            <p:txBody>
              <a:bodyPr wrap="none" anchor="ctr"/>
              <a:lstStyle/>
              <a:p>
                <a:endParaRPr lang="zh-CN" altLang="en-US"/>
              </a:p>
            </p:txBody>
          </p:sp>
          <p:sp>
            <p:nvSpPr>
              <p:cNvPr id="41023" name="Freeform 63"/>
              <p:cNvSpPr>
                <a:spLocks/>
              </p:cNvSpPr>
              <p:nvPr/>
            </p:nvSpPr>
            <p:spPr bwMode="auto">
              <a:xfrm>
                <a:off x="2400" y="2784"/>
                <a:ext cx="1056" cy="384"/>
              </a:xfrm>
              <a:custGeom>
                <a:avLst/>
                <a:gdLst/>
                <a:ahLst/>
                <a:cxnLst>
                  <a:cxn ang="0">
                    <a:pos x="1200" y="0"/>
                  </a:cxn>
                  <a:cxn ang="0">
                    <a:pos x="576" y="144"/>
                  </a:cxn>
                  <a:cxn ang="0">
                    <a:pos x="0" y="480"/>
                  </a:cxn>
                </a:cxnLst>
                <a:rect l="0" t="0" r="r" b="b"/>
                <a:pathLst>
                  <a:path w="1200" h="480">
                    <a:moveTo>
                      <a:pt x="1200" y="0"/>
                    </a:moveTo>
                    <a:cubicBezTo>
                      <a:pt x="988" y="32"/>
                      <a:pt x="776" y="64"/>
                      <a:pt x="576" y="144"/>
                    </a:cubicBezTo>
                    <a:cubicBezTo>
                      <a:pt x="376" y="224"/>
                      <a:pt x="96" y="424"/>
                      <a:pt x="0" y="480"/>
                    </a:cubicBezTo>
                  </a:path>
                </a:pathLst>
              </a:custGeom>
              <a:noFill/>
              <a:ln w="9525" cap="flat" cmpd="sng">
                <a:solidFill>
                  <a:srgbClr val="0000FF"/>
                </a:solidFill>
                <a:prstDash val="solid"/>
                <a:round/>
                <a:headEnd type="none" w="sm" len="lg"/>
                <a:tailEnd type="none" w="sm" len="lg"/>
              </a:ln>
              <a:effectLst/>
            </p:spPr>
            <p:txBody>
              <a:bodyPr wrap="none" anchor="ctr"/>
              <a:lstStyle/>
              <a:p>
                <a:endParaRPr lang="zh-CN" altLang="en-US"/>
              </a:p>
            </p:txBody>
          </p:sp>
        </p:grpSp>
      </p:grpSp>
      <p:sp>
        <p:nvSpPr>
          <p:cNvPr id="38" name="Text Box 27"/>
          <p:cNvSpPr txBox="1">
            <a:spLocks noChangeArrowheads="1"/>
          </p:cNvSpPr>
          <p:nvPr/>
        </p:nvSpPr>
        <p:spPr bwMode="auto">
          <a:xfrm>
            <a:off x="685800" y="188640"/>
            <a:ext cx="38862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smtClean="0">
                <a:solidFill>
                  <a:srgbClr val="00B050"/>
                </a:solidFill>
                <a:latin typeface="黑体" pitchFamily="2" charset="-122"/>
                <a:ea typeface="黑体" pitchFamily="2" charset="-122"/>
              </a:rPr>
              <a:t>一 </a:t>
            </a:r>
            <a:r>
              <a:rPr kumimoji="1" lang="zh-CN" altLang="en-US" sz="3200" b="1" dirty="0">
                <a:solidFill>
                  <a:srgbClr val="00B050"/>
                </a:solidFill>
                <a:latin typeface="黑体" pitchFamily="2" charset="-122"/>
                <a:ea typeface="黑体" pitchFamily="2" charset="-122"/>
              </a:rPr>
              <a:t>电场强度通量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blinds(horizontal)">
                                      <p:cBhvr>
                                        <p:cTn id="7" dur="500"/>
                                        <p:tgtEl>
                                          <p:spTgt spid="4096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0962"/>
                                        </p:tgtEl>
                                        <p:attrNameLst>
                                          <p:attrName>style.visibility</p:attrName>
                                        </p:attrNameLst>
                                      </p:cBhvr>
                                      <p:to>
                                        <p:strVal val="visible"/>
                                      </p:to>
                                    </p:set>
                                    <p:animEffect transition="in" filter="blinds(horizontal)">
                                      <p:cBhvr>
                                        <p:cTn id="12" dur="500"/>
                                        <p:tgtEl>
                                          <p:spTgt spid="40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683568" y="179929"/>
            <a:ext cx="3505200" cy="584775"/>
          </a:xfrm>
          <a:prstGeom prst="rect">
            <a:avLst/>
          </a:prstGeom>
          <a:noFill/>
          <a:ln w="9525">
            <a:noFill/>
            <a:miter lim="800000"/>
            <a:headEnd/>
            <a:tailEnd/>
          </a:ln>
          <a:effectLst/>
        </p:spPr>
        <p:txBody>
          <a:bodyPr>
            <a:spAutoFit/>
          </a:bodyPr>
          <a:lstStyle/>
          <a:p>
            <a:r>
              <a:rPr kumimoji="1" lang="zh-CN" altLang="en-US" sz="3200" b="1" dirty="0">
                <a:solidFill>
                  <a:srgbClr val="00B050"/>
                </a:solidFill>
                <a:latin typeface="黑体" pitchFamily="2" charset="-122"/>
                <a:ea typeface="黑体" pitchFamily="2" charset="-122"/>
              </a:rPr>
              <a:t>二</a:t>
            </a:r>
            <a:r>
              <a:rPr kumimoji="1" lang="zh-CN" altLang="en-US" sz="3200" b="1" dirty="0" smtClean="0">
                <a:solidFill>
                  <a:srgbClr val="00B050"/>
                </a:solidFill>
                <a:latin typeface="黑体" pitchFamily="2" charset="-122"/>
                <a:ea typeface="黑体" pitchFamily="2" charset="-122"/>
              </a:rPr>
              <a:t> 高斯定理</a:t>
            </a:r>
            <a:endParaRPr kumimoji="1" lang="zh-CN" altLang="en-US" sz="3200" b="1" dirty="0">
              <a:solidFill>
                <a:srgbClr val="00B050"/>
              </a:solidFill>
              <a:latin typeface="黑体" pitchFamily="2" charset="-122"/>
              <a:ea typeface="黑体" pitchFamily="2" charset="-122"/>
            </a:endParaRPr>
          </a:p>
        </p:txBody>
      </p:sp>
      <p:graphicFrame>
        <p:nvGraphicFramePr>
          <p:cNvPr id="43011" name="Object 3"/>
          <p:cNvGraphicFramePr>
            <a:graphicFrameLocks noChangeAspect="1"/>
          </p:cNvGraphicFramePr>
          <p:nvPr>
            <p:extLst>
              <p:ext uri="{D42A27DB-BD31-4B8C-83A1-F6EECF244321}">
                <p14:modId xmlns:p14="http://schemas.microsoft.com/office/powerpoint/2010/main" xmlns="" val="527832212"/>
              </p:ext>
            </p:extLst>
          </p:nvPr>
        </p:nvGraphicFramePr>
        <p:xfrm>
          <a:off x="2133600" y="2458268"/>
          <a:ext cx="4811713" cy="1474788"/>
        </p:xfrm>
        <a:graphic>
          <a:graphicData uri="http://schemas.openxmlformats.org/presentationml/2006/ole">
            <p:oleObj spid="_x0000_s25634" name="Equation" r:id="rId3" imgW="1409700" imgH="457200" progId="Equation.3">
              <p:embed/>
            </p:oleObj>
          </a:graphicData>
        </a:graphic>
      </p:graphicFrame>
      <p:grpSp>
        <p:nvGrpSpPr>
          <p:cNvPr id="2" name="Group 8"/>
          <p:cNvGrpSpPr>
            <a:grpSpLocks/>
          </p:cNvGrpSpPr>
          <p:nvPr/>
        </p:nvGrpSpPr>
        <p:grpSpPr bwMode="auto">
          <a:xfrm>
            <a:off x="381000" y="3997424"/>
            <a:ext cx="9144000" cy="1447800"/>
            <a:chOff x="144" y="2976"/>
            <a:chExt cx="5760" cy="912"/>
          </a:xfrm>
        </p:grpSpPr>
        <p:sp>
          <p:nvSpPr>
            <p:cNvPr id="43017" name="Text Box 9"/>
            <p:cNvSpPr txBox="1">
              <a:spLocks noChangeArrowheads="1"/>
            </p:cNvSpPr>
            <p:nvPr/>
          </p:nvSpPr>
          <p:spPr bwMode="auto">
            <a:xfrm>
              <a:off x="144" y="3015"/>
              <a:ext cx="5424" cy="327"/>
            </a:xfrm>
            <a:prstGeom prst="rect">
              <a:avLst/>
            </a:prstGeom>
            <a:noFill/>
            <a:ln w="9525">
              <a:noFill/>
              <a:miter lim="800000"/>
              <a:headEnd/>
              <a:tailEnd/>
            </a:ln>
            <a:effectLst/>
          </p:spPr>
          <p:txBody>
            <a:bodyPr>
              <a:spAutoFit/>
            </a:bodyPr>
            <a:lstStyle/>
            <a:p>
              <a:pPr>
                <a:spcBef>
                  <a:spcPct val="50000"/>
                </a:spcBef>
              </a:pPr>
              <a:r>
                <a:rPr kumimoji="1" lang="zh-CN" altLang="en-US" sz="2800" dirty="0">
                  <a:latin typeface="黑体" pitchFamily="2" charset="-122"/>
                  <a:ea typeface="黑体" pitchFamily="2" charset="-122"/>
                </a:rPr>
                <a:t>请思考：</a:t>
              </a:r>
              <a:r>
                <a:rPr kumimoji="1" lang="en-US" altLang="zh-CN" sz="2800" dirty="0">
                  <a:solidFill>
                    <a:srgbClr val="CC0000"/>
                  </a:solidFill>
                  <a:latin typeface="黑体" pitchFamily="2" charset="-122"/>
                  <a:ea typeface="黑体" pitchFamily="2" charset="-122"/>
                </a:rPr>
                <a:t>1</a:t>
              </a:r>
              <a:r>
                <a:rPr kumimoji="1" lang="zh-CN" altLang="en-US" sz="2800" dirty="0">
                  <a:solidFill>
                    <a:srgbClr val="CC0000"/>
                  </a:solidFill>
                  <a:latin typeface="黑体" pitchFamily="2" charset="-122"/>
                  <a:ea typeface="黑体" pitchFamily="2" charset="-122"/>
                </a:rPr>
                <a:t>）</a:t>
              </a:r>
              <a:r>
                <a:rPr kumimoji="1" lang="zh-CN" altLang="en-US" sz="2800" dirty="0">
                  <a:latin typeface="黑体" pitchFamily="2" charset="-122"/>
                  <a:ea typeface="黑体" pitchFamily="2" charset="-122"/>
                </a:rPr>
                <a:t>高斯面上的   与那些电荷有关 ？ </a:t>
              </a:r>
            </a:p>
          </p:txBody>
        </p:sp>
        <p:graphicFrame>
          <p:nvGraphicFramePr>
            <p:cNvPr id="43018" name="Object 10"/>
            <p:cNvGraphicFramePr>
              <a:graphicFrameLocks noChangeAspect="1"/>
            </p:cNvGraphicFramePr>
            <p:nvPr/>
          </p:nvGraphicFramePr>
          <p:xfrm>
            <a:off x="2592" y="2976"/>
            <a:ext cx="305" cy="384"/>
          </p:xfrm>
          <a:graphic>
            <a:graphicData uri="http://schemas.openxmlformats.org/presentationml/2006/ole">
              <p:oleObj spid="_x0000_s25635" name="公式" r:id="rId4" imgW="152334" imgH="190417" progId="Equation.3">
                <p:embed/>
              </p:oleObj>
            </a:graphicData>
          </a:graphic>
        </p:graphicFrame>
        <p:graphicFrame>
          <p:nvGraphicFramePr>
            <p:cNvPr id="43019" name="Object 11"/>
            <p:cNvGraphicFramePr>
              <a:graphicFrameLocks noChangeAspect="1"/>
            </p:cNvGraphicFramePr>
            <p:nvPr/>
          </p:nvGraphicFramePr>
          <p:xfrm>
            <a:off x="3482" y="3460"/>
            <a:ext cx="310" cy="380"/>
          </p:xfrm>
          <a:graphic>
            <a:graphicData uri="http://schemas.openxmlformats.org/presentationml/2006/ole">
              <p:oleObj spid="_x0000_s25636" name="Equation" r:id="rId5" imgW="114201" imgH="139579" progId="Equation.3">
                <p:embed/>
              </p:oleObj>
            </a:graphicData>
          </a:graphic>
        </p:graphicFrame>
        <p:sp>
          <p:nvSpPr>
            <p:cNvPr id="43020" name="Rectangle 12"/>
            <p:cNvSpPr>
              <a:spLocks noChangeArrowheads="1"/>
            </p:cNvSpPr>
            <p:nvPr/>
          </p:nvSpPr>
          <p:spPr bwMode="auto">
            <a:xfrm>
              <a:off x="1063" y="3460"/>
              <a:ext cx="4841" cy="327"/>
            </a:xfrm>
            <a:prstGeom prst="rect">
              <a:avLst/>
            </a:prstGeom>
            <a:noFill/>
            <a:ln w="9525">
              <a:noFill/>
              <a:miter lim="800000"/>
              <a:headEnd/>
              <a:tailEnd/>
            </a:ln>
            <a:effectLst/>
          </p:spPr>
          <p:txBody>
            <a:bodyPr>
              <a:spAutoFit/>
            </a:bodyPr>
            <a:lstStyle/>
            <a:p>
              <a:pPr>
                <a:spcBef>
                  <a:spcPct val="50000"/>
                </a:spcBef>
              </a:pPr>
              <a:r>
                <a:rPr kumimoji="1" lang="en-US" altLang="zh-CN" sz="2800" dirty="0">
                  <a:solidFill>
                    <a:srgbClr val="CC0000"/>
                  </a:solidFill>
                  <a:latin typeface="黑体" pitchFamily="2" charset="-122"/>
                  <a:ea typeface="黑体" pitchFamily="2" charset="-122"/>
                </a:rPr>
                <a:t>2</a:t>
              </a:r>
              <a:r>
                <a:rPr kumimoji="1" lang="zh-CN" altLang="en-US" sz="2800" dirty="0">
                  <a:solidFill>
                    <a:srgbClr val="CC0000"/>
                  </a:solidFill>
                  <a:latin typeface="黑体" pitchFamily="2" charset="-122"/>
                  <a:ea typeface="黑体" pitchFamily="2" charset="-122"/>
                </a:rPr>
                <a:t>）</a:t>
              </a:r>
              <a:r>
                <a:rPr kumimoji="1" lang="zh-CN" altLang="en-US" sz="2800" dirty="0">
                  <a:latin typeface="黑体" pitchFamily="2" charset="-122"/>
                  <a:ea typeface="黑体" pitchFamily="2" charset="-122"/>
                </a:rPr>
                <a:t>哪些电荷对闭合曲面  的   有贡献 ？</a:t>
              </a:r>
            </a:p>
          </p:txBody>
        </p:sp>
        <p:graphicFrame>
          <p:nvGraphicFramePr>
            <p:cNvPr id="43021" name="Object 13"/>
            <p:cNvGraphicFramePr>
              <a:graphicFrameLocks noChangeAspect="1"/>
            </p:cNvGraphicFramePr>
            <p:nvPr/>
          </p:nvGraphicFramePr>
          <p:xfrm>
            <a:off x="3984" y="3456"/>
            <a:ext cx="312" cy="432"/>
          </p:xfrm>
          <a:graphic>
            <a:graphicData uri="http://schemas.openxmlformats.org/presentationml/2006/ole">
              <p:oleObj spid="_x0000_s25637" name="Equation" r:id="rId6" imgW="165028" imgH="228501" progId="Equation.3">
                <p:embed/>
              </p:oleObj>
            </a:graphicData>
          </a:graphic>
        </p:graphicFrame>
      </p:grpSp>
      <p:grpSp>
        <p:nvGrpSpPr>
          <p:cNvPr id="3" name="Group 21"/>
          <p:cNvGrpSpPr>
            <a:grpSpLocks/>
          </p:cNvGrpSpPr>
          <p:nvPr/>
        </p:nvGrpSpPr>
        <p:grpSpPr bwMode="auto">
          <a:xfrm>
            <a:off x="304800" y="5450160"/>
            <a:ext cx="8048625" cy="1219200"/>
            <a:chOff x="336" y="480"/>
            <a:chExt cx="5070" cy="768"/>
          </a:xfrm>
        </p:grpSpPr>
        <p:sp>
          <p:nvSpPr>
            <p:cNvPr id="43030" name="Text Box 22"/>
            <p:cNvSpPr txBox="1">
              <a:spLocks noChangeArrowheads="1"/>
            </p:cNvSpPr>
            <p:nvPr/>
          </p:nvSpPr>
          <p:spPr bwMode="auto">
            <a:xfrm>
              <a:off x="336" y="681"/>
              <a:ext cx="1968" cy="327"/>
            </a:xfrm>
            <a:prstGeom prst="rect">
              <a:avLst/>
            </a:prstGeom>
            <a:noFill/>
            <a:ln w="9525">
              <a:noFill/>
              <a:miter lim="800000"/>
              <a:headEnd/>
              <a:tailEnd/>
            </a:ln>
            <a:effectLst/>
          </p:spPr>
          <p:txBody>
            <a:bodyPr>
              <a:spAutoFit/>
            </a:bodyPr>
            <a:lstStyle/>
            <a:p>
              <a:pPr>
                <a:spcBef>
                  <a:spcPct val="50000"/>
                </a:spcBef>
              </a:pPr>
              <a:r>
                <a:rPr kumimoji="1" lang="zh-CN" altLang="en-US" sz="2800" dirty="0">
                  <a:latin typeface="黑体" pitchFamily="2" charset="-122"/>
                  <a:ea typeface="黑体" pitchFamily="2" charset="-122"/>
                </a:rPr>
                <a:t>高斯定理的导出</a:t>
              </a:r>
            </a:p>
          </p:txBody>
        </p:sp>
        <p:grpSp>
          <p:nvGrpSpPr>
            <p:cNvPr id="4" name="Group 23"/>
            <p:cNvGrpSpPr>
              <a:grpSpLocks/>
            </p:cNvGrpSpPr>
            <p:nvPr/>
          </p:nvGrpSpPr>
          <p:grpSpPr bwMode="auto">
            <a:xfrm>
              <a:off x="4176" y="552"/>
              <a:ext cx="1230" cy="602"/>
              <a:chOff x="4368" y="552"/>
              <a:chExt cx="1230" cy="602"/>
            </a:xfrm>
          </p:grpSpPr>
          <p:sp>
            <p:nvSpPr>
              <p:cNvPr id="43032" name="Rectangle 24"/>
              <p:cNvSpPr>
                <a:spLocks noChangeArrowheads="1"/>
              </p:cNvSpPr>
              <p:nvPr/>
            </p:nvSpPr>
            <p:spPr bwMode="auto">
              <a:xfrm>
                <a:off x="4896" y="552"/>
                <a:ext cx="702" cy="602"/>
              </a:xfrm>
              <a:prstGeom prst="rect">
                <a:avLst/>
              </a:prstGeom>
              <a:solidFill>
                <a:srgbClr val="F9F0FE"/>
              </a:solidFill>
              <a:ln w="9525">
                <a:solidFill>
                  <a:srgbClr val="CC00CC"/>
                </a:solidFill>
                <a:miter lim="800000"/>
                <a:headEnd/>
                <a:tailEnd/>
              </a:ln>
              <a:effectLst/>
            </p:spPr>
            <p:txBody>
              <a:bodyPr>
                <a:spAutoFit/>
              </a:bodyPr>
              <a:lstStyle/>
              <a:p>
                <a:pPr algn="ctr"/>
                <a:r>
                  <a:rPr kumimoji="1" lang="zh-CN" altLang="en-US" sz="2800" dirty="0">
                    <a:latin typeface="黑体" pitchFamily="2" charset="-122"/>
                    <a:ea typeface="黑体" pitchFamily="2" charset="-122"/>
                  </a:rPr>
                  <a:t>高斯</a:t>
                </a:r>
              </a:p>
              <a:p>
                <a:pPr algn="ctr"/>
                <a:r>
                  <a:rPr kumimoji="1" lang="zh-CN" altLang="en-US" sz="2800" dirty="0">
                    <a:latin typeface="黑体" pitchFamily="2" charset="-122"/>
                    <a:ea typeface="黑体" pitchFamily="2" charset="-122"/>
                  </a:rPr>
                  <a:t>定理</a:t>
                </a:r>
              </a:p>
            </p:txBody>
          </p:sp>
          <p:sp>
            <p:nvSpPr>
              <p:cNvPr id="43033" name="AutoShape 25"/>
              <p:cNvSpPr>
                <a:spLocks noChangeArrowheads="1"/>
              </p:cNvSpPr>
              <p:nvPr/>
            </p:nvSpPr>
            <p:spPr bwMode="auto">
              <a:xfrm>
                <a:off x="4368" y="681"/>
                <a:ext cx="432" cy="279"/>
              </a:xfrm>
              <a:prstGeom prst="notchedRightArrow">
                <a:avLst>
                  <a:gd name="adj1" fmla="val 51972"/>
                  <a:gd name="adj2" fmla="val 60480"/>
                </a:avLst>
              </a:prstGeom>
              <a:gradFill rotWithShape="0">
                <a:gsLst>
                  <a:gs pos="0">
                    <a:schemeClr val="bg1"/>
                  </a:gs>
                  <a:gs pos="100000">
                    <a:srgbClr val="FF0000"/>
                  </a:gs>
                </a:gsLst>
                <a:lin ang="0" scaled="1"/>
              </a:gradFill>
              <a:ln w="38100">
                <a:solidFill>
                  <a:srgbClr val="FF0000"/>
                </a:solidFill>
                <a:miter lim="800000"/>
                <a:headEnd/>
                <a:tailEnd/>
              </a:ln>
              <a:effectLst/>
            </p:spPr>
            <p:txBody>
              <a:bodyPr wrap="none" anchor="ctr"/>
              <a:lstStyle/>
              <a:p>
                <a:endParaRPr lang="zh-CN" altLang="en-US"/>
              </a:p>
            </p:txBody>
          </p:sp>
        </p:grpSp>
        <p:grpSp>
          <p:nvGrpSpPr>
            <p:cNvPr id="5" name="Group 26"/>
            <p:cNvGrpSpPr>
              <a:grpSpLocks/>
            </p:cNvGrpSpPr>
            <p:nvPr/>
          </p:nvGrpSpPr>
          <p:grpSpPr bwMode="auto">
            <a:xfrm>
              <a:off x="2112" y="480"/>
              <a:ext cx="2592" cy="768"/>
              <a:chOff x="2400" y="528"/>
              <a:chExt cx="2592" cy="768"/>
            </a:xfrm>
          </p:grpSpPr>
          <p:sp>
            <p:nvSpPr>
              <p:cNvPr id="43035" name="Text Box 27"/>
              <p:cNvSpPr txBox="1">
                <a:spLocks noChangeArrowheads="1"/>
              </p:cNvSpPr>
              <p:nvPr/>
            </p:nvSpPr>
            <p:spPr bwMode="auto">
              <a:xfrm>
                <a:off x="2592" y="528"/>
                <a:ext cx="1392" cy="327"/>
              </a:xfrm>
              <a:prstGeom prst="rect">
                <a:avLst/>
              </a:prstGeom>
              <a:noFill/>
              <a:ln w="9525">
                <a:noFill/>
                <a:miter lim="800000"/>
                <a:headEnd/>
                <a:tailEnd/>
              </a:ln>
              <a:effectLst/>
            </p:spPr>
            <p:txBody>
              <a:bodyPr>
                <a:spAutoFit/>
              </a:bodyPr>
              <a:lstStyle/>
              <a:p>
                <a:pPr>
                  <a:spcBef>
                    <a:spcPct val="50000"/>
                  </a:spcBef>
                </a:pPr>
                <a:r>
                  <a:rPr kumimoji="1" lang="zh-CN" altLang="en-US" sz="2800" dirty="0">
                    <a:latin typeface="黑体" pitchFamily="2" charset="-122"/>
                    <a:ea typeface="黑体" pitchFamily="2" charset="-122"/>
                  </a:rPr>
                  <a:t>库仑定律</a:t>
                </a:r>
              </a:p>
            </p:txBody>
          </p:sp>
          <p:sp>
            <p:nvSpPr>
              <p:cNvPr id="43036" name="AutoShape 28"/>
              <p:cNvSpPr>
                <a:spLocks/>
              </p:cNvSpPr>
              <p:nvPr/>
            </p:nvSpPr>
            <p:spPr bwMode="auto">
              <a:xfrm>
                <a:off x="2400" y="681"/>
                <a:ext cx="144" cy="480"/>
              </a:xfrm>
              <a:prstGeom prst="leftBrace">
                <a:avLst>
                  <a:gd name="adj1" fmla="val 27778"/>
                  <a:gd name="adj2" fmla="val 50000"/>
                </a:avLst>
              </a:prstGeom>
              <a:noFill/>
              <a:ln w="28575">
                <a:solidFill>
                  <a:srgbClr val="FF0000"/>
                </a:solidFill>
                <a:round/>
                <a:headEnd/>
                <a:tailEnd/>
              </a:ln>
              <a:effectLst/>
            </p:spPr>
            <p:txBody>
              <a:bodyPr wrap="none" anchor="ctr"/>
              <a:lstStyle/>
              <a:p>
                <a:endParaRPr lang="zh-CN" altLang="en-US"/>
              </a:p>
            </p:txBody>
          </p:sp>
          <p:sp>
            <p:nvSpPr>
              <p:cNvPr id="43037" name="Rectangle 29"/>
              <p:cNvSpPr>
                <a:spLocks noChangeArrowheads="1"/>
              </p:cNvSpPr>
              <p:nvPr/>
            </p:nvSpPr>
            <p:spPr bwMode="auto">
              <a:xfrm>
                <a:off x="2588" y="969"/>
                <a:ext cx="2404" cy="327"/>
              </a:xfrm>
              <a:prstGeom prst="rect">
                <a:avLst/>
              </a:prstGeom>
              <a:noFill/>
              <a:ln w="9525">
                <a:noFill/>
                <a:miter lim="800000"/>
                <a:headEnd/>
                <a:tailEnd/>
              </a:ln>
              <a:effectLst/>
            </p:spPr>
            <p:txBody>
              <a:bodyPr>
                <a:spAutoFit/>
              </a:bodyPr>
              <a:lstStyle/>
              <a:p>
                <a:pPr>
                  <a:spcBef>
                    <a:spcPct val="50000"/>
                  </a:spcBef>
                </a:pPr>
                <a:r>
                  <a:rPr kumimoji="1" lang="zh-CN" altLang="en-US" sz="2800" dirty="0">
                    <a:latin typeface="黑体" pitchFamily="2" charset="-122"/>
                    <a:ea typeface="黑体" pitchFamily="2" charset="-122"/>
                  </a:rPr>
                  <a:t>电场强度叠加原理</a:t>
                </a:r>
              </a:p>
            </p:txBody>
          </p:sp>
        </p:grpSp>
      </p:grpSp>
      <p:sp>
        <p:nvSpPr>
          <p:cNvPr id="6" name="矩形 5"/>
          <p:cNvSpPr/>
          <p:nvPr/>
        </p:nvSpPr>
        <p:spPr>
          <a:xfrm>
            <a:off x="309668" y="978635"/>
            <a:ext cx="8222772" cy="1514261"/>
          </a:xfrm>
          <a:prstGeom prst="rect">
            <a:avLst/>
          </a:prstGeom>
        </p:spPr>
        <p:txBody>
          <a:bodyPr wrap="square">
            <a:spAutoFit/>
          </a:bodyPr>
          <a:lstStyle/>
          <a:p>
            <a:pPr>
              <a:lnSpc>
                <a:spcPct val="110000"/>
              </a:lnSpc>
            </a:pPr>
            <a:r>
              <a:rPr lang="zh-CN" altLang="en-US" sz="2800" dirty="0" smtClean="0">
                <a:solidFill>
                  <a:srgbClr val="FF0000"/>
                </a:solidFill>
                <a:latin typeface="黑体" panose="02010609060101010101" pitchFamily="49" charset="-122"/>
                <a:ea typeface="黑体" panose="02010609060101010101" pitchFamily="49" charset="-122"/>
              </a:rPr>
              <a:t>表述：</a:t>
            </a:r>
            <a:r>
              <a:rPr lang="zh-CN" altLang="en-US" sz="2800" dirty="0" smtClean="0">
                <a:latin typeface="黑体" panose="02010609060101010101" pitchFamily="49" charset="-122"/>
                <a:ea typeface="黑体" panose="02010609060101010101" pitchFamily="49" charset="-122"/>
              </a:rPr>
              <a:t>通过</a:t>
            </a:r>
            <a:r>
              <a:rPr lang="zh-CN" altLang="en-US" sz="2800" dirty="0">
                <a:latin typeface="黑体" panose="02010609060101010101" pitchFamily="49" charset="-122"/>
                <a:ea typeface="黑体" panose="02010609060101010101" pitchFamily="49" charset="-122"/>
              </a:rPr>
              <a:t>一个任意闭合曲面的电场强度通量等于该曲面所包围的所有电荷的代数和除以</a:t>
            </a:r>
            <a:r>
              <a:rPr lang="zh-CN" altLang="en-US" sz="2800" dirty="0" smtClean="0">
                <a:latin typeface="黑体" panose="02010609060101010101" pitchFamily="49" charset="-122"/>
                <a:ea typeface="黑体" panose="02010609060101010101" pitchFamily="49" charset="-122"/>
              </a:rPr>
              <a:t>真空电容率</a:t>
            </a:r>
            <a:r>
              <a:rPr lang="el-GR" altLang="zh-CN" sz="2800" dirty="0" smtClean="0">
                <a:latin typeface="Times New Roman" panose="02020603050405020304" pitchFamily="18" charset="0"/>
                <a:ea typeface="黑体" panose="02010609060101010101" pitchFamily="49" charset="-122"/>
                <a:cs typeface="Times New Roman" panose="02020603050405020304" pitchFamily="18" charset="0"/>
              </a:rPr>
              <a:t>ε</a:t>
            </a:r>
            <a:r>
              <a:rPr lang="en-US" altLang="zh-CN" sz="2800" baseline="-25000" dirty="0" smtClean="0">
                <a:latin typeface="Times New Roman" panose="02020603050405020304" pitchFamily="18" charset="0"/>
                <a:ea typeface="黑体" panose="02010609060101010101" pitchFamily="49" charset="-122"/>
                <a:cs typeface="Times New Roman" panose="02020603050405020304" pitchFamily="18" charset="0"/>
              </a:rPr>
              <a:t>0</a:t>
            </a:r>
            <a:r>
              <a:rPr lang="zh-CN" altLang="en-US" sz="2800" dirty="0" smtClean="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与闭合曲面外的电荷无关，即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3011"/>
                                        </p:tgtEl>
                                        <p:attrNameLst>
                                          <p:attrName>style.visibility</p:attrName>
                                        </p:attrNameLst>
                                      </p:cBhvr>
                                      <p:to>
                                        <p:strVal val="visible"/>
                                      </p:to>
                                    </p:set>
                                    <p:animEffect transition="in" filter="barn(outVertical)">
                                      <p:cBhvr>
                                        <p:cTn id="7" dur="500"/>
                                        <p:tgtEl>
                                          <p:spTgt spid="430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953000" y="1868016"/>
            <a:ext cx="3886200" cy="3505200"/>
            <a:chOff x="3168" y="1680"/>
            <a:chExt cx="2448" cy="2208"/>
          </a:xfrm>
        </p:grpSpPr>
        <p:grpSp>
          <p:nvGrpSpPr>
            <p:cNvPr id="3" name="Group 3"/>
            <p:cNvGrpSpPr>
              <a:grpSpLocks/>
            </p:cNvGrpSpPr>
            <p:nvPr/>
          </p:nvGrpSpPr>
          <p:grpSpPr bwMode="auto">
            <a:xfrm>
              <a:off x="3168" y="1680"/>
              <a:ext cx="2448" cy="2208"/>
              <a:chOff x="3168" y="1680"/>
              <a:chExt cx="2448" cy="2208"/>
            </a:xfrm>
          </p:grpSpPr>
          <p:sp>
            <p:nvSpPr>
              <p:cNvPr id="44036" name="Rectangle 4"/>
              <p:cNvSpPr>
                <a:spLocks noChangeArrowheads="1"/>
              </p:cNvSpPr>
              <p:nvPr/>
            </p:nvSpPr>
            <p:spPr bwMode="auto">
              <a:xfrm>
                <a:off x="3168" y="1680"/>
                <a:ext cx="2448" cy="2208"/>
              </a:xfrm>
              <a:prstGeom prst="rect">
                <a:avLst/>
              </a:prstGeom>
              <a:solidFill>
                <a:schemeClr val="bg1"/>
              </a:solidFill>
              <a:ln w="9525">
                <a:solidFill>
                  <a:srgbClr val="006666"/>
                </a:solidFill>
                <a:miter lim="800000"/>
                <a:headEnd/>
                <a:tailEnd/>
              </a:ln>
              <a:effectLst/>
            </p:spPr>
            <p:txBody>
              <a:bodyPr wrap="none" anchor="ctr"/>
              <a:lstStyle/>
              <a:p>
                <a:endParaRPr lang="zh-CN" altLang="en-US"/>
              </a:p>
            </p:txBody>
          </p:sp>
          <p:sp>
            <p:nvSpPr>
              <p:cNvPr id="44037" name="Oval 5"/>
              <p:cNvSpPr>
                <a:spLocks noChangeArrowheads="1"/>
              </p:cNvSpPr>
              <p:nvPr/>
            </p:nvSpPr>
            <p:spPr bwMode="auto">
              <a:xfrm>
                <a:off x="3552" y="2016"/>
                <a:ext cx="1632" cy="1583"/>
              </a:xfrm>
              <a:prstGeom prst="ellipse">
                <a:avLst/>
              </a:prstGeom>
              <a:gradFill rotWithShape="0">
                <a:gsLst>
                  <a:gs pos="0">
                    <a:schemeClr val="bg1"/>
                  </a:gs>
                  <a:gs pos="100000">
                    <a:srgbClr val="66CCFF"/>
                  </a:gs>
                </a:gsLst>
                <a:path path="shape">
                  <a:fillToRect l="50000" t="50000" r="50000" b="50000"/>
                </a:path>
              </a:gradFill>
              <a:ln w="19050">
                <a:solidFill>
                  <a:srgbClr val="3333FF"/>
                </a:solidFill>
                <a:round/>
                <a:headEnd/>
                <a:tailEnd/>
              </a:ln>
              <a:effectLst/>
            </p:spPr>
            <p:txBody>
              <a:bodyPr wrap="none" anchor="ctr"/>
              <a:lstStyle/>
              <a:p>
                <a:endParaRPr lang="zh-CN" altLang="en-US"/>
              </a:p>
            </p:txBody>
          </p:sp>
          <p:grpSp>
            <p:nvGrpSpPr>
              <p:cNvPr id="4" name="Group 6"/>
              <p:cNvGrpSpPr>
                <a:grpSpLocks/>
              </p:cNvGrpSpPr>
              <p:nvPr/>
            </p:nvGrpSpPr>
            <p:grpSpPr bwMode="auto">
              <a:xfrm>
                <a:off x="3312" y="1776"/>
                <a:ext cx="2160" cy="2064"/>
                <a:chOff x="432" y="1920"/>
                <a:chExt cx="2160" cy="2064"/>
              </a:xfrm>
            </p:grpSpPr>
            <p:grpSp>
              <p:nvGrpSpPr>
                <p:cNvPr id="5" name="Group 7"/>
                <p:cNvGrpSpPr>
                  <a:grpSpLocks/>
                </p:cNvGrpSpPr>
                <p:nvPr/>
              </p:nvGrpSpPr>
              <p:grpSpPr bwMode="auto">
                <a:xfrm>
                  <a:off x="432" y="2963"/>
                  <a:ext cx="2160" cy="57"/>
                  <a:chOff x="3129" y="2700"/>
                  <a:chExt cx="2448" cy="68"/>
                </a:xfrm>
              </p:grpSpPr>
              <p:sp>
                <p:nvSpPr>
                  <p:cNvPr id="44040" name="Line 8"/>
                  <p:cNvSpPr>
                    <a:spLocks noChangeShapeType="1"/>
                  </p:cNvSpPr>
                  <p:nvPr/>
                </p:nvSpPr>
                <p:spPr bwMode="auto">
                  <a:xfrm flipH="1">
                    <a:off x="3195" y="2734"/>
                    <a:ext cx="2316" cy="1"/>
                  </a:xfrm>
                  <a:prstGeom prst="line">
                    <a:avLst/>
                  </a:prstGeom>
                  <a:noFill/>
                  <a:ln w="12700">
                    <a:solidFill>
                      <a:srgbClr val="FF0000"/>
                    </a:solidFill>
                    <a:round/>
                    <a:headEnd/>
                    <a:tailEnd/>
                  </a:ln>
                </p:spPr>
                <p:txBody>
                  <a:bodyPr/>
                  <a:lstStyle/>
                  <a:p>
                    <a:endParaRPr lang="zh-CN" altLang="en-US"/>
                  </a:p>
                </p:txBody>
              </p:sp>
              <p:sp>
                <p:nvSpPr>
                  <p:cNvPr id="44041" name="Freeform 9"/>
                  <p:cNvSpPr>
                    <a:spLocks/>
                  </p:cNvSpPr>
                  <p:nvPr/>
                </p:nvSpPr>
                <p:spPr bwMode="auto">
                  <a:xfrm>
                    <a:off x="5478" y="2701"/>
                    <a:ext cx="99" cy="67"/>
                  </a:xfrm>
                  <a:custGeom>
                    <a:avLst/>
                    <a:gdLst/>
                    <a:ahLst/>
                    <a:cxnLst>
                      <a:cxn ang="0">
                        <a:pos x="0" y="67"/>
                      </a:cxn>
                      <a:cxn ang="0">
                        <a:pos x="99" y="33"/>
                      </a:cxn>
                      <a:cxn ang="0">
                        <a:pos x="0" y="0"/>
                      </a:cxn>
                      <a:cxn ang="0">
                        <a:pos x="31" y="33"/>
                      </a:cxn>
                      <a:cxn ang="0">
                        <a:pos x="0" y="67"/>
                      </a:cxn>
                    </a:cxnLst>
                    <a:rect l="0" t="0" r="r" b="b"/>
                    <a:pathLst>
                      <a:path w="99" h="67">
                        <a:moveTo>
                          <a:pt x="0" y="67"/>
                        </a:moveTo>
                        <a:lnTo>
                          <a:pt x="99" y="33"/>
                        </a:lnTo>
                        <a:lnTo>
                          <a:pt x="0" y="0"/>
                        </a:lnTo>
                        <a:lnTo>
                          <a:pt x="31" y="33"/>
                        </a:lnTo>
                        <a:lnTo>
                          <a:pt x="0" y="67"/>
                        </a:lnTo>
                        <a:close/>
                      </a:path>
                    </a:pathLst>
                  </a:custGeom>
                  <a:solidFill>
                    <a:srgbClr val="FF0000"/>
                  </a:solidFill>
                  <a:ln w="9525">
                    <a:solidFill>
                      <a:srgbClr val="FF0000"/>
                    </a:solidFill>
                    <a:round/>
                    <a:headEnd/>
                    <a:tailEnd/>
                  </a:ln>
                </p:spPr>
                <p:txBody>
                  <a:bodyPr/>
                  <a:lstStyle/>
                  <a:p>
                    <a:endParaRPr lang="zh-CN" altLang="en-US"/>
                  </a:p>
                </p:txBody>
              </p:sp>
              <p:sp>
                <p:nvSpPr>
                  <p:cNvPr id="44042" name="Freeform 10"/>
                  <p:cNvSpPr>
                    <a:spLocks/>
                  </p:cNvSpPr>
                  <p:nvPr/>
                </p:nvSpPr>
                <p:spPr bwMode="auto">
                  <a:xfrm>
                    <a:off x="3129" y="2700"/>
                    <a:ext cx="99" cy="67"/>
                  </a:xfrm>
                  <a:custGeom>
                    <a:avLst/>
                    <a:gdLst/>
                    <a:ahLst/>
                    <a:cxnLst>
                      <a:cxn ang="0">
                        <a:pos x="99" y="0"/>
                      </a:cxn>
                      <a:cxn ang="0">
                        <a:pos x="0" y="34"/>
                      </a:cxn>
                      <a:cxn ang="0">
                        <a:pos x="99" y="67"/>
                      </a:cxn>
                      <a:cxn ang="0">
                        <a:pos x="68" y="34"/>
                      </a:cxn>
                      <a:cxn ang="0">
                        <a:pos x="99" y="0"/>
                      </a:cxn>
                    </a:cxnLst>
                    <a:rect l="0" t="0" r="r" b="b"/>
                    <a:pathLst>
                      <a:path w="99" h="67">
                        <a:moveTo>
                          <a:pt x="99" y="0"/>
                        </a:moveTo>
                        <a:lnTo>
                          <a:pt x="0" y="34"/>
                        </a:lnTo>
                        <a:lnTo>
                          <a:pt x="99" y="67"/>
                        </a:lnTo>
                        <a:lnTo>
                          <a:pt x="68" y="34"/>
                        </a:lnTo>
                        <a:lnTo>
                          <a:pt x="99" y="0"/>
                        </a:lnTo>
                        <a:close/>
                      </a:path>
                    </a:pathLst>
                  </a:custGeom>
                  <a:solidFill>
                    <a:srgbClr val="FF0000"/>
                  </a:solidFill>
                  <a:ln w="9525">
                    <a:solidFill>
                      <a:srgbClr val="FF0000"/>
                    </a:solidFill>
                    <a:round/>
                    <a:headEnd/>
                    <a:tailEnd/>
                  </a:ln>
                </p:spPr>
                <p:txBody>
                  <a:bodyPr/>
                  <a:lstStyle/>
                  <a:p>
                    <a:endParaRPr lang="zh-CN" altLang="en-US"/>
                  </a:p>
                </p:txBody>
              </p:sp>
            </p:grpSp>
            <p:grpSp>
              <p:nvGrpSpPr>
                <p:cNvPr id="6" name="Group 11"/>
                <p:cNvGrpSpPr>
                  <a:grpSpLocks/>
                </p:cNvGrpSpPr>
                <p:nvPr/>
              </p:nvGrpSpPr>
              <p:grpSpPr bwMode="auto">
                <a:xfrm>
                  <a:off x="474" y="2605"/>
                  <a:ext cx="2003" cy="774"/>
                  <a:chOff x="3170" y="2275"/>
                  <a:chExt cx="2270" cy="918"/>
                </a:xfrm>
              </p:grpSpPr>
              <p:sp>
                <p:nvSpPr>
                  <p:cNvPr id="44044" name="Line 12"/>
                  <p:cNvSpPr>
                    <a:spLocks noChangeShapeType="1"/>
                  </p:cNvSpPr>
                  <p:nvPr/>
                </p:nvSpPr>
                <p:spPr bwMode="auto">
                  <a:xfrm flipH="1" flipV="1">
                    <a:off x="3231" y="2300"/>
                    <a:ext cx="2148" cy="868"/>
                  </a:xfrm>
                  <a:prstGeom prst="line">
                    <a:avLst/>
                  </a:prstGeom>
                  <a:noFill/>
                  <a:ln w="12700">
                    <a:solidFill>
                      <a:srgbClr val="FF0000"/>
                    </a:solidFill>
                    <a:round/>
                    <a:headEnd/>
                    <a:tailEnd/>
                  </a:ln>
                </p:spPr>
                <p:txBody>
                  <a:bodyPr/>
                  <a:lstStyle/>
                  <a:p>
                    <a:endParaRPr lang="zh-CN" altLang="en-US"/>
                  </a:p>
                </p:txBody>
              </p:sp>
              <p:sp>
                <p:nvSpPr>
                  <p:cNvPr id="44045" name="Freeform 13"/>
                  <p:cNvSpPr>
                    <a:spLocks/>
                  </p:cNvSpPr>
                  <p:nvPr/>
                </p:nvSpPr>
                <p:spPr bwMode="auto">
                  <a:xfrm>
                    <a:off x="5335" y="3126"/>
                    <a:ext cx="105" cy="67"/>
                  </a:xfrm>
                  <a:custGeom>
                    <a:avLst/>
                    <a:gdLst/>
                    <a:ahLst/>
                    <a:cxnLst>
                      <a:cxn ang="0">
                        <a:pos x="0" y="62"/>
                      </a:cxn>
                      <a:cxn ang="0">
                        <a:pos x="105" y="67"/>
                      </a:cxn>
                      <a:cxn ang="0">
                        <a:pos x="25" y="0"/>
                      </a:cxn>
                      <a:cxn ang="0">
                        <a:pos x="42" y="42"/>
                      </a:cxn>
                      <a:cxn ang="0">
                        <a:pos x="0" y="62"/>
                      </a:cxn>
                    </a:cxnLst>
                    <a:rect l="0" t="0" r="r" b="b"/>
                    <a:pathLst>
                      <a:path w="105" h="67">
                        <a:moveTo>
                          <a:pt x="0" y="62"/>
                        </a:moveTo>
                        <a:lnTo>
                          <a:pt x="105" y="67"/>
                        </a:lnTo>
                        <a:lnTo>
                          <a:pt x="25" y="0"/>
                        </a:lnTo>
                        <a:lnTo>
                          <a:pt x="42" y="42"/>
                        </a:lnTo>
                        <a:lnTo>
                          <a:pt x="0" y="62"/>
                        </a:lnTo>
                        <a:close/>
                      </a:path>
                    </a:pathLst>
                  </a:custGeom>
                  <a:solidFill>
                    <a:srgbClr val="FF0000"/>
                  </a:solidFill>
                  <a:ln w="9525">
                    <a:solidFill>
                      <a:srgbClr val="FF0000"/>
                    </a:solidFill>
                    <a:round/>
                    <a:headEnd/>
                    <a:tailEnd/>
                  </a:ln>
                </p:spPr>
                <p:txBody>
                  <a:bodyPr/>
                  <a:lstStyle/>
                  <a:p>
                    <a:endParaRPr lang="zh-CN" altLang="en-US"/>
                  </a:p>
                </p:txBody>
              </p:sp>
              <p:sp>
                <p:nvSpPr>
                  <p:cNvPr id="44046" name="Freeform 14"/>
                  <p:cNvSpPr>
                    <a:spLocks/>
                  </p:cNvSpPr>
                  <p:nvPr/>
                </p:nvSpPr>
                <p:spPr bwMode="auto">
                  <a:xfrm>
                    <a:off x="3170" y="2275"/>
                    <a:ext cx="105" cy="67"/>
                  </a:xfrm>
                  <a:custGeom>
                    <a:avLst/>
                    <a:gdLst/>
                    <a:ahLst/>
                    <a:cxnLst>
                      <a:cxn ang="0">
                        <a:pos x="105" y="5"/>
                      </a:cxn>
                      <a:cxn ang="0">
                        <a:pos x="0" y="0"/>
                      </a:cxn>
                      <a:cxn ang="0">
                        <a:pos x="80" y="67"/>
                      </a:cxn>
                      <a:cxn ang="0">
                        <a:pos x="63" y="25"/>
                      </a:cxn>
                      <a:cxn ang="0">
                        <a:pos x="105" y="5"/>
                      </a:cxn>
                    </a:cxnLst>
                    <a:rect l="0" t="0" r="r" b="b"/>
                    <a:pathLst>
                      <a:path w="105" h="67">
                        <a:moveTo>
                          <a:pt x="105" y="5"/>
                        </a:moveTo>
                        <a:lnTo>
                          <a:pt x="0" y="0"/>
                        </a:lnTo>
                        <a:lnTo>
                          <a:pt x="80" y="67"/>
                        </a:lnTo>
                        <a:lnTo>
                          <a:pt x="63" y="25"/>
                        </a:lnTo>
                        <a:lnTo>
                          <a:pt x="105" y="5"/>
                        </a:lnTo>
                        <a:close/>
                      </a:path>
                    </a:pathLst>
                  </a:custGeom>
                  <a:solidFill>
                    <a:srgbClr val="FF0000"/>
                  </a:solidFill>
                  <a:ln w="9525">
                    <a:solidFill>
                      <a:srgbClr val="FF0000"/>
                    </a:solidFill>
                    <a:round/>
                    <a:headEnd/>
                    <a:tailEnd/>
                  </a:ln>
                </p:spPr>
                <p:txBody>
                  <a:bodyPr/>
                  <a:lstStyle/>
                  <a:p>
                    <a:endParaRPr lang="zh-CN" altLang="en-US"/>
                  </a:p>
                </p:txBody>
              </p:sp>
            </p:grpSp>
            <p:grpSp>
              <p:nvGrpSpPr>
                <p:cNvPr id="7" name="Group 15"/>
                <p:cNvGrpSpPr>
                  <a:grpSpLocks/>
                </p:cNvGrpSpPr>
                <p:nvPr/>
              </p:nvGrpSpPr>
              <p:grpSpPr bwMode="auto">
                <a:xfrm>
                  <a:off x="686" y="2276"/>
                  <a:ext cx="1581" cy="1424"/>
                  <a:chOff x="3425" y="1885"/>
                  <a:chExt cx="1792" cy="1689"/>
                </a:xfrm>
              </p:grpSpPr>
              <p:sp>
                <p:nvSpPr>
                  <p:cNvPr id="44048" name="Line 16"/>
                  <p:cNvSpPr>
                    <a:spLocks noChangeShapeType="1"/>
                  </p:cNvSpPr>
                  <p:nvPr/>
                </p:nvSpPr>
                <p:spPr bwMode="auto">
                  <a:xfrm flipH="1" flipV="1">
                    <a:off x="3472" y="1930"/>
                    <a:ext cx="1698" cy="1599"/>
                  </a:xfrm>
                  <a:prstGeom prst="line">
                    <a:avLst/>
                  </a:prstGeom>
                  <a:noFill/>
                  <a:ln w="12700">
                    <a:solidFill>
                      <a:srgbClr val="FF0000"/>
                    </a:solidFill>
                    <a:round/>
                    <a:headEnd/>
                    <a:tailEnd/>
                  </a:ln>
                </p:spPr>
                <p:txBody>
                  <a:bodyPr/>
                  <a:lstStyle/>
                  <a:p>
                    <a:endParaRPr lang="zh-CN" altLang="en-US"/>
                  </a:p>
                </p:txBody>
              </p:sp>
              <p:sp>
                <p:nvSpPr>
                  <p:cNvPr id="44049" name="Freeform 17"/>
                  <p:cNvSpPr>
                    <a:spLocks/>
                  </p:cNvSpPr>
                  <p:nvPr/>
                </p:nvSpPr>
                <p:spPr bwMode="auto">
                  <a:xfrm>
                    <a:off x="5122" y="3482"/>
                    <a:ext cx="95" cy="92"/>
                  </a:xfrm>
                  <a:custGeom>
                    <a:avLst/>
                    <a:gdLst/>
                    <a:ahLst/>
                    <a:cxnLst>
                      <a:cxn ang="0">
                        <a:pos x="0" y="48"/>
                      </a:cxn>
                      <a:cxn ang="0">
                        <a:pos x="95" y="92"/>
                      </a:cxn>
                      <a:cxn ang="0">
                        <a:pos x="46" y="0"/>
                      </a:cxn>
                      <a:cxn ang="0">
                        <a:pos x="46" y="45"/>
                      </a:cxn>
                      <a:cxn ang="0">
                        <a:pos x="0" y="48"/>
                      </a:cxn>
                    </a:cxnLst>
                    <a:rect l="0" t="0" r="r" b="b"/>
                    <a:pathLst>
                      <a:path w="95" h="92">
                        <a:moveTo>
                          <a:pt x="0" y="48"/>
                        </a:moveTo>
                        <a:lnTo>
                          <a:pt x="95" y="92"/>
                        </a:lnTo>
                        <a:lnTo>
                          <a:pt x="46" y="0"/>
                        </a:lnTo>
                        <a:lnTo>
                          <a:pt x="46" y="45"/>
                        </a:lnTo>
                        <a:lnTo>
                          <a:pt x="0" y="48"/>
                        </a:lnTo>
                        <a:close/>
                      </a:path>
                    </a:pathLst>
                  </a:custGeom>
                  <a:solidFill>
                    <a:srgbClr val="FF0000"/>
                  </a:solidFill>
                  <a:ln w="9525">
                    <a:solidFill>
                      <a:srgbClr val="FF0000"/>
                    </a:solidFill>
                    <a:round/>
                    <a:headEnd/>
                    <a:tailEnd/>
                  </a:ln>
                </p:spPr>
                <p:txBody>
                  <a:bodyPr/>
                  <a:lstStyle/>
                  <a:p>
                    <a:endParaRPr lang="zh-CN" altLang="en-US"/>
                  </a:p>
                </p:txBody>
              </p:sp>
              <p:sp>
                <p:nvSpPr>
                  <p:cNvPr id="44050" name="Freeform 18"/>
                  <p:cNvSpPr>
                    <a:spLocks/>
                  </p:cNvSpPr>
                  <p:nvPr/>
                </p:nvSpPr>
                <p:spPr bwMode="auto">
                  <a:xfrm>
                    <a:off x="3425" y="1885"/>
                    <a:ext cx="95" cy="92"/>
                  </a:xfrm>
                  <a:custGeom>
                    <a:avLst/>
                    <a:gdLst/>
                    <a:ahLst/>
                    <a:cxnLst>
                      <a:cxn ang="0">
                        <a:pos x="95" y="44"/>
                      </a:cxn>
                      <a:cxn ang="0">
                        <a:pos x="0" y="0"/>
                      </a:cxn>
                      <a:cxn ang="0">
                        <a:pos x="49" y="92"/>
                      </a:cxn>
                      <a:cxn ang="0">
                        <a:pos x="49" y="47"/>
                      </a:cxn>
                      <a:cxn ang="0">
                        <a:pos x="95" y="44"/>
                      </a:cxn>
                    </a:cxnLst>
                    <a:rect l="0" t="0" r="r" b="b"/>
                    <a:pathLst>
                      <a:path w="95" h="92">
                        <a:moveTo>
                          <a:pt x="95" y="44"/>
                        </a:moveTo>
                        <a:lnTo>
                          <a:pt x="0" y="0"/>
                        </a:lnTo>
                        <a:lnTo>
                          <a:pt x="49" y="92"/>
                        </a:lnTo>
                        <a:lnTo>
                          <a:pt x="49" y="47"/>
                        </a:lnTo>
                        <a:lnTo>
                          <a:pt x="95" y="44"/>
                        </a:lnTo>
                        <a:close/>
                      </a:path>
                    </a:pathLst>
                  </a:custGeom>
                  <a:solidFill>
                    <a:srgbClr val="FF0000"/>
                  </a:solidFill>
                  <a:ln w="9525">
                    <a:solidFill>
                      <a:srgbClr val="FF0000"/>
                    </a:solidFill>
                    <a:round/>
                    <a:headEnd/>
                    <a:tailEnd/>
                  </a:ln>
                </p:spPr>
                <p:txBody>
                  <a:bodyPr/>
                  <a:lstStyle/>
                  <a:p>
                    <a:endParaRPr lang="zh-CN" altLang="en-US"/>
                  </a:p>
                </p:txBody>
              </p:sp>
            </p:grpSp>
            <p:grpSp>
              <p:nvGrpSpPr>
                <p:cNvPr id="8" name="Group 19"/>
                <p:cNvGrpSpPr>
                  <a:grpSpLocks/>
                </p:cNvGrpSpPr>
                <p:nvPr/>
              </p:nvGrpSpPr>
              <p:grpSpPr bwMode="auto">
                <a:xfrm>
                  <a:off x="1073" y="2018"/>
                  <a:ext cx="854" cy="1876"/>
                  <a:chOff x="3855" y="1579"/>
                  <a:chExt cx="968" cy="2225"/>
                </a:xfrm>
              </p:grpSpPr>
              <p:sp>
                <p:nvSpPr>
                  <p:cNvPr id="44052" name="Line 20"/>
                  <p:cNvSpPr>
                    <a:spLocks noChangeShapeType="1"/>
                  </p:cNvSpPr>
                  <p:nvPr/>
                </p:nvSpPr>
                <p:spPr bwMode="auto">
                  <a:xfrm flipH="1">
                    <a:off x="3882" y="1639"/>
                    <a:ext cx="914" cy="2105"/>
                  </a:xfrm>
                  <a:prstGeom prst="line">
                    <a:avLst/>
                  </a:prstGeom>
                  <a:noFill/>
                  <a:ln w="12700">
                    <a:solidFill>
                      <a:srgbClr val="FF0000"/>
                    </a:solidFill>
                    <a:round/>
                    <a:headEnd/>
                    <a:tailEnd/>
                  </a:ln>
                </p:spPr>
                <p:txBody>
                  <a:bodyPr/>
                  <a:lstStyle/>
                  <a:p>
                    <a:endParaRPr lang="zh-CN" altLang="en-US"/>
                  </a:p>
                </p:txBody>
              </p:sp>
              <p:sp>
                <p:nvSpPr>
                  <p:cNvPr id="44053" name="Freeform 21"/>
                  <p:cNvSpPr>
                    <a:spLocks/>
                  </p:cNvSpPr>
                  <p:nvPr/>
                </p:nvSpPr>
                <p:spPr bwMode="auto">
                  <a:xfrm>
                    <a:off x="4753" y="1579"/>
                    <a:ext cx="70" cy="104"/>
                  </a:xfrm>
                  <a:custGeom>
                    <a:avLst/>
                    <a:gdLst/>
                    <a:ahLst/>
                    <a:cxnLst>
                      <a:cxn ang="0">
                        <a:pos x="62" y="104"/>
                      </a:cxn>
                      <a:cxn ang="0">
                        <a:pos x="70" y="0"/>
                      </a:cxn>
                      <a:cxn ang="0">
                        <a:pos x="0" y="78"/>
                      </a:cxn>
                      <a:cxn ang="0">
                        <a:pos x="43" y="62"/>
                      </a:cxn>
                      <a:cxn ang="0">
                        <a:pos x="62" y="104"/>
                      </a:cxn>
                    </a:cxnLst>
                    <a:rect l="0" t="0" r="r" b="b"/>
                    <a:pathLst>
                      <a:path w="70" h="104">
                        <a:moveTo>
                          <a:pt x="62" y="104"/>
                        </a:moveTo>
                        <a:lnTo>
                          <a:pt x="70" y="0"/>
                        </a:lnTo>
                        <a:lnTo>
                          <a:pt x="0" y="78"/>
                        </a:lnTo>
                        <a:lnTo>
                          <a:pt x="43" y="62"/>
                        </a:lnTo>
                        <a:lnTo>
                          <a:pt x="62" y="104"/>
                        </a:lnTo>
                        <a:close/>
                      </a:path>
                    </a:pathLst>
                  </a:custGeom>
                  <a:solidFill>
                    <a:srgbClr val="FF0000"/>
                  </a:solidFill>
                  <a:ln w="9525">
                    <a:solidFill>
                      <a:srgbClr val="FF0000"/>
                    </a:solidFill>
                    <a:round/>
                    <a:headEnd/>
                    <a:tailEnd/>
                  </a:ln>
                </p:spPr>
                <p:txBody>
                  <a:bodyPr/>
                  <a:lstStyle/>
                  <a:p>
                    <a:endParaRPr lang="zh-CN" altLang="en-US"/>
                  </a:p>
                </p:txBody>
              </p:sp>
              <p:sp>
                <p:nvSpPr>
                  <p:cNvPr id="44054" name="Freeform 22"/>
                  <p:cNvSpPr>
                    <a:spLocks/>
                  </p:cNvSpPr>
                  <p:nvPr/>
                </p:nvSpPr>
                <p:spPr bwMode="auto">
                  <a:xfrm>
                    <a:off x="3855" y="3700"/>
                    <a:ext cx="70" cy="104"/>
                  </a:xfrm>
                  <a:custGeom>
                    <a:avLst/>
                    <a:gdLst/>
                    <a:ahLst/>
                    <a:cxnLst>
                      <a:cxn ang="0">
                        <a:pos x="8" y="0"/>
                      </a:cxn>
                      <a:cxn ang="0">
                        <a:pos x="0" y="104"/>
                      </a:cxn>
                      <a:cxn ang="0">
                        <a:pos x="70" y="26"/>
                      </a:cxn>
                      <a:cxn ang="0">
                        <a:pos x="27" y="42"/>
                      </a:cxn>
                      <a:cxn ang="0">
                        <a:pos x="8" y="0"/>
                      </a:cxn>
                    </a:cxnLst>
                    <a:rect l="0" t="0" r="r" b="b"/>
                    <a:pathLst>
                      <a:path w="70" h="104">
                        <a:moveTo>
                          <a:pt x="8" y="0"/>
                        </a:moveTo>
                        <a:lnTo>
                          <a:pt x="0" y="104"/>
                        </a:lnTo>
                        <a:lnTo>
                          <a:pt x="70" y="26"/>
                        </a:lnTo>
                        <a:lnTo>
                          <a:pt x="27" y="42"/>
                        </a:lnTo>
                        <a:lnTo>
                          <a:pt x="8" y="0"/>
                        </a:lnTo>
                        <a:close/>
                      </a:path>
                    </a:pathLst>
                  </a:custGeom>
                  <a:solidFill>
                    <a:srgbClr val="FF0000"/>
                  </a:solidFill>
                  <a:ln w="9525">
                    <a:solidFill>
                      <a:srgbClr val="FF0000"/>
                    </a:solidFill>
                    <a:round/>
                    <a:headEnd/>
                    <a:tailEnd/>
                  </a:ln>
                </p:spPr>
                <p:txBody>
                  <a:bodyPr/>
                  <a:lstStyle/>
                  <a:p>
                    <a:endParaRPr lang="zh-CN" altLang="en-US"/>
                  </a:p>
                </p:txBody>
              </p:sp>
            </p:grpSp>
            <p:grpSp>
              <p:nvGrpSpPr>
                <p:cNvPr id="9" name="Group 23"/>
                <p:cNvGrpSpPr>
                  <a:grpSpLocks/>
                </p:cNvGrpSpPr>
                <p:nvPr/>
              </p:nvGrpSpPr>
              <p:grpSpPr bwMode="auto">
                <a:xfrm>
                  <a:off x="498" y="2639"/>
                  <a:ext cx="2030" cy="705"/>
                  <a:chOff x="3204" y="2316"/>
                  <a:chExt cx="2300" cy="836"/>
                </a:xfrm>
              </p:grpSpPr>
              <p:sp>
                <p:nvSpPr>
                  <p:cNvPr id="44056" name="Line 24"/>
                  <p:cNvSpPr>
                    <a:spLocks noChangeShapeType="1"/>
                  </p:cNvSpPr>
                  <p:nvPr/>
                </p:nvSpPr>
                <p:spPr bwMode="auto">
                  <a:xfrm flipH="1">
                    <a:off x="3266" y="2339"/>
                    <a:ext cx="2176" cy="790"/>
                  </a:xfrm>
                  <a:prstGeom prst="line">
                    <a:avLst/>
                  </a:prstGeom>
                  <a:noFill/>
                  <a:ln w="12700">
                    <a:solidFill>
                      <a:srgbClr val="FF0000"/>
                    </a:solidFill>
                    <a:round/>
                    <a:headEnd/>
                    <a:tailEnd/>
                  </a:ln>
                </p:spPr>
                <p:txBody>
                  <a:bodyPr/>
                  <a:lstStyle/>
                  <a:p>
                    <a:endParaRPr lang="zh-CN" altLang="en-US"/>
                  </a:p>
                </p:txBody>
              </p:sp>
              <p:sp>
                <p:nvSpPr>
                  <p:cNvPr id="44057" name="Freeform 25"/>
                  <p:cNvSpPr>
                    <a:spLocks/>
                  </p:cNvSpPr>
                  <p:nvPr/>
                </p:nvSpPr>
                <p:spPr bwMode="auto">
                  <a:xfrm>
                    <a:off x="5400" y="2316"/>
                    <a:ext cx="104" cy="65"/>
                  </a:xfrm>
                  <a:custGeom>
                    <a:avLst/>
                    <a:gdLst/>
                    <a:ahLst/>
                    <a:cxnLst>
                      <a:cxn ang="0">
                        <a:pos x="22" y="65"/>
                      </a:cxn>
                      <a:cxn ang="0">
                        <a:pos x="104" y="0"/>
                      </a:cxn>
                      <a:cxn ang="0">
                        <a:pos x="0" y="2"/>
                      </a:cxn>
                      <a:cxn ang="0">
                        <a:pos x="40" y="23"/>
                      </a:cxn>
                      <a:cxn ang="0">
                        <a:pos x="22" y="65"/>
                      </a:cxn>
                    </a:cxnLst>
                    <a:rect l="0" t="0" r="r" b="b"/>
                    <a:pathLst>
                      <a:path w="104" h="65">
                        <a:moveTo>
                          <a:pt x="22" y="65"/>
                        </a:moveTo>
                        <a:lnTo>
                          <a:pt x="104" y="0"/>
                        </a:lnTo>
                        <a:lnTo>
                          <a:pt x="0" y="2"/>
                        </a:lnTo>
                        <a:lnTo>
                          <a:pt x="40" y="23"/>
                        </a:lnTo>
                        <a:lnTo>
                          <a:pt x="22" y="65"/>
                        </a:lnTo>
                        <a:close/>
                      </a:path>
                    </a:pathLst>
                  </a:custGeom>
                  <a:solidFill>
                    <a:srgbClr val="FF0000"/>
                  </a:solidFill>
                  <a:ln w="9525">
                    <a:solidFill>
                      <a:srgbClr val="FF0000"/>
                    </a:solidFill>
                    <a:round/>
                    <a:headEnd/>
                    <a:tailEnd/>
                  </a:ln>
                </p:spPr>
                <p:txBody>
                  <a:bodyPr/>
                  <a:lstStyle/>
                  <a:p>
                    <a:endParaRPr lang="zh-CN" altLang="en-US"/>
                  </a:p>
                </p:txBody>
              </p:sp>
              <p:sp>
                <p:nvSpPr>
                  <p:cNvPr id="44058" name="Freeform 26"/>
                  <p:cNvSpPr>
                    <a:spLocks/>
                  </p:cNvSpPr>
                  <p:nvPr/>
                </p:nvSpPr>
                <p:spPr bwMode="auto">
                  <a:xfrm>
                    <a:off x="3204" y="3087"/>
                    <a:ext cx="104" cy="65"/>
                  </a:xfrm>
                  <a:custGeom>
                    <a:avLst/>
                    <a:gdLst/>
                    <a:ahLst/>
                    <a:cxnLst>
                      <a:cxn ang="0">
                        <a:pos x="82" y="0"/>
                      </a:cxn>
                      <a:cxn ang="0">
                        <a:pos x="0" y="65"/>
                      </a:cxn>
                      <a:cxn ang="0">
                        <a:pos x="104" y="63"/>
                      </a:cxn>
                      <a:cxn ang="0">
                        <a:pos x="64" y="42"/>
                      </a:cxn>
                      <a:cxn ang="0">
                        <a:pos x="82" y="0"/>
                      </a:cxn>
                    </a:cxnLst>
                    <a:rect l="0" t="0" r="r" b="b"/>
                    <a:pathLst>
                      <a:path w="104" h="65">
                        <a:moveTo>
                          <a:pt x="82" y="0"/>
                        </a:moveTo>
                        <a:lnTo>
                          <a:pt x="0" y="65"/>
                        </a:lnTo>
                        <a:lnTo>
                          <a:pt x="104" y="63"/>
                        </a:lnTo>
                        <a:lnTo>
                          <a:pt x="64" y="42"/>
                        </a:lnTo>
                        <a:lnTo>
                          <a:pt x="82" y="0"/>
                        </a:lnTo>
                        <a:close/>
                      </a:path>
                    </a:pathLst>
                  </a:custGeom>
                  <a:solidFill>
                    <a:srgbClr val="FF0000"/>
                  </a:solidFill>
                  <a:ln w="9525">
                    <a:solidFill>
                      <a:srgbClr val="FF0000"/>
                    </a:solidFill>
                    <a:round/>
                    <a:headEnd/>
                    <a:tailEnd/>
                  </a:ln>
                </p:spPr>
                <p:txBody>
                  <a:bodyPr/>
                  <a:lstStyle/>
                  <a:p>
                    <a:endParaRPr lang="zh-CN" altLang="en-US"/>
                  </a:p>
                </p:txBody>
              </p:sp>
            </p:grpSp>
            <p:grpSp>
              <p:nvGrpSpPr>
                <p:cNvPr id="10" name="Group 27"/>
                <p:cNvGrpSpPr>
                  <a:grpSpLocks/>
                </p:cNvGrpSpPr>
                <p:nvPr/>
              </p:nvGrpSpPr>
              <p:grpSpPr bwMode="auto">
                <a:xfrm>
                  <a:off x="771" y="2234"/>
                  <a:ext cx="1555" cy="1434"/>
                  <a:chOff x="3473" y="1836"/>
                  <a:chExt cx="1762" cy="1700"/>
                </a:xfrm>
              </p:grpSpPr>
              <p:sp>
                <p:nvSpPr>
                  <p:cNvPr id="44060" name="Line 28"/>
                  <p:cNvSpPr>
                    <a:spLocks noChangeShapeType="1"/>
                  </p:cNvSpPr>
                  <p:nvPr/>
                </p:nvSpPr>
                <p:spPr bwMode="auto">
                  <a:xfrm flipV="1">
                    <a:off x="3520" y="1881"/>
                    <a:ext cx="1668" cy="1610"/>
                  </a:xfrm>
                  <a:prstGeom prst="line">
                    <a:avLst/>
                  </a:prstGeom>
                  <a:noFill/>
                  <a:ln w="12700">
                    <a:solidFill>
                      <a:srgbClr val="FF0000"/>
                    </a:solidFill>
                    <a:round/>
                    <a:headEnd/>
                    <a:tailEnd/>
                  </a:ln>
                </p:spPr>
                <p:txBody>
                  <a:bodyPr/>
                  <a:lstStyle/>
                  <a:p>
                    <a:endParaRPr lang="zh-CN" altLang="en-US"/>
                  </a:p>
                </p:txBody>
              </p:sp>
              <p:sp>
                <p:nvSpPr>
                  <p:cNvPr id="44061" name="Freeform 29"/>
                  <p:cNvSpPr>
                    <a:spLocks/>
                  </p:cNvSpPr>
                  <p:nvPr/>
                </p:nvSpPr>
                <p:spPr bwMode="auto">
                  <a:xfrm>
                    <a:off x="3473" y="3443"/>
                    <a:ext cx="94" cy="93"/>
                  </a:xfrm>
                  <a:custGeom>
                    <a:avLst/>
                    <a:gdLst/>
                    <a:ahLst/>
                    <a:cxnLst>
                      <a:cxn ang="0">
                        <a:pos x="48" y="0"/>
                      </a:cxn>
                      <a:cxn ang="0">
                        <a:pos x="0" y="93"/>
                      </a:cxn>
                      <a:cxn ang="0">
                        <a:pos x="94" y="48"/>
                      </a:cxn>
                      <a:cxn ang="0">
                        <a:pos x="49" y="46"/>
                      </a:cxn>
                      <a:cxn ang="0">
                        <a:pos x="48" y="0"/>
                      </a:cxn>
                    </a:cxnLst>
                    <a:rect l="0" t="0" r="r" b="b"/>
                    <a:pathLst>
                      <a:path w="94" h="93">
                        <a:moveTo>
                          <a:pt x="48" y="0"/>
                        </a:moveTo>
                        <a:lnTo>
                          <a:pt x="0" y="93"/>
                        </a:lnTo>
                        <a:lnTo>
                          <a:pt x="94" y="48"/>
                        </a:lnTo>
                        <a:lnTo>
                          <a:pt x="49" y="46"/>
                        </a:lnTo>
                        <a:lnTo>
                          <a:pt x="48" y="0"/>
                        </a:lnTo>
                        <a:close/>
                      </a:path>
                    </a:pathLst>
                  </a:custGeom>
                  <a:solidFill>
                    <a:srgbClr val="FF0000"/>
                  </a:solidFill>
                  <a:ln w="9525">
                    <a:solidFill>
                      <a:srgbClr val="FF0000"/>
                    </a:solidFill>
                    <a:round/>
                    <a:headEnd/>
                    <a:tailEnd/>
                  </a:ln>
                </p:spPr>
                <p:txBody>
                  <a:bodyPr/>
                  <a:lstStyle/>
                  <a:p>
                    <a:endParaRPr lang="zh-CN" altLang="en-US"/>
                  </a:p>
                </p:txBody>
              </p:sp>
              <p:sp>
                <p:nvSpPr>
                  <p:cNvPr id="44062" name="Freeform 30"/>
                  <p:cNvSpPr>
                    <a:spLocks/>
                  </p:cNvSpPr>
                  <p:nvPr/>
                </p:nvSpPr>
                <p:spPr bwMode="auto">
                  <a:xfrm>
                    <a:off x="5141" y="1836"/>
                    <a:ext cx="94" cy="93"/>
                  </a:xfrm>
                  <a:custGeom>
                    <a:avLst/>
                    <a:gdLst/>
                    <a:ahLst/>
                    <a:cxnLst>
                      <a:cxn ang="0">
                        <a:pos x="46" y="93"/>
                      </a:cxn>
                      <a:cxn ang="0">
                        <a:pos x="94" y="0"/>
                      </a:cxn>
                      <a:cxn ang="0">
                        <a:pos x="0" y="45"/>
                      </a:cxn>
                      <a:cxn ang="0">
                        <a:pos x="45" y="47"/>
                      </a:cxn>
                      <a:cxn ang="0">
                        <a:pos x="46" y="93"/>
                      </a:cxn>
                    </a:cxnLst>
                    <a:rect l="0" t="0" r="r" b="b"/>
                    <a:pathLst>
                      <a:path w="94" h="93">
                        <a:moveTo>
                          <a:pt x="46" y="93"/>
                        </a:moveTo>
                        <a:lnTo>
                          <a:pt x="94" y="0"/>
                        </a:lnTo>
                        <a:lnTo>
                          <a:pt x="0" y="45"/>
                        </a:lnTo>
                        <a:lnTo>
                          <a:pt x="45" y="47"/>
                        </a:lnTo>
                        <a:lnTo>
                          <a:pt x="46" y="93"/>
                        </a:lnTo>
                        <a:close/>
                      </a:path>
                    </a:pathLst>
                  </a:custGeom>
                  <a:solidFill>
                    <a:srgbClr val="FF0000"/>
                  </a:solidFill>
                  <a:ln w="9525">
                    <a:solidFill>
                      <a:srgbClr val="FF0000"/>
                    </a:solidFill>
                    <a:round/>
                    <a:headEnd/>
                    <a:tailEnd/>
                  </a:ln>
                </p:spPr>
                <p:txBody>
                  <a:bodyPr/>
                  <a:lstStyle/>
                  <a:p>
                    <a:endParaRPr lang="zh-CN" altLang="en-US"/>
                  </a:p>
                </p:txBody>
              </p:sp>
            </p:grpSp>
            <p:grpSp>
              <p:nvGrpSpPr>
                <p:cNvPr id="11" name="Group 31"/>
                <p:cNvGrpSpPr>
                  <a:grpSpLocks/>
                </p:cNvGrpSpPr>
                <p:nvPr/>
              </p:nvGrpSpPr>
              <p:grpSpPr bwMode="auto">
                <a:xfrm>
                  <a:off x="1440" y="1920"/>
                  <a:ext cx="60" cy="2064"/>
                  <a:chOff x="4271" y="1463"/>
                  <a:chExt cx="68" cy="2448"/>
                </a:xfrm>
              </p:grpSpPr>
              <p:sp>
                <p:nvSpPr>
                  <p:cNvPr id="44064" name="Line 32"/>
                  <p:cNvSpPr>
                    <a:spLocks noChangeShapeType="1"/>
                  </p:cNvSpPr>
                  <p:nvPr/>
                </p:nvSpPr>
                <p:spPr bwMode="auto">
                  <a:xfrm flipV="1">
                    <a:off x="4305" y="1529"/>
                    <a:ext cx="1" cy="2316"/>
                  </a:xfrm>
                  <a:prstGeom prst="line">
                    <a:avLst/>
                  </a:prstGeom>
                  <a:noFill/>
                  <a:ln w="12700">
                    <a:solidFill>
                      <a:srgbClr val="FF0000"/>
                    </a:solidFill>
                    <a:round/>
                    <a:headEnd/>
                    <a:tailEnd/>
                  </a:ln>
                </p:spPr>
                <p:txBody>
                  <a:bodyPr/>
                  <a:lstStyle/>
                  <a:p>
                    <a:endParaRPr lang="zh-CN" altLang="en-US"/>
                  </a:p>
                </p:txBody>
              </p:sp>
              <p:sp>
                <p:nvSpPr>
                  <p:cNvPr id="44065" name="Freeform 33"/>
                  <p:cNvSpPr>
                    <a:spLocks/>
                  </p:cNvSpPr>
                  <p:nvPr/>
                </p:nvSpPr>
                <p:spPr bwMode="auto">
                  <a:xfrm>
                    <a:off x="4271" y="3812"/>
                    <a:ext cx="67" cy="99"/>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FF0000"/>
                  </a:solidFill>
                  <a:ln w="9525">
                    <a:solidFill>
                      <a:srgbClr val="FF0000"/>
                    </a:solidFill>
                    <a:round/>
                    <a:headEnd/>
                    <a:tailEnd/>
                  </a:ln>
                </p:spPr>
                <p:txBody>
                  <a:bodyPr/>
                  <a:lstStyle/>
                  <a:p>
                    <a:endParaRPr lang="zh-CN" altLang="en-US"/>
                  </a:p>
                </p:txBody>
              </p:sp>
              <p:sp>
                <p:nvSpPr>
                  <p:cNvPr id="44066" name="Freeform 34"/>
                  <p:cNvSpPr>
                    <a:spLocks/>
                  </p:cNvSpPr>
                  <p:nvPr/>
                </p:nvSpPr>
                <p:spPr bwMode="auto">
                  <a:xfrm>
                    <a:off x="4272" y="1463"/>
                    <a:ext cx="67" cy="99"/>
                  </a:xfrm>
                  <a:custGeom>
                    <a:avLst/>
                    <a:gdLst/>
                    <a:ahLst/>
                    <a:cxnLst>
                      <a:cxn ang="0">
                        <a:pos x="67" y="99"/>
                      </a:cxn>
                      <a:cxn ang="0">
                        <a:pos x="33" y="0"/>
                      </a:cxn>
                      <a:cxn ang="0">
                        <a:pos x="0" y="99"/>
                      </a:cxn>
                      <a:cxn ang="0">
                        <a:pos x="33" y="68"/>
                      </a:cxn>
                      <a:cxn ang="0">
                        <a:pos x="67" y="99"/>
                      </a:cxn>
                    </a:cxnLst>
                    <a:rect l="0" t="0" r="r" b="b"/>
                    <a:pathLst>
                      <a:path w="67" h="99">
                        <a:moveTo>
                          <a:pt x="67" y="99"/>
                        </a:moveTo>
                        <a:lnTo>
                          <a:pt x="33" y="0"/>
                        </a:lnTo>
                        <a:lnTo>
                          <a:pt x="0" y="99"/>
                        </a:lnTo>
                        <a:lnTo>
                          <a:pt x="33" y="68"/>
                        </a:lnTo>
                        <a:lnTo>
                          <a:pt x="67" y="99"/>
                        </a:lnTo>
                        <a:close/>
                      </a:path>
                    </a:pathLst>
                  </a:custGeom>
                  <a:solidFill>
                    <a:srgbClr val="FF0000"/>
                  </a:solidFill>
                  <a:ln w="9525">
                    <a:solidFill>
                      <a:srgbClr val="FF0000"/>
                    </a:solidFill>
                    <a:round/>
                    <a:headEnd/>
                    <a:tailEnd/>
                  </a:ln>
                </p:spPr>
                <p:txBody>
                  <a:bodyPr/>
                  <a:lstStyle/>
                  <a:p>
                    <a:endParaRPr lang="zh-CN" altLang="en-US"/>
                  </a:p>
                </p:txBody>
              </p:sp>
            </p:grpSp>
            <p:grpSp>
              <p:nvGrpSpPr>
                <p:cNvPr id="12" name="Group 35"/>
                <p:cNvGrpSpPr>
                  <a:grpSpLocks/>
                </p:cNvGrpSpPr>
                <p:nvPr/>
              </p:nvGrpSpPr>
              <p:grpSpPr bwMode="auto">
                <a:xfrm>
                  <a:off x="1031" y="2009"/>
                  <a:ext cx="879" cy="1885"/>
                  <a:chOff x="3808" y="1568"/>
                  <a:chExt cx="996" cy="2236"/>
                </a:xfrm>
              </p:grpSpPr>
              <p:sp>
                <p:nvSpPr>
                  <p:cNvPr id="44068" name="Line 36"/>
                  <p:cNvSpPr>
                    <a:spLocks noChangeShapeType="1"/>
                  </p:cNvSpPr>
                  <p:nvPr/>
                </p:nvSpPr>
                <p:spPr bwMode="auto">
                  <a:xfrm flipH="1" flipV="1">
                    <a:off x="3836" y="1628"/>
                    <a:ext cx="940" cy="2116"/>
                  </a:xfrm>
                  <a:prstGeom prst="line">
                    <a:avLst/>
                  </a:prstGeom>
                  <a:noFill/>
                  <a:ln w="12700">
                    <a:solidFill>
                      <a:srgbClr val="FF0000"/>
                    </a:solidFill>
                    <a:round/>
                    <a:headEnd/>
                    <a:tailEnd/>
                  </a:ln>
                </p:spPr>
                <p:txBody>
                  <a:bodyPr/>
                  <a:lstStyle/>
                  <a:p>
                    <a:endParaRPr lang="zh-CN" altLang="en-US"/>
                  </a:p>
                </p:txBody>
              </p:sp>
              <p:sp>
                <p:nvSpPr>
                  <p:cNvPr id="44069" name="Freeform 37"/>
                  <p:cNvSpPr>
                    <a:spLocks/>
                  </p:cNvSpPr>
                  <p:nvPr/>
                </p:nvSpPr>
                <p:spPr bwMode="auto">
                  <a:xfrm>
                    <a:off x="4732" y="3700"/>
                    <a:ext cx="72" cy="104"/>
                  </a:xfrm>
                  <a:custGeom>
                    <a:avLst/>
                    <a:gdLst/>
                    <a:ahLst/>
                    <a:cxnLst>
                      <a:cxn ang="0">
                        <a:pos x="0" y="28"/>
                      </a:cxn>
                      <a:cxn ang="0">
                        <a:pos x="72" y="104"/>
                      </a:cxn>
                      <a:cxn ang="0">
                        <a:pos x="61" y="0"/>
                      </a:cxn>
                      <a:cxn ang="0">
                        <a:pos x="44" y="42"/>
                      </a:cxn>
                      <a:cxn ang="0">
                        <a:pos x="0" y="28"/>
                      </a:cxn>
                    </a:cxnLst>
                    <a:rect l="0" t="0" r="r" b="b"/>
                    <a:pathLst>
                      <a:path w="72" h="104">
                        <a:moveTo>
                          <a:pt x="0" y="28"/>
                        </a:moveTo>
                        <a:lnTo>
                          <a:pt x="72" y="104"/>
                        </a:lnTo>
                        <a:lnTo>
                          <a:pt x="61" y="0"/>
                        </a:lnTo>
                        <a:lnTo>
                          <a:pt x="44" y="42"/>
                        </a:lnTo>
                        <a:lnTo>
                          <a:pt x="0" y="28"/>
                        </a:lnTo>
                        <a:close/>
                      </a:path>
                    </a:pathLst>
                  </a:custGeom>
                  <a:solidFill>
                    <a:srgbClr val="FF0000"/>
                  </a:solidFill>
                  <a:ln w="9525">
                    <a:solidFill>
                      <a:srgbClr val="FF0000"/>
                    </a:solidFill>
                    <a:round/>
                    <a:headEnd/>
                    <a:tailEnd/>
                  </a:ln>
                </p:spPr>
                <p:txBody>
                  <a:bodyPr/>
                  <a:lstStyle/>
                  <a:p>
                    <a:endParaRPr lang="zh-CN" altLang="en-US"/>
                  </a:p>
                </p:txBody>
              </p:sp>
              <p:sp>
                <p:nvSpPr>
                  <p:cNvPr id="44070" name="Freeform 38"/>
                  <p:cNvSpPr>
                    <a:spLocks/>
                  </p:cNvSpPr>
                  <p:nvPr/>
                </p:nvSpPr>
                <p:spPr bwMode="auto">
                  <a:xfrm>
                    <a:off x="3808" y="1568"/>
                    <a:ext cx="72" cy="104"/>
                  </a:xfrm>
                  <a:custGeom>
                    <a:avLst/>
                    <a:gdLst/>
                    <a:ahLst/>
                    <a:cxnLst>
                      <a:cxn ang="0">
                        <a:pos x="72" y="76"/>
                      </a:cxn>
                      <a:cxn ang="0">
                        <a:pos x="0" y="0"/>
                      </a:cxn>
                      <a:cxn ang="0">
                        <a:pos x="11" y="104"/>
                      </a:cxn>
                      <a:cxn ang="0">
                        <a:pos x="28" y="62"/>
                      </a:cxn>
                      <a:cxn ang="0">
                        <a:pos x="72" y="76"/>
                      </a:cxn>
                    </a:cxnLst>
                    <a:rect l="0" t="0" r="r" b="b"/>
                    <a:pathLst>
                      <a:path w="72" h="104">
                        <a:moveTo>
                          <a:pt x="72" y="76"/>
                        </a:moveTo>
                        <a:lnTo>
                          <a:pt x="0" y="0"/>
                        </a:lnTo>
                        <a:lnTo>
                          <a:pt x="11" y="104"/>
                        </a:lnTo>
                        <a:lnTo>
                          <a:pt x="28" y="62"/>
                        </a:lnTo>
                        <a:lnTo>
                          <a:pt x="72" y="76"/>
                        </a:lnTo>
                        <a:close/>
                      </a:path>
                    </a:pathLst>
                  </a:custGeom>
                  <a:solidFill>
                    <a:srgbClr val="FF0000"/>
                  </a:solidFill>
                  <a:ln w="9525">
                    <a:solidFill>
                      <a:srgbClr val="FF0000"/>
                    </a:solidFill>
                    <a:round/>
                    <a:headEnd/>
                    <a:tailEnd/>
                  </a:ln>
                </p:spPr>
                <p:txBody>
                  <a:bodyPr/>
                  <a:lstStyle/>
                  <a:p>
                    <a:endParaRPr lang="zh-CN" altLang="en-US"/>
                  </a:p>
                </p:txBody>
              </p:sp>
            </p:grpSp>
          </p:grpSp>
          <p:grpSp>
            <p:nvGrpSpPr>
              <p:cNvPr id="13" name="Group 39"/>
              <p:cNvGrpSpPr>
                <a:grpSpLocks/>
              </p:cNvGrpSpPr>
              <p:nvPr/>
            </p:nvGrpSpPr>
            <p:grpSpPr bwMode="auto">
              <a:xfrm>
                <a:off x="4224" y="2688"/>
                <a:ext cx="242" cy="346"/>
                <a:chOff x="4176" y="528"/>
                <a:chExt cx="242" cy="346"/>
              </a:xfrm>
            </p:grpSpPr>
            <p:sp>
              <p:nvSpPr>
                <p:cNvPr id="44072" name="Oval 40"/>
                <p:cNvSpPr>
                  <a:spLocks noChangeArrowheads="1"/>
                </p:cNvSpPr>
                <p:nvPr/>
              </p:nvSpPr>
              <p:spPr bwMode="auto">
                <a:xfrm>
                  <a:off x="4176" y="575"/>
                  <a:ext cx="242" cy="248"/>
                </a:xfrm>
                <a:prstGeom prst="ellipse">
                  <a:avLst/>
                </a:prstGeom>
                <a:solidFill>
                  <a:schemeClr val="folHlink"/>
                </a:solidFill>
                <a:ln w="28575">
                  <a:solidFill>
                    <a:srgbClr val="FF0000"/>
                  </a:solidFill>
                  <a:round/>
                  <a:headEnd/>
                  <a:tailEnd/>
                </a:ln>
              </p:spPr>
              <p:txBody>
                <a:bodyPr/>
                <a:lstStyle/>
                <a:p>
                  <a:endParaRPr lang="zh-CN" altLang="en-US"/>
                </a:p>
              </p:txBody>
            </p:sp>
            <p:sp>
              <p:nvSpPr>
                <p:cNvPr id="44073" name="Rectangle 41"/>
                <p:cNvSpPr>
                  <a:spLocks noChangeArrowheads="1"/>
                </p:cNvSpPr>
                <p:nvPr/>
              </p:nvSpPr>
              <p:spPr bwMode="auto">
                <a:xfrm>
                  <a:off x="4212" y="528"/>
                  <a:ext cx="145" cy="346"/>
                </a:xfrm>
                <a:prstGeom prst="rect">
                  <a:avLst/>
                </a:prstGeom>
                <a:noFill/>
                <a:ln w="9525">
                  <a:noFill/>
                  <a:miter lim="800000"/>
                  <a:headEnd/>
                  <a:tailEnd/>
                </a:ln>
              </p:spPr>
              <p:txBody>
                <a:bodyPr wrap="none" lIns="0" tIns="0" rIns="0" bIns="0">
                  <a:spAutoFit/>
                </a:bodyPr>
                <a:lstStyle/>
                <a:p>
                  <a:r>
                    <a:rPr kumimoji="1" lang="en-US" altLang="zh-CN" sz="3600" b="1">
                      <a:solidFill>
                        <a:srgbClr val="CC0000"/>
                      </a:solidFill>
                      <a:latin typeface="黑体" pitchFamily="2" charset="-122"/>
                      <a:ea typeface="黑体" pitchFamily="2" charset="-122"/>
                    </a:rPr>
                    <a:t>+</a:t>
                  </a:r>
                  <a:endParaRPr kumimoji="1" lang="en-US" altLang="zh-CN" sz="2400">
                    <a:latin typeface="黑体" pitchFamily="2" charset="-122"/>
                    <a:ea typeface="黑体" pitchFamily="2" charset="-122"/>
                  </a:endParaRPr>
                </a:p>
              </p:txBody>
            </p:sp>
          </p:grpSp>
        </p:grpSp>
        <p:sp>
          <p:nvSpPr>
            <p:cNvPr id="44074" name="Oval 42"/>
            <p:cNvSpPr>
              <a:spLocks noChangeArrowheads="1"/>
            </p:cNvSpPr>
            <p:nvPr/>
          </p:nvSpPr>
          <p:spPr bwMode="auto">
            <a:xfrm>
              <a:off x="3552" y="2016"/>
              <a:ext cx="1632" cy="1583"/>
            </a:xfrm>
            <a:prstGeom prst="ellipse">
              <a:avLst/>
            </a:prstGeom>
            <a:solidFill>
              <a:srgbClr val="CCECFF">
                <a:alpha val="50000"/>
              </a:srgbClr>
            </a:solidFill>
            <a:ln w="19050">
              <a:noFill/>
              <a:round/>
              <a:headEnd/>
              <a:tailEnd/>
            </a:ln>
            <a:effectLst/>
          </p:spPr>
          <p:txBody>
            <a:bodyPr wrap="none" anchor="ctr"/>
            <a:lstStyle/>
            <a:p>
              <a:endParaRPr lang="zh-CN" altLang="en-US"/>
            </a:p>
          </p:txBody>
        </p:sp>
      </p:grpSp>
      <p:grpSp>
        <p:nvGrpSpPr>
          <p:cNvPr id="14" name="Group 43"/>
          <p:cNvGrpSpPr>
            <a:grpSpLocks/>
          </p:cNvGrpSpPr>
          <p:nvPr/>
        </p:nvGrpSpPr>
        <p:grpSpPr bwMode="auto">
          <a:xfrm>
            <a:off x="7643834" y="1882286"/>
            <a:ext cx="730250" cy="1133475"/>
            <a:chOff x="4895" y="1707"/>
            <a:chExt cx="460" cy="714"/>
          </a:xfrm>
        </p:grpSpPr>
        <p:sp>
          <p:nvSpPr>
            <p:cNvPr id="44076" name="Oval 44"/>
            <p:cNvSpPr>
              <a:spLocks noChangeArrowheads="1"/>
            </p:cNvSpPr>
            <p:nvPr/>
          </p:nvSpPr>
          <p:spPr bwMode="auto">
            <a:xfrm rot="-2357960">
              <a:off x="4966" y="2181"/>
              <a:ext cx="144" cy="240"/>
            </a:xfrm>
            <a:prstGeom prst="ellipse">
              <a:avLst/>
            </a:prstGeom>
            <a:solidFill>
              <a:srgbClr val="FFEFFF">
                <a:alpha val="50000"/>
              </a:srgbClr>
            </a:solidFill>
            <a:ln w="28575">
              <a:solidFill>
                <a:srgbClr val="CC00CC"/>
              </a:solidFill>
              <a:round/>
              <a:headEnd/>
              <a:tailEnd/>
            </a:ln>
            <a:effectLst/>
          </p:spPr>
          <p:txBody>
            <a:bodyPr wrap="none" anchor="ctr"/>
            <a:lstStyle/>
            <a:p>
              <a:endParaRPr lang="zh-CN" altLang="en-US"/>
            </a:p>
          </p:txBody>
        </p:sp>
        <p:sp>
          <p:nvSpPr>
            <p:cNvPr id="44077" name="Line 45"/>
            <p:cNvSpPr>
              <a:spLocks noChangeShapeType="1"/>
            </p:cNvSpPr>
            <p:nvPr/>
          </p:nvSpPr>
          <p:spPr bwMode="auto">
            <a:xfrm flipV="1">
              <a:off x="5040" y="2064"/>
              <a:ext cx="240" cy="240"/>
            </a:xfrm>
            <a:prstGeom prst="line">
              <a:avLst/>
            </a:prstGeom>
            <a:noFill/>
            <a:ln w="38100">
              <a:solidFill>
                <a:srgbClr val="D60093"/>
              </a:solidFill>
              <a:round/>
              <a:headEnd/>
              <a:tailEnd type="triangle" w="sm" len="lg"/>
            </a:ln>
            <a:effectLst/>
          </p:spPr>
          <p:txBody>
            <a:bodyPr wrap="none" anchor="ctr"/>
            <a:lstStyle/>
            <a:p>
              <a:endParaRPr lang="zh-CN" altLang="en-US"/>
            </a:p>
          </p:txBody>
        </p:sp>
        <p:graphicFrame>
          <p:nvGraphicFramePr>
            <p:cNvPr id="44078" name="Object 46"/>
            <p:cNvGraphicFramePr>
              <a:graphicFrameLocks noChangeAspect="1"/>
            </p:cNvGraphicFramePr>
            <p:nvPr/>
          </p:nvGraphicFramePr>
          <p:xfrm>
            <a:off x="4895" y="1707"/>
            <a:ext cx="460" cy="432"/>
          </p:xfrm>
          <a:graphic>
            <a:graphicData uri="http://schemas.openxmlformats.org/presentationml/2006/ole">
              <p:oleObj spid="_x0000_s26666" name="Equation" r:id="rId3" imgW="4421880" imgH="4167720" progId="Equation.3">
                <p:embed/>
              </p:oleObj>
            </a:graphicData>
          </a:graphic>
        </p:graphicFrame>
      </p:grpSp>
      <p:sp>
        <p:nvSpPr>
          <p:cNvPr id="44079" name="Text Box 47"/>
          <p:cNvSpPr txBox="1">
            <a:spLocks noChangeArrowheads="1"/>
          </p:cNvSpPr>
          <p:nvPr/>
        </p:nvSpPr>
        <p:spPr bwMode="auto">
          <a:xfrm>
            <a:off x="304800" y="1109687"/>
            <a:ext cx="4495800" cy="519113"/>
          </a:xfrm>
          <a:prstGeom prst="rect">
            <a:avLst/>
          </a:prstGeom>
          <a:noFill/>
          <a:ln w="9525">
            <a:noFill/>
            <a:miter lim="800000"/>
            <a:headEnd/>
            <a:tailEnd/>
          </a:ln>
          <a:effectLst/>
        </p:spPr>
        <p:txBody>
          <a:bodyPr>
            <a:spAutoFit/>
          </a:bodyPr>
          <a:lstStyle/>
          <a:p>
            <a:pPr>
              <a:spcBef>
                <a:spcPct val="50000"/>
              </a:spcBef>
            </a:pPr>
            <a:r>
              <a:rPr kumimoji="1" lang="en-US" altLang="zh-CN" sz="2800" dirty="0">
                <a:solidFill>
                  <a:srgbClr val="FF0000"/>
                </a:solidFill>
                <a:latin typeface="黑体" pitchFamily="2" charset="-122"/>
                <a:ea typeface="黑体" pitchFamily="2" charset="-122"/>
              </a:rPr>
              <a:t>1 </a:t>
            </a:r>
            <a:r>
              <a:rPr kumimoji="1" lang="zh-CN" altLang="en-US" sz="2800" dirty="0">
                <a:solidFill>
                  <a:srgbClr val="FF0000"/>
                </a:solidFill>
                <a:latin typeface="黑体" pitchFamily="2" charset="-122"/>
                <a:ea typeface="黑体" pitchFamily="2" charset="-122"/>
              </a:rPr>
              <a:t>点电荷位于球面中心</a:t>
            </a:r>
          </a:p>
        </p:txBody>
      </p:sp>
      <p:graphicFrame>
        <p:nvGraphicFramePr>
          <p:cNvPr id="44080" name="Object 48"/>
          <p:cNvGraphicFramePr>
            <a:graphicFrameLocks noChangeAspect="1"/>
          </p:cNvGraphicFramePr>
          <p:nvPr/>
        </p:nvGraphicFramePr>
        <p:xfrm>
          <a:off x="838200" y="1752600"/>
          <a:ext cx="2743200" cy="1306513"/>
        </p:xfrm>
        <a:graphic>
          <a:graphicData uri="http://schemas.openxmlformats.org/presentationml/2006/ole">
            <p:oleObj spid="_x0000_s26667" name="Equation" r:id="rId4" imgW="799753" imgH="431613" progId="Equation.3">
              <p:embed/>
            </p:oleObj>
          </a:graphicData>
        </a:graphic>
      </p:graphicFrame>
      <p:graphicFrame>
        <p:nvGraphicFramePr>
          <p:cNvPr id="44081" name="Object 49"/>
          <p:cNvGraphicFramePr>
            <a:graphicFrameLocks noChangeAspect="1"/>
          </p:cNvGraphicFramePr>
          <p:nvPr/>
        </p:nvGraphicFramePr>
        <p:xfrm>
          <a:off x="304800" y="3352800"/>
          <a:ext cx="4597400" cy="1136650"/>
        </p:xfrm>
        <a:graphic>
          <a:graphicData uri="http://schemas.openxmlformats.org/presentationml/2006/ole">
            <p:oleObj spid="_x0000_s26668" name="Equation" r:id="rId5" imgW="1727200" imgH="431800" progId="Equation.3">
              <p:embed/>
            </p:oleObj>
          </a:graphicData>
        </a:graphic>
      </p:graphicFrame>
      <p:graphicFrame>
        <p:nvGraphicFramePr>
          <p:cNvPr id="44082" name="Object 50"/>
          <p:cNvGraphicFramePr>
            <a:graphicFrameLocks noChangeAspect="1"/>
          </p:cNvGraphicFramePr>
          <p:nvPr/>
        </p:nvGraphicFramePr>
        <p:xfrm>
          <a:off x="1676400" y="4495800"/>
          <a:ext cx="1749425" cy="1263650"/>
        </p:xfrm>
        <a:graphic>
          <a:graphicData uri="http://schemas.openxmlformats.org/presentationml/2006/ole">
            <p:oleObj spid="_x0000_s26669" name="Equation" r:id="rId6" imgW="495085" imgH="431613" progId="Equation.3">
              <p:embed/>
            </p:oleObj>
          </a:graphicData>
        </a:graphic>
      </p:graphicFrame>
      <p:grpSp>
        <p:nvGrpSpPr>
          <p:cNvPr id="15" name="Group 51"/>
          <p:cNvGrpSpPr>
            <a:grpSpLocks/>
          </p:cNvGrpSpPr>
          <p:nvPr/>
        </p:nvGrpSpPr>
        <p:grpSpPr bwMode="auto">
          <a:xfrm>
            <a:off x="5791200" y="2239476"/>
            <a:ext cx="990600" cy="1295400"/>
            <a:chOff x="3648" y="2112"/>
            <a:chExt cx="672" cy="864"/>
          </a:xfrm>
        </p:grpSpPr>
        <p:sp>
          <p:nvSpPr>
            <p:cNvPr id="44084" name="Line 52"/>
            <p:cNvSpPr>
              <a:spLocks noChangeShapeType="1"/>
            </p:cNvSpPr>
            <p:nvPr/>
          </p:nvSpPr>
          <p:spPr bwMode="auto">
            <a:xfrm flipH="1" flipV="1">
              <a:off x="3888" y="2352"/>
              <a:ext cx="432" cy="624"/>
            </a:xfrm>
            <a:prstGeom prst="line">
              <a:avLst/>
            </a:prstGeom>
            <a:noFill/>
            <a:ln w="28575">
              <a:solidFill>
                <a:srgbClr val="0000FF"/>
              </a:solidFill>
              <a:round/>
              <a:headEnd/>
              <a:tailEnd type="triangle" w="sm" len="lg"/>
            </a:ln>
            <a:effectLst/>
          </p:spPr>
          <p:txBody>
            <a:bodyPr wrap="none" anchor="ctr"/>
            <a:lstStyle/>
            <a:p>
              <a:endParaRPr lang="zh-CN" altLang="en-US"/>
            </a:p>
          </p:txBody>
        </p:sp>
        <p:graphicFrame>
          <p:nvGraphicFramePr>
            <p:cNvPr id="44085" name="Object 53"/>
            <p:cNvGraphicFramePr>
              <a:graphicFrameLocks noChangeAspect="1"/>
            </p:cNvGraphicFramePr>
            <p:nvPr/>
          </p:nvGraphicFramePr>
          <p:xfrm>
            <a:off x="3648" y="2112"/>
            <a:ext cx="361" cy="299"/>
          </p:xfrm>
          <a:graphic>
            <a:graphicData uri="http://schemas.openxmlformats.org/presentationml/2006/ole">
              <p:oleObj spid="_x0000_s26670" name="公式" r:id="rId7" imgW="122040" imgH="146880" progId="Equation.3">
                <p:embed/>
              </p:oleObj>
            </a:graphicData>
          </a:graphic>
        </p:graphicFrame>
      </p:grpSp>
      <p:sp>
        <p:nvSpPr>
          <p:cNvPr id="54" name="Rectangle 2"/>
          <p:cNvSpPr>
            <a:spLocks noChangeArrowheads="1"/>
          </p:cNvSpPr>
          <p:nvPr/>
        </p:nvSpPr>
        <p:spPr bwMode="auto">
          <a:xfrm>
            <a:off x="683568" y="179929"/>
            <a:ext cx="3168352" cy="584775"/>
          </a:xfrm>
          <a:prstGeom prst="rect">
            <a:avLst/>
          </a:prstGeom>
          <a:noFill/>
          <a:ln w="9525">
            <a:noFill/>
            <a:miter lim="800000"/>
            <a:headEnd/>
            <a:tailEnd/>
          </a:ln>
          <a:effectLst/>
        </p:spPr>
        <p:txBody>
          <a:bodyPr wrap="square">
            <a:spAutoFit/>
          </a:bodyPr>
          <a:lstStyle/>
          <a:p>
            <a:r>
              <a:rPr kumimoji="1" lang="zh-CN" altLang="en-US" sz="3200" b="1" dirty="0" smtClean="0">
                <a:solidFill>
                  <a:srgbClr val="00B050"/>
                </a:solidFill>
                <a:latin typeface="黑体" pitchFamily="2" charset="-122"/>
                <a:ea typeface="黑体" pitchFamily="2" charset="-122"/>
              </a:rPr>
              <a:t>高斯定理的证明</a:t>
            </a:r>
            <a:endParaRPr kumimoji="1" lang="zh-CN" altLang="en-US" sz="3200" b="1" dirty="0">
              <a:solidFill>
                <a:srgbClr val="00B050"/>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4079"/>
                                        </p:tgtEl>
                                        <p:attrNameLst>
                                          <p:attrName>style.visibility</p:attrName>
                                        </p:attrNameLst>
                                      </p:cBhvr>
                                      <p:to>
                                        <p:strVal val="visible"/>
                                      </p:to>
                                    </p:set>
                                    <p:animEffect transition="in" filter="blinds(vertical)">
                                      <p:cBhvr>
                                        <p:cTn id="7" dur="500"/>
                                        <p:tgtEl>
                                          <p:spTgt spid="4407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9"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strips(up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4080"/>
                                        </p:tgtEl>
                                        <p:attrNameLst>
                                          <p:attrName>style.visibility</p:attrName>
                                        </p:attrNameLst>
                                      </p:cBhvr>
                                      <p:to>
                                        <p:strVal val="visible"/>
                                      </p:to>
                                    </p:set>
                                    <p:animEffect transition="in" filter="blinds(horizontal)">
                                      <p:cBhvr>
                                        <p:cTn id="22" dur="500"/>
                                        <p:tgtEl>
                                          <p:spTgt spid="44080"/>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strips(upRigh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44081"/>
                                        </p:tgtEl>
                                        <p:attrNameLst>
                                          <p:attrName>style.visibility</p:attrName>
                                        </p:attrNameLst>
                                      </p:cBhvr>
                                      <p:to>
                                        <p:strVal val="visible"/>
                                      </p:to>
                                    </p:set>
                                    <p:animEffect transition="in" filter="blinds(vertical)">
                                      <p:cBhvr>
                                        <p:cTn id="32" dur="500"/>
                                        <p:tgtEl>
                                          <p:spTgt spid="4408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44082"/>
                                        </p:tgtEl>
                                        <p:attrNameLst>
                                          <p:attrName>style.visibility</p:attrName>
                                        </p:attrNameLst>
                                      </p:cBhvr>
                                      <p:to>
                                        <p:strVal val="visible"/>
                                      </p:to>
                                    </p:set>
                                    <p:animEffect transition="in" filter="blinds(vertical)">
                                      <p:cBhvr>
                                        <p:cTn id="37" dur="500"/>
                                        <p:tgtEl>
                                          <p:spTgt spid="44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79"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3850" y="1417640"/>
            <a:ext cx="4176713" cy="2443164"/>
            <a:chOff x="204" y="1300"/>
            <a:chExt cx="2631" cy="1539"/>
          </a:xfrm>
        </p:grpSpPr>
        <p:sp>
          <p:nvSpPr>
            <p:cNvPr id="45059" name="Text Box 3"/>
            <p:cNvSpPr txBox="1">
              <a:spLocks noChangeArrowheads="1"/>
            </p:cNvSpPr>
            <p:nvPr/>
          </p:nvSpPr>
          <p:spPr bwMode="auto">
            <a:xfrm>
              <a:off x="204" y="1300"/>
              <a:ext cx="2631" cy="1539"/>
            </a:xfrm>
            <a:prstGeom prst="rect">
              <a:avLst/>
            </a:prstGeom>
            <a:noFill/>
            <a:ln w="9525">
              <a:noFill/>
              <a:miter lim="800000"/>
              <a:headEnd/>
              <a:tailEnd/>
            </a:ln>
            <a:effectLst/>
          </p:spPr>
          <p:txBody>
            <a:bodyPr>
              <a:spAutoFit/>
            </a:bodyPr>
            <a:lstStyle/>
            <a:p>
              <a:pPr>
                <a:spcBef>
                  <a:spcPct val="50000"/>
                </a:spcBef>
              </a:pPr>
              <a:endParaRPr kumimoji="1" lang="en-US" altLang="zh-CN" sz="2800" b="1" dirty="0">
                <a:solidFill>
                  <a:srgbClr val="CC0000"/>
                </a:solidFill>
                <a:latin typeface="Times New Roman" pitchFamily="18" charset="0"/>
              </a:endParaRPr>
            </a:p>
            <a:p>
              <a:pPr>
                <a:spcBef>
                  <a:spcPct val="50000"/>
                </a:spcBef>
              </a:pPr>
              <a:r>
                <a:rPr kumimoji="1" lang="en-US" altLang="zh-CN" sz="2800" dirty="0">
                  <a:latin typeface="Times New Roman" pitchFamily="18" charset="0"/>
                </a:rPr>
                <a:t>                  </a:t>
              </a:r>
              <a:r>
                <a:rPr kumimoji="1" lang="zh-CN" altLang="en-US" sz="2800" dirty="0">
                  <a:latin typeface="Times New Roman" pitchFamily="18" charset="0"/>
                  <a:ea typeface="黑体" pitchFamily="2" charset="-122"/>
                </a:rPr>
                <a:t>发出的</a:t>
              </a:r>
            </a:p>
            <a:p>
              <a:pPr>
                <a:spcBef>
                  <a:spcPct val="50000"/>
                </a:spcBef>
              </a:pPr>
              <a:r>
                <a:rPr kumimoji="1" lang="zh-CN" altLang="en-US" sz="2800" dirty="0">
                  <a:latin typeface="Times New Roman" pitchFamily="18" charset="0"/>
                  <a:ea typeface="黑体" pitchFamily="2" charset="-122"/>
                </a:rPr>
                <a:t>条电场线仍全部穿出封闭</a:t>
              </a:r>
            </a:p>
            <a:p>
              <a:pPr>
                <a:spcBef>
                  <a:spcPct val="50000"/>
                </a:spcBef>
              </a:pPr>
              <a:r>
                <a:rPr kumimoji="1" lang="zh-CN" altLang="en-US" sz="2800" dirty="0">
                  <a:latin typeface="Times New Roman" pitchFamily="18" charset="0"/>
                  <a:ea typeface="黑体" pitchFamily="2" charset="-122"/>
                </a:rPr>
                <a:t>曲面</a:t>
              </a:r>
              <a:r>
                <a:rPr kumimoji="1" lang="zh-CN" altLang="en-US" sz="2800" dirty="0">
                  <a:latin typeface="Times New Roman" pitchFamily="18" charset="0"/>
                </a:rPr>
                <a:t> </a:t>
              </a:r>
              <a:r>
                <a:rPr kumimoji="1" lang="en-US" altLang="zh-CN" sz="2800" i="1" dirty="0">
                  <a:latin typeface="Times New Roman" pitchFamily="18" charset="0"/>
                </a:rPr>
                <a:t>S</a:t>
              </a:r>
              <a:r>
                <a:rPr kumimoji="1" lang="en-US" altLang="zh-CN" sz="2800" dirty="0">
                  <a:latin typeface="Times New Roman" pitchFamily="18" charset="0"/>
                </a:rPr>
                <a:t> </a:t>
              </a:r>
              <a:r>
                <a:rPr kumimoji="1" lang="zh-CN" altLang="en-US" sz="2800" dirty="0">
                  <a:latin typeface="Times New Roman" pitchFamily="18" charset="0"/>
                </a:rPr>
                <a:t>，</a:t>
              </a:r>
              <a:r>
                <a:rPr kumimoji="1" lang="zh-CN" altLang="en-US" sz="2800" dirty="0">
                  <a:latin typeface="Times New Roman" pitchFamily="18" charset="0"/>
                  <a:ea typeface="黑体" pitchFamily="2" charset="-122"/>
                </a:rPr>
                <a:t>即</a:t>
              </a:r>
              <a:r>
                <a:rPr kumimoji="1" lang="zh-CN" altLang="en-US" sz="2800" dirty="0">
                  <a:latin typeface="Times New Roman" pitchFamily="18" charset="0"/>
                </a:rPr>
                <a:t>：</a:t>
              </a:r>
            </a:p>
          </p:txBody>
        </p:sp>
        <p:graphicFrame>
          <p:nvGraphicFramePr>
            <p:cNvPr id="45060" name="Object 4"/>
            <p:cNvGraphicFramePr>
              <a:graphicFrameLocks noChangeAspect="1"/>
            </p:cNvGraphicFramePr>
            <p:nvPr>
              <p:extLst>
                <p:ext uri="{D42A27DB-BD31-4B8C-83A1-F6EECF244321}">
                  <p14:modId xmlns:p14="http://schemas.microsoft.com/office/powerpoint/2010/main" xmlns="" val="2708532308"/>
                </p:ext>
              </p:extLst>
            </p:nvPr>
          </p:nvGraphicFramePr>
          <p:xfrm>
            <a:off x="1927" y="1599"/>
            <a:ext cx="770" cy="514"/>
          </p:xfrm>
          <a:graphic>
            <a:graphicData uri="http://schemas.openxmlformats.org/presentationml/2006/ole">
              <p:oleObj spid="_x0000_s27682" name="Equation" r:id="rId3" imgW="342751" imgH="228501" progId="Equation.3">
                <p:embed/>
              </p:oleObj>
            </a:graphicData>
          </a:graphic>
        </p:graphicFrame>
        <p:graphicFrame>
          <p:nvGraphicFramePr>
            <p:cNvPr id="45061" name="Object 5"/>
            <p:cNvGraphicFramePr>
              <a:graphicFrameLocks noChangeAspect="1"/>
            </p:cNvGraphicFramePr>
            <p:nvPr>
              <p:extLst>
                <p:ext uri="{D42A27DB-BD31-4B8C-83A1-F6EECF244321}">
                  <p14:modId xmlns:p14="http://schemas.microsoft.com/office/powerpoint/2010/main" xmlns="" val="2637826208"/>
                </p:ext>
              </p:extLst>
            </p:nvPr>
          </p:nvGraphicFramePr>
          <p:xfrm>
            <a:off x="748" y="1662"/>
            <a:ext cx="551" cy="406"/>
          </p:xfrm>
          <a:graphic>
            <a:graphicData uri="http://schemas.openxmlformats.org/presentationml/2006/ole">
              <p:oleObj spid="_x0000_s27683" name="Equation" r:id="rId4" imgW="241091" imgH="177646" progId="Equation.3">
                <p:embed/>
              </p:oleObj>
            </a:graphicData>
          </a:graphic>
        </p:graphicFrame>
      </p:grpSp>
      <p:graphicFrame>
        <p:nvGraphicFramePr>
          <p:cNvPr id="45062" name="Object 6"/>
          <p:cNvGraphicFramePr>
            <a:graphicFrameLocks noChangeAspect="1"/>
          </p:cNvGraphicFramePr>
          <p:nvPr>
            <p:extLst>
              <p:ext uri="{D42A27DB-BD31-4B8C-83A1-F6EECF244321}">
                <p14:modId xmlns:p14="http://schemas.microsoft.com/office/powerpoint/2010/main" xmlns="" val="3254140924"/>
              </p:ext>
            </p:extLst>
          </p:nvPr>
        </p:nvGraphicFramePr>
        <p:xfrm>
          <a:off x="1809750" y="4257675"/>
          <a:ext cx="1636713" cy="1131888"/>
        </p:xfrm>
        <a:graphic>
          <a:graphicData uri="http://schemas.openxmlformats.org/presentationml/2006/ole">
            <p:oleObj spid="_x0000_s27684" name="Equation" r:id="rId5" imgW="457002" imgH="393529" progId="Equation.DSMT4">
              <p:embed/>
            </p:oleObj>
          </a:graphicData>
        </a:graphic>
      </p:graphicFrame>
      <p:grpSp>
        <p:nvGrpSpPr>
          <p:cNvPr id="3" name="Group 7"/>
          <p:cNvGrpSpPr>
            <a:grpSpLocks/>
          </p:cNvGrpSpPr>
          <p:nvPr/>
        </p:nvGrpSpPr>
        <p:grpSpPr bwMode="auto">
          <a:xfrm>
            <a:off x="4724400" y="1082501"/>
            <a:ext cx="4191000" cy="5638800"/>
            <a:chOff x="2976" y="480"/>
            <a:chExt cx="2640" cy="3552"/>
          </a:xfrm>
        </p:grpSpPr>
        <p:grpSp>
          <p:nvGrpSpPr>
            <p:cNvPr id="4" name="Group 8"/>
            <p:cNvGrpSpPr>
              <a:grpSpLocks/>
            </p:cNvGrpSpPr>
            <p:nvPr/>
          </p:nvGrpSpPr>
          <p:grpSpPr bwMode="auto">
            <a:xfrm>
              <a:off x="2976" y="480"/>
              <a:ext cx="2640" cy="3552"/>
              <a:chOff x="2976" y="480"/>
              <a:chExt cx="2640" cy="3552"/>
            </a:xfrm>
          </p:grpSpPr>
          <p:sp>
            <p:nvSpPr>
              <p:cNvPr id="45065" name="Rectangle 9"/>
              <p:cNvSpPr>
                <a:spLocks noChangeArrowheads="1"/>
              </p:cNvSpPr>
              <p:nvPr/>
            </p:nvSpPr>
            <p:spPr bwMode="auto">
              <a:xfrm>
                <a:off x="2976" y="480"/>
                <a:ext cx="2640" cy="3552"/>
              </a:xfrm>
              <a:prstGeom prst="rect">
                <a:avLst/>
              </a:prstGeom>
              <a:solidFill>
                <a:schemeClr val="bg1"/>
              </a:solidFill>
              <a:ln w="9525">
                <a:solidFill>
                  <a:srgbClr val="006666"/>
                </a:solidFill>
                <a:miter lim="800000"/>
                <a:headEnd/>
                <a:tailEnd/>
              </a:ln>
              <a:effectLst/>
            </p:spPr>
            <p:txBody>
              <a:bodyPr wrap="none" anchor="ctr"/>
              <a:lstStyle/>
              <a:p>
                <a:endParaRPr lang="zh-CN" altLang="en-US"/>
              </a:p>
            </p:txBody>
          </p:sp>
          <p:sp>
            <p:nvSpPr>
              <p:cNvPr id="45066" name="Freeform 10"/>
              <p:cNvSpPr>
                <a:spLocks/>
              </p:cNvSpPr>
              <p:nvPr/>
            </p:nvSpPr>
            <p:spPr bwMode="auto">
              <a:xfrm>
                <a:off x="3264" y="907"/>
                <a:ext cx="1812" cy="1306"/>
              </a:xfrm>
              <a:custGeom>
                <a:avLst/>
                <a:gdLst/>
                <a:ahLst/>
                <a:cxnLst>
                  <a:cxn ang="0">
                    <a:pos x="245" y="652"/>
                  </a:cxn>
                  <a:cxn ang="0">
                    <a:pos x="389" y="296"/>
                  </a:cxn>
                  <a:cxn ang="0">
                    <a:pos x="500" y="196"/>
                  </a:cxn>
                  <a:cxn ang="0">
                    <a:pos x="1011" y="63"/>
                  </a:cxn>
                  <a:cxn ang="0">
                    <a:pos x="1422" y="96"/>
                  </a:cxn>
                  <a:cxn ang="0">
                    <a:pos x="1556" y="241"/>
                  </a:cxn>
                  <a:cxn ang="0">
                    <a:pos x="1623" y="285"/>
                  </a:cxn>
                  <a:cxn ang="0">
                    <a:pos x="1656" y="307"/>
                  </a:cxn>
                  <a:cxn ang="0">
                    <a:pos x="1745" y="440"/>
                  </a:cxn>
                  <a:cxn ang="0">
                    <a:pos x="1734" y="829"/>
                  </a:cxn>
                  <a:cxn ang="0">
                    <a:pos x="1656" y="985"/>
                  </a:cxn>
                  <a:cxn ang="0">
                    <a:pos x="1256" y="1207"/>
                  </a:cxn>
                  <a:cxn ang="0">
                    <a:pos x="1145" y="1240"/>
                  </a:cxn>
                  <a:cxn ang="0">
                    <a:pos x="789" y="1174"/>
                  </a:cxn>
                  <a:cxn ang="0">
                    <a:pos x="722" y="1152"/>
                  </a:cxn>
                  <a:cxn ang="0">
                    <a:pos x="611" y="1129"/>
                  </a:cxn>
                  <a:cxn ang="0">
                    <a:pos x="45" y="1140"/>
                  </a:cxn>
                  <a:cxn ang="0">
                    <a:pos x="0" y="1040"/>
                  </a:cxn>
                  <a:cxn ang="0">
                    <a:pos x="11" y="907"/>
                  </a:cxn>
                  <a:cxn ang="0">
                    <a:pos x="67" y="807"/>
                  </a:cxn>
                  <a:cxn ang="0">
                    <a:pos x="211" y="663"/>
                  </a:cxn>
                  <a:cxn ang="0">
                    <a:pos x="245" y="652"/>
                  </a:cxn>
                </a:cxnLst>
                <a:rect l="0" t="0" r="r" b="b"/>
                <a:pathLst>
                  <a:path w="1812" h="1306">
                    <a:moveTo>
                      <a:pt x="245" y="652"/>
                    </a:moveTo>
                    <a:cubicBezTo>
                      <a:pt x="255" y="512"/>
                      <a:pt x="263" y="380"/>
                      <a:pt x="389" y="296"/>
                    </a:cubicBezTo>
                    <a:cubicBezTo>
                      <a:pt x="410" y="233"/>
                      <a:pt x="436" y="212"/>
                      <a:pt x="500" y="196"/>
                    </a:cubicBezTo>
                    <a:cubicBezTo>
                      <a:pt x="651" y="77"/>
                      <a:pt x="824" y="82"/>
                      <a:pt x="1011" y="63"/>
                    </a:cubicBezTo>
                    <a:cubicBezTo>
                      <a:pt x="1148" y="67"/>
                      <a:pt x="1324" y="0"/>
                      <a:pt x="1422" y="96"/>
                    </a:cubicBezTo>
                    <a:cubicBezTo>
                      <a:pt x="1466" y="139"/>
                      <a:pt x="1503" y="206"/>
                      <a:pt x="1556" y="241"/>
                    </a:cubicBezTo>
                    <a:cubicBezTo>
                      <a:pt x="1578" y="256"/>
                      <a:pt x="1601" y="270"/>
                      <a:pt x="1623" y="285"/>
                    </a:cubicBezTo>
                    <a:cubicBezTo>
                      <a:pt x="1634" y="292"/>
                      <a:pt x="1656" y="307"/>
                      <a:pt x="1656" y="307"/>
                    </a:cubicBezTo>
                    <a:cubicBezTo>
                      <a:pt x="1686" y="352"/>
                      <a:pt x="1715" y="395"/>
                      <a:pt x="1745" y="440"/>
                    </a:cubicBezTo>
                    <a:cubicBezTo>
                      <a:pt x="1786" y="565"/>
                      <a:pt x="1812" y="712"/>
                      <a:pt x="1734" y="829"/>
                    </a:cubicBezTo>
                    <a:cubicBezTo>
                      <a:pt x="1720" y="888"/>
                      <a:pt x="1699" y="942"/>
                      <a:pt x="1656" y="985"/>
                    </a:cubicBezTo>
                    <a:cubicBezTo>
                      <a:pt x="1601" y="1151"/>
                      <a:pt x="1408" y="1186"/>
                      <a:pt x="1256" y="1207"/>
                    </a:cubicBezTo>
                    <a:cubicBezTo>
                      <a:pt x="1175" y="1234"/>
                      <a:pt x="1212" y="1223"/>
                      <a:pt x="1145" y="1240"/>
                    </a:cubicBezTo>
                    <a:cubicBezTo>
                      <a:pt x="1017" y="1306"/>
                      <a:pt x="909" y="1213"/>
                      <a:pt x="789" y="1174"/>
                    </a:cubicBezTo>
                    <a:cubicBezTo>
                      <a:pt x="785" y="1173"/>
                      <a:pt x="726" y="1153"/>
                      <a:pt x="722" y="1152"/>
                    </a:cubicBezTo>
                    <a:cubicBezTo>
                      <a:pt x="685" y="1144"/>
                      <a:pt x="611" y="1129"/>
                      <a:pt x="611" y="1129"/>
                    </a:cubicBezTo>
                    <a:cubicBezTo>
                      <a:pt x="170" y="1156"/>
                      <a:pt x="359" y="1160"/>
                      <a:pt x="45" y="1140"/>
                    </a:cubicBezTo>
                    <a:cubicBezTo>
                      <a:pt x="32" y="1104"/>
                      <a:pt x="12" y="1076"/>
                      <a:pt x="0" y="1040"/>
                    </a:cubicBezTo>
                    <a:cubicBezTo>
                      <a:pt x="4" y="996"/>
                      <a:pt x="5" y="951"/>
                      <a:pt x="11" y="907"/>
                    </a:cubicBezTo>
                    <a:cubicBezTo>
                      <a:pt x="16" y="870"/>
                      <a:pt x="49" y="833"/>
                      <a:pt x="67" y="807"/>
                    </a:cubicBezTo>
                    <a:cubicBezTo>
                      <a:pt x="106" y="748"/>
                      <a:pt x="140" y="687"/>
                      <a:pt x="211" y="663"/>
                    </a:cubicBezTo>
                    <a:cubicBezTo>
                      <a:pt x="248" y="638"/>
                      <a:pt x="245" y="626"/>
                      <a:pt x="245" y="652"/>
                    </a:cubicBezTo>
                    <a:close/>
                  </a:path>
                </a:pathLst>
              </a:custGeom>
              <a:gradFill rotWithShape="0">
                <a:gsLst>
                  <a:gs pos="0">
                    <a:srgbClr val="FFFFFF"/>
                  </a:gs>
                  <a:gs pos="100000">
                    <a:srgbClr val="99CCFF"/>
                  </a:gs>
                </a:gsLst>
                <a:path path="rect">
                  <a:fillToRect l="50000" t="50000" r="50000" b="50000"/>
                </a:path>
              </a:gradFill>
              <a:ln w="19050" cmpd="sng">
                <a:solidFill>
                  <a:srgbClr val="3333FF"/>
                </a:solidFill>
                <a:round/>
                <a:headEnd/>
                <a:tailEnd/>
              </a:ln>
              <a:effectLst/>
            </p:spPr>
            <p:txBody>
              <a:bodyPr wrap="none" anchor="ctr"/>
              <a:lstStyle/>
              <a:p>
                <a:endParaRPr lang="zh-CN" altLang="en-US"/>
              </a:p>
            </p:txBody>
          </p:sp>
          <p:grpSp>
            <p:nvGrpSpPr>
              <p:cNvPr id="5" name="Group 11"/>
              <p:cNvGrpSpPr>
                <a:grpSpLocks/>
              </p:cNvGrpSpPr>
              <p:nvPr/>
            </p:nvGrpSpPr>
            <p:grpSpPr bwMode="auto">
              <a:xfrm>
                <a:off x="3024" y="1819"/>
                <a:ext cx="2448" cy="68"/>
                <a:chOff x="3129" y="2700"/>
                <a:chExt cx="2448" cy="68"/>
              </a:xfrm>
            </p:grpSpPr>
            <p:sp>
              <p:nvSpPr>
                <p:cNvPr id="45068" name="Line 12"/>
                <p:cNvSpPr>
                  <a:spLocks noChangeShapeType="1"/>
                </p:cNvSpPr>
                <p:nvPr/>
              </p:nvSpPr>
              <p:spPr bwMode="auto">
                <a:xfrm flipH="1">
                  <a:off x="3195" y="2734"/>
                  <a:ext cx="2316" cy="1"/>
                </a:xfrm>
                <a:prstGeom prst="line">
                  <a:avLst/>
                </a:prstGeom>
                <a:noFill/>
                <a:ln w="12700">
                  <a:solidFill>
                    <a:srgbClr val="FF0000"/>
                  </a:solidFill>
                  <a:round/>
                  <a:headEnd/>
                  <a:tailEnd/>
                </a:ln>
              </p:spPr>
              <p:txBody>
                <a:bodyPr/>
                <a:lstStyle/>
                <a:p>
                  <a:endParaRPr lang="zh-CN" altLang="en-US"/>
                </a:p>
              </p:txBody>
            </p:sp>
            <p:sp>
              <p:nvSpPr>
                <p:cNvPr id="45069" name="Freeform 13"/>
                <p:cNvSpPr>
                  <a:spLocks/>
                </p:cNvSpPr>
                <p:nvPr/>
              </p:nvSpPr>
              <p:spPr bwMode="auto">
                <a:xfrm>
                  <a:off x="5478" y="2701"/>
                  <a:ext cx="99" cy="67"/>
                </a:xfrm>
                <a:custGeom>
                  <a:avLst/>
                  <a:gdLst/>
                  <a:ahLst/>
                  <a:cxnLst>
                    <a:cxn ang="0">
                      <a:pos x="0" y="67"/>
                    </a:cxn>
                    <a:cxn ang="0">
                      <a:pos x="99" y="33"/>
                    </a:cxn>
                    <a:cxn ang="0">
                      <a:pos x="0" y="0"/>
                    </a:cxn>
                    <a:cxn ang="0">
                      <a:pos x="31" y="33"/>
                    </a:cxn>
                    <a:cxn ang="0">
                      <a:pos x="0" y="67"/>
                    </a:cxn>
                  </a:cxnLst>
                  <a:rect l="0" t="0" r="r" b="b"/>
                  <a:pathLst>
                    <a:path w="99" h="67">
                      <a:moveTo>
                        <a:pt x="0" y="67"/>
                      </a:moveTo>
                      <a:lnTo>
                        <a:pt x="99" y="33"/>
                      </a:lnTo>
                      <a:lnTo>
                        <a:pt x="0" y="0"/>
                      </a:lnTo>
                      <a:lnTo>
                        <a:pt x="31" y="33"/>
                      </a:lnTo>
                      <a:lnTo>
                        <a:pt x="0" y="67"/>
                      </a:lnTo>
                      <a:close/>
                    </a:path>
                  </a:pathLst>
                </a:custGeom>
                <a:solidFill>
                  <a:srgbClr val="FF0000"/>
                </a:solidFill>
                <a:ln w="9525">
                  <a:noFill/>
                  <a:round/>
                  <a:headEnd/>
                  <a:tailEnd/>
                </a:ln>
              </p:spPr>
              <p:txBody>
                <a:bodyPr/>
                <a:lstStyle/>
                <a:p>
                  <a:endParaRPr lang="zh-CN" altLang="en-US"/>
                </a:p>
              </p:txBody>
            </p:sp>
            <p:sp>
              <p:nvSpPr>
                <p:cNvPr id="45070" name="Freeform 14"/>
                <p:cNvSpPr>
                  <a:spLocks/>
                </p:cNvSpPr>
                <p:nvPr/>
              </p:nvSpPr>
              <p:spPr bwMode="auto">
                <a:xfrm>
                  <a:off x="3129" y="2700"/>
                  <a:ext cx="99" cy="67"/>
                </a:xfrm>
                <a:custGeom>
                  <a:avLst/>
                  <a:gdLst/>
                  <a:ahLst/>
                  <a:cxnLst>
                    <a:cxn ang="0">
                      <a:pos x="99" y="0"/>
                    </a:cxn>
                    <a:cxn ang="0">
                      <a:pos x="0" y="34"/>
                    </a:cxn>
                    <a:cxn ang="0">
                      <a:pos x="99" y="67"/>
                    </a:cxn>
                    <a:cxn ang="0">
                      <a:pos x="68" y="34"/>
                    </a:cxn>
                    <a:cxn ang="0">
                      <a:pos x="99" y="0"/>
                    </a:cxn>
                  </a:cxnLst>
                  <a:rect l="0" t="0" r="r" b="b"/>
                  <a:pathLst>
                    <a:path w="99" h="67">
                      <a:moveTo>
                        <a:pt x="99" y="0"/>
                      </a:moveTo>
                      <a:lnTo>
                        <a:pt x="0" y="34"/>
                      </a:lnTo>
                      <a:lnTo>
                        <a:pt x="99" y="67"/>
                      </a:lnTo>
                      <a:lnTo>
                        <a:pt x="68" y="34"/>
                      </a:lnTo>
                      <a:lnTo>
                        <a:pt x="99" y="0"/>
                      </a:lnTo>
                      <a:close/>
                    </a:path>
                  </a:pathLst>
                </a:custGeom>
                <a:solidFill>
                  <a:srgbClr val="FF0000"/>
                </a:solidFill>
                <a:ln w="9525">
                  <a:noFill/>
                  <a:round/>
                  <a:headEnd/>
                  <a:tailEnd/>
                </a:ln>
              </p:spPr>
              <p:txBody>
                <a:bodyPr/>
                <a:lstStyle/>
                <a:p>
                  <a:endParaRPr lang="zh-CN" altLang="en-US"/>
                </a:p>
              </p:txBody>
            </p:sp>
          </p:grpSp>
          <p:grpSp>
            <p:nvGrpSpPr>
              <p:cNvPr id="6" name="Group 15"/>
              <p:cNvGrpSpPr>
                <a:grpSpLocks/>
              </p:cNvGrpSpPr>
              <p:nvPr/>
            </p:nvGrpSpPr>
            <p:grpSpPr bwMode="auto">
              <a:xfrm>
                <a:off x="3065" y="1394"/>
                <a:ext cx="2270" cy="918"/>
                <a:chOff x="3170" y="2275"/>
                <a:chExt cx="2270" cy="918"/>
              </a:xfrm>
            </p:grpSpPr>
            <p:sp>
              <p:nvSpPr>
                <p:cNvPr id="45072" name="Line 16"/>
                <p:cNvSpPr>
                  <a:spLocks noChangeShapeType="1"/>
                </p:cNvSpPr>
                <p:nvPr/>
              </p:nvSpPr>
              <p:spPr bwMode="auto">
                <a:xfrm flipH="1" flipV="1">
                  <a:off x="3231" y="2300"/>
                  <a:ext cx="2148" cy="868"/>
                </a:xfrm>
                <a:prstGeom prst="line">
                  <a:avLst/>
                </a:prstGeom>
                <a:noFill/>
                <a:ln w="12700">
                  <a:solidFill>
                    <a:srgbClr val="FF0000"/>
                  </a:solidFill>
                  <a:round/>
                  <a:headEnd/>
                  <a:tailEnd/>
                </a:ln>
              </p:spPr>
              <p:txBody>
                <a:bodyPr/>
                <a:lstStyle/>
                <a:p>
                  <a:endParaRPr lang="zh-CN" altLang="en-US"/>
                </a:p>
              </p:txBody>
            </p:sp>
            <p:sp>
              <p:nvSpPr>
                <p:cNvPr id="45073" name="Freeform 17"/>
                <p:cNvSpPr>
                  <a:spLocks/>
                </p:cNvSpPr>
                <p:nvPr/>
              </p:nvSpPr>
              <p:spPr bwMode="auto">
                <a:xfrm>
                  <a:off x="5335" y="3126"/>
                  <a:ext cx="105" cy="67"/>
                </a:xfrm>
                <a:custGeom>
                  <a:avLst/>
                  <a:gdLst/>
                  <a:ahLst/>
                  <a:cxnLst>
                    <a:cxn ang="0">
                      <a:pos x="0" y="62"/>
                    </a:cxn>
                    <a:cxn ang="0">
                      <a:pos x="105" y="67"/>
                    </a:cxn>
                    <a:cxn ang="0">
                      <a:pos x="25" y="0"/>
                    </a:cxn>
                    <a:cxn ang="0">
                      <a:pos x="42" y="42"/>
                    </a:cxn>
                    <a:cxn ang="0">
                      <a:pos x="0" y="62"/>
                    </a:cxn>
                  </a:cxnLst>
                  <a:rect l="0" t="0" r="r" b="b"/>
                  <a:pathLst>
                    <a:path w="105" h="67">
                      <a:moveTo>
                        <a:pt x="0" y="62"/>
                      </a:moveTo>
                      <a:lnTo>
                        <a:pt x="105" y="67"/>
                      </a:lnTo>
                      <a:lnTo>
                        <a:pt x="25" y="0"/>
                      </a:lnTo>
                      <a:lnTo>
                        <a:pt x="42" y="42"/>
                      </a:lnTo>
                      <a:lnTo>
                        <a:pt x="0" y="62"/>
                      </a:lnTo>
                      <a:close/>
                    </a:path>
                  </a:pathLst>
                </a:custGeom>
                <a:solidFill>
                  <a:srgbClr val="FF0000"/>
                </a:solidFill>
                <a:ln w="9525">
                  <a:noFill/>
                  <a:round/>
                  <a:headEnd/>
                  <a:tailEnd/>
                </a:ln>
              </p:spPr>
              <p:txBody>
                <a:bodyPr/>
                <a:lstStyle/>
                <a:p>
                  <a:endParaRPr lang="zh-CN" altLang="en-US"/>
                </a:p>
              </p:txBody>
            </p:sp>
            <p:sp>
              <p:nvSpPr>
                <p:cNvPr id="45074" name="Freeform 18"/>
                <p:cNvSpPr>
                  <a:spLocks/>
                </p:cNvSpPr>
                <p:nvPr/>
              </p:nvSpPr>
              <p:spPr bwMode="auto">
                <a:xfrm>
                  <a:off x="3170" y="2275"/>
                  <a:ext cx="105" cy="67"/>
                </a:xfrm>
                <a:custGeom>
                  <a:avLst/>
                  <a:gdLst/>
                  <a:ahLst/>
                  <a:cxnLst>
                    <a:cxn ang="0">
                      <a:pos x="105" y="5"/>
                    </a:cxn>
                    <a:cxn ang="0">
                      <a:pos x="0" y="0"/>
                    </a:cxn>
                    <a:cxn ang="0">
                      <a:pos x="80" y="67"/>
                    </a:cxn>
                    <a:cxn ang="0">
                      <a:pos x="63" y="25"/>
                    </a:cxn>
                    <a:cxn ang="0">
                      <a:pos x="105" y="5"/>
                    </a:cxn>
                  </a:cxnLst>
                  <a:rect l="0" t="0" r="r" b="b"/>
                  <a:pathLst>
                    <a:path w="105" h="67">
                      <a:moveTo>
                        <a:pt x="105" y="5"/>
                      </a:moveTo>
                      <a:lnTo>
                        <a:pt x="0" y="0"/>
                      </a:lnTo>
                      <a:lnTo>
                        <a:pt x="80" y="67"/>
                      </a:lnTo>
                      <a:lnTo>
                        <a:pt x="63" y="25"/>
                      </a:lnTo>
                      <a:lnTo>
                        <a:pt x="105" y="5"/>
                      </a:lnTo>
                      <a:close/>
                    </a:path>
                  </a:pathLst>
                </a:custGeom>
                <a:solidFill>
                  <a:srgbClr val="FF0000"/>
                </a:solidFill>
                <a:ln w="9525">
                  <a:noFill/>
                  <a:round/>
                  <a:headEnd/>
                  <a:tailEnd/>
                </a:ln>
              </p:spPr>
              <p:txBody>
                <a:bodyPr/>
                <a:lstStyle/>
                <a:p>
                  <a:endParaRPr lang="zh-CN" altLang="en-US"/>
                </a:p>
              </p:txBody>
            </p:sp>
          </p:grpSp>
          <p:grpSp>
            <p:nvGrpSpPr>
              <p:cNvPr id="7" name="Group 19"/>
              <p:cNvGrpSpPr>
                <a:grpSpLocks/>
              </p:cNvGrpSpPr>
              <p:nvPr/>
            </p:nvGrpSpPr>
            <p:grpSpPr bwMode="auto">
              <a:xfrm>
                <a:off x="3320" y="1004"/>
                <a:ext cx="1792" cy="1689"/>
                <a:chOff x="3425" y="1885"/>
                <a:chExt cx="1792" cy="1689"/>
              </a:xfrm>
            </p:grpSpPr>
            <p:sp>
              <p:nvSpPr>
                <p:cNvPr id="45076" name="Line 20"/>
                <p:cNvSpPr>
                  <a:spLocks noChangeShapeType="1"/>
                </p:cNvSpPr>
                <p:nvPr/>
              </p:nvSpPr>
              <p:spPr bwMode="auto">
                <a:xfrm flipH="1" flipV="1">
                  <a:off x="3472" y="1930"/>
                  <a:ext cx="1698" cy="1599"/>
                </a:xfrm>
                <a:prstGeom prst="line">
                  <a:avLst/>
                </a:prstGeom>
                <a:noFill/>
                <a:ln w="12700">
                  <a:solidFill>
                    <a:srgbClr val="FF0000"/>
                  </a:solidFill>
                  <a:round/>
                  <a:headEnd/>
                  <a:tailEnd/>
                </a:ln>
              </p:spPr>
              <p:txBody>
                <a:bodyPr/>
                <a:lstStyle/>
                <a:p>
                  <a:endParaRPr lang="zh-CN" altLang="en-US"/>
                </a:p>
              </p:txBody>
            </p:sp>
            <p:sp>
              <p:nvSpPr>
                <p:cNvPr id="45077" name="Freeform 21"/>
                <p:cNvSpPr>
                  <a:spLocks/>
                </p:cNvSpPr>
                <p:nvPr/>
              </p:nvSpPr>
              <p:spPr bwMode="auto">
                <a:xfrm>
                  <a:off x="5122" y="3482"/>
                  <a:ext cx="95" cy="92"/>
                </a:xfrm>
                <a:custGeom>
                  <a:avLst/>
                  <a:gdLst/>
                  <a:ahLst/>
                  <a:cxnLst>
                    <a:cxn ang="0">
                      <a:pos x="0" y="48"/>
                    </a:cxn>
                    <a:cxn ang="0">
                      <a:pos x="95" y="92"/>
                    </a:cxn>
                    <a:cxn ang="0">
                      <a:pos x="46" y="0"/>
                    </a:cxn>
                    <a:cxn ang="0">
                      <a:pos x="46" y="45"/>
                    </a:cxn>
                    <a:cxn ang="0">
                      <a:pos x="0" y="48"/>
                    </a:cxn>
                  </a:cxnLst>
                  <a:rect l="0" t="0" r="r" b="b"/>
                  <a:pathLst>
                    <a:path w="95" h="92">
                      <a:moveTo>
                        <a:pt x="0" y="48"/>
                      </a:moveTo>
                      <a:lnTo>
                        <a:pt x="95" y="92"/>
                      </a:lnTo>
                      <a:lnTo>
                        <a:pt x="46" y="0"/>
                      </a:lnTo>
                      <a:lnTo>
                        <a:pt x="46" y="45"/>
                      </a:lnTo>
                      <a:lnTo>
                        <a:pt x="0" y="48"/>
                      </a:lnTo>
                      <a:close/>
                    </a:path>
                  </a:pathLst>
                </a:custGeom>
                <a:solidFill>
                  <a:srgbClr val="FF0000"/>
                </a:solidFill>
                <a:ln w="9525">
                  <a:noFill/>
                  <a:round/>
                  <a:headEnd/>
                  <a:tailEnd/>
                </a:ln>
              </p:spPr>
              <p:txBody>
                <a:bodyPr/>
                <a:lstStyle/>
                <a:p>
                  <a:endParaRPr lang="zh-CN" altLang="en-US"/>
                </a:p>
              </p:txBody>
            </p:sp>
            <p:sp>
              <p:nvSpPr>
                <p:cNvPr id="45078" name="Freeform 22"/>
                <p:cNvSpPr>
                  <a:spLocks/>
                </p:cNvSpPr>
                <p:nvPr/>
              </p:nvSpPr>
              <p:spPr bwMode="auto">
                <a:xfrm>
                  <a:off x="3425" y="1885"/>
                  <a:ext cx="95" cy="92"/>
                </a:xfrm>
                <a:custGeom>
                  <a:avLst/>
                  <a:gdLst/>
                  <a:ahLst/>
                  <a:cxnLst>
                    <a:cxn ang="0">
                      <a:pos x="95" y="44"/>
                    </a:cxn>
                    <a:cxn ang="0">
                      <a:pos x="0" y="0"/>
                    </a:cxn>
                    <a:cxn ang="0">
                      <a:pos x="49" y="92"/>
                    </a:cxn>
                    <a:cxn ang="0">
                      <a:pos x="49" y="47"/>
                    </a:cxn>
                    <a:cxn ang="0">
                      <a:pos x="95" y="44"/>
                    </a:cxn>
                  </a:cxnLst>
                  <a:rect l="0" t="0" r="r" b="b"/>
                  <a:pathLst>
                    <a:path w="95" h="92">
                      <a:moveTo>
                        <a:pt x="95" y="44"/>
                      </a:moveTo>
                      <a:lnTo>
                        <a:pt x="0" y="0"/>
                      </a:lnTo>
                      <a:lnTo>
                        <a:pt x="49" y="92"/>
                      </a:lnTo>
                      <a:lnTo>
                        <a:pt x="49" y="47"/>
                      </a:lnTo>
                      <a:lnTo>
                        <a:pt x="95" y="44"/>
                      </a:lnTo>
                      <a:close/>
                    </a:path>
                  </a:pathLst>
                </a:custGeom>
                <a:solidFill>
                  <a:srgbClr val="FF0000"/>
                </a:solidFill>
                <a:ln w="9525">
                  <a:noFill/>
                  <a:round/>
                  <a:headEnd/>
                  <a:tailEnd/>
                </a:ln>
              </p:spPr>
              <p:txBody>
                <a:bodyPr/>
                <a:lstStyle/>
                <a:p>
                  <a:endParaRPr lang="zh-CN" altLang="en-US"/>
                </a:p>
              </p:txBody>
            </p:sp>
          </p:grpSp>
          <p:grpSp>
            <p:nvGrpSpPr>
              <p:cNvPr id="8" name="Group 23"/>
              <p:cNvGrpSpPr>
                <a:grpSpLocks/>
              </p:cNvGrpSpPr>
              <p:nvPr/>
            </p:nvGrpSpPr>
            <p:grpSpPr bwMode="auto">
              <a:xfrm>
                <a:off x="3750" y="698"/>
                <a:ext cx="968" cy="2225"/>
                <a:chOff x="3855" y="1579"/>
                <a:chExt cx="968" cy="2225"/>
              </a:xfrm>
            </p:grpSpPr>
            <p:sp>
              <p:nvSpPr>
                <p:cNvPr id="45080" name="Line 24"/>
                <p:cNvSpPr>
                  <a:spLocks noChangeShapeType="1"/>
                </p:cNvSpPr>
                <p:nvPr/>
              </p:nvSpPr>
              <p:spPr bwMode="auto">
                <a:xfrm flipH="1">
                  <a:off x="3882" y="1639"/>
                  <a:ext cx="914" cy="2105"/>
                </a:xfrm>
                <a:prstGeom prst="line">
                  <a:avLst/>
                </a:prstGeom>
                <a:noFill/>
                <a:ln w="12700">
                  <a:solidFill>
                    <a:srgbClr val="FF0000"/>
                  </a:solidFill>
                  <a:round/>
                  <a:headEnd/>
                  <a:tailEnd/>
                </a:ln>
              </p:spPr>
              <p:txBody>
                <a:bodyPr/>
                <a:lstStyle/>
                <a:p>
                  <a:endParaRPr lang="zh-CN" altLang="en-US"/>
                </a:p>
              </p:txBody>
            </p:sp>
            <p:sp>
              <p:nvSpPr>
                <p:cNvPr id="45081" name="Freeform 25"/>
                <p:cNvSpPr>
                  <a:spLocks/>
                </p:cNvSpPr>
                <p:nvPr/>
              </p:nvSpPr>
              <p:spPr bwMode="auto">
                <a:xfrm>
                  <a:off x="4753" y="1579"/>
                  <a:ext cx="70" cy="104"/>
                </a:xfrm>
                <a:custGeom>
                  <a:avLst/>
                  <a:gdLst/>
                  <a:ahLst/>
                  <a:cxnLst>
                    <a:cxn ang="0">
                      <a:pos x="62" y="104"/>
                    </a:cxn>
                    <a:cxn ang="0">
                      <a:pos x="70" y="0"/>
                    </a:cxn>
                    <a:cxn ang="0">
                      <a:pos x="0" y="78"/>
                    </a:cxn>
                    <a:cxn ang="0">
                      <a:pos x="43" y="62"/>
                    </a:cxn>
                    <a:cxn ang="0">
                      <a:pos x="62" y="104"/>
                    </a:cxn>
                  </a:cxnLst>
                  <a:rect l="0" t="0" r="r" b="b"/>
                  <a:pathLst>
                    <a:path w="70" h="104">
                      <a:moveTo>
                        <a:pt x="62" y="104"/>
                      </a:moveTo>
                      <a:lnTo>
                        <a:pt x="70" y="0"/>
                      </a:lnTo>
                      <a:lnTo>
                        <a:pt x="0" y="78"/>
                      </a:lnTo>
                      <a:lnTo>
                        <a:pt x="43" y="62"/>
                      </a:lnTo>
                      <a:lnTo>
                        <a:pt x="62" y="104"/>
                      </a:lnTo>
                      <a:close/>
                    </a:path>
                  </a:pathLst>
                </a:custGeom>
                <a:solidFill>
                  <a:srgbClr val="FF0000"/>
                </a:solidFill>
                <a:ln w="9525">
                  <a:noFill/>
                  <a:round/>
                  <a:headEnd/>
                  <a:tailEnd/>
                </a:ln>
              </p:spPr>
              <p:txBody>
                <a:bodyPr/>
                <a:lstStyle/>
                <a:p>
                  <a:endParaRPr lang="zh-CN" altLang="en-US"/>
                </a:p>
              </p:txBody>
            </p:sp>
            <p:sp>
              <p:nvSpPr>
                <p:cNvPr id="45082" name="Freeform 26"/>
                <p:cNvSpPr>
                  <a:spLocks/>
                </p:cNvSpPr>
                <p:nvPr/>
              </p:nvSpPr>
              <p:spPr bwMode="auto">
                <a:xfrm>
                  <a:off x="3855" y="3700"/>
                  <a:ext cx="70" cy="104"/>
                </a:xfrm>
                <a:custGeom>
                  <a:avLst/>
                  <a:gdLst/>
                  <a:ahLst/>
                  <a:cxnLst>
                    <a:cxn ang="0">
                      <a:pos x="8" y="0"/>
                    </a:cxn>
                    <a:cxn ang="0">
                      <a:pos x="0" y="104"/>
                    </a:cxn>
                    <a:cxn ang="0">
                      <a:pos x="70" y="26"/>
                    </a:cxn>
                    <a:cxn ang="0">
                      <a:pos x="27" y="42"/>
                    </a:cxn>
                    <a:cxn ang="0">
                      <a:pos x="8" y="0"/>
                    </a:cxn>
                  </a:cxnLst>
                  <a:rect l="0" t="0" r="r" b="b"/>
                  <a:pathLst>
                    <a:path w="70" h="104">
                      <a:moveTo>
                        <a:pt x="8" y="0"/>
                      </a:moveTo>
                      <a:lnTo>
                        <a:pt x="0" y="104"/>
                      </a:lnTo>
                      <a:lnTo>
                        <a:pt x="70" y="26"/>
                      </a:lnTo>
                      <a:lnTo>
                        <a:pt x="27" y="42"/>
                      </a:lnTo>
                      <a:lnTo>
                        <a:pt x="8" y="0"/>
                      </a:lnTo>
                      <a:close/>
                    </a:path>
                  </a:pathLst>
                </a:custGeom>
                <a:solidFill>
                  <a:srgbClr val="FF0000"/>
                </a:solidFill>
                <a:ln w="9525">
                  <a:noFill/>
                  <a:round/>
                  <a:headEnd/>
                  <a:tailEnd/>
                </a:ln>
              </p:spPr>
              <p:txBody>
                <a:bodyPr/>
                <a:lstStyle/>
                <a:p>
                  <a:endParaRPr lang="zh-CN" altLang="en-US"/>
                </a:p>
              </p:txBody>
            </p:sp>
          </p:grpSp>
          <p:grpSp>
            <p:nvGrpSpPr>
              <p:cNvPr id="9" name="Group 27"/>
              <p:cNvGrpSpPr>
                <a:grpSpLocks/>
              </p:cNvGrpSpPr>
              <p:nvPr/>
            </p:nvGrpSpPr>
            <p:grpSpPr bwMode="auto">
              <a:xfrm>
                <a:off x="3099" y="1435"/>
                <a:ext cx="2300" cy="836"/>
                <a:chOff x="3204" y="2316"/>
                <a:chExt cx="2300" cy="836"/>
              </a:xfrm>
            </p:grpSpPr>
            <p:sp>
              <p:nvSpPr>
                <p:cNvPr id="45084" name="Line 28"/>
                <p:cNvSpPr>
                  <a:spLocks noChangeShapeType="1"/>
                </p:cNvSpPr>
                <p:nvPr/>
              </p:nvSpPr>
              <p:spPr bwMode="auto">
                <a:xfrm flipH="1">
                  <a:off x="3266" y="2339"/>
                  <a:ext cx="2176" cy="790"/>
                </a:xfrm>
                <a:prstGeom prst="line">
                  <a:avLst/>
                </a:prstGeom>
                <a:noFill/>
                <a:ln w="12700">
                  <a:solidFill>
                    <a:srgbClr val="FF0000"/>
                  </a:solidFill>
                  <a:round/>
                  <a:headEnd/>
                  <a:tailEnd/>
                </a:ln>
              </p:spPr>
              <p:txBody>
                <a:bodyPr/>
                <a:lstStyle/>
                <a:p>
                  <a:endParaRPr lang="zh-CN" altLang="en-US"/>
                </a:p>
              </p:txBody>
            </p:sp>
            <p:sp>
              <p:nvSpPr>
                <p:cNvPr id="45085" name="Freeform 29"/>
                <p:cNvSpPr>
                  <a:spLocks/>
                </p:cNvSpPr>
                <p:nvPr/>
              </p:nvSpPr>
              <p:spPr bwMode="auto">
                <a:xfrm>
                  <a:off x="5400" y="2316"/>
                  <a:ext cx="104" cy="65"/>
                </a:xfrm>
                <a:custGeom>
                  <a:avLst/>
                  <a:gdLst/>
                  <a:ahLst/>
                  <a:cxnLst>
                    <a:cxn ang="0">
                      <a:pos x="22" y="65"/>
                    </a:cxn>
                    <a:cxn ang="0">
                      <a:pos x="104" y="0"/>
                    </a:cxn>
                    <a:cxn ang="0">
                      <a:pos x="0" y="2"/>
                    </a:cxn>
                    <a:cxn ang="0">
                      <a:pos x="40" y="23"/>
                    </a:cxn>
                    <a:cxn ang="0">
                      <a:pos x="22" y="65"/>
                    </a:cxn>
                  </a:cxnLst>
                  <a:rect l="0" t="0" r="r" b="b"/>
                  <a:pathLst>
                    <a:path w="104" h="65">
                      <a:moveTo>
                        <a:pt x="22" y="65"/>
                      </a:moveTo>
                      <a:lnTo>
                        <a:pt x="104" y="0"/>
                      </a:lnTo>
                      <a:lnTo>
                        <a:pt x="0" y="2"/>
                      </a:lnTo>
                      <a:lnTo>
                        <a:pt x="40" y="23"/>
                      </a:lnTo>
                      <a:lnTo>
                        <a:pt x="22" y="65"/>
                      </a:lnTo>
                      <a:close/>
                    </a:path>
                  </a:pathLst>
                </a:custGeom>
                <a:solidFill>
                  <a:srgbClr val="FF0000"/>
                </a:solidFill>
                <a:ln w="9525">
                  <a:noFill/>
                  <a:round/>
                  <a:headEnd/>
                  <a:tailEnd/>
                </a:ln>
              </p:spPr>
              <p:txBody>
                <a:bodyPr/>
                <a:lstStyle/>
                <a:p>
                  <a:endParaRPr lang="zh-CN" altLang="en-US"/>
                </a:p>
              </p:txBody>
            </p:sp>
            <p:sp>
              <p:nvSpPr>
                <p:cNvPr id="45086" name="Freeform 30"/>
                <p:cNvSpPr>
                  <a:spLocks/>
                </p:cNvSpPr>
                <p:nvPr/>
              </p:nvSpPr>
              <p:spPr bwMode="auto">
                <a:xfrm>
                  <a:off x="3204" y="3087"/>
                  <a:ext cx="104" cy="65"/>
                </a:xfrm>
                <a:custGeom>
                  <a:avLst/>
                  <a:gdLst/>
                  <a:ahLst/>
                  <a:cxnLst>
                    <a:cxn ang="0">
                      <a:pos x="82" y="0"/>
                    </a:cxn>
                    <a:cxn ang="0">
                      <a:pos x="0" y="65"/>
                    </a:cxn>
                    <a:cxn ang="0">
                      <a:pos x="104" y="63"/>
                    </a:cxn>
                    <a:cxn ang="0">
                      <a:pos x="64" y="42"/>
                    </a:cxn>
                    <a:cxn ang="0">
                      <a:pos x="82" y="0"/>
                    </a:cxn>
                  </a:cxnLst>
                  <a:rect l="0" t="0" r="r" b="b"/>
                  <a:pathLst>
                    <a:path w="104" h="65">
                      <a:moveTo>
                        <a:pt x="82" y="0"/>
                      </a:moveTo>
                      <a:lnTo>
                        <a:pt x="0" y="65"/>
                      </a:lnTo>
                      <a:lnTo>
                        <a:pt x="104" y="63"/>
                      </a:lnTo>
                      <a:lnTo>
                        <a:pt x="64" y="42"/>
                      </a:lnTo>
                      <a:lnTo>
                        <a:pt x="82" y="0"/>
                      </a:lnTo>
                      <a:close/>
                    </a:path>
                  </a:pathLst>
                </a:custGeom>
                <a:solidFill>
                  <a:srgbClr val="FF0000"/>
                </a:solidFill>
                <a:ln w="9525">
                  <a:noFill/>
                  <a:round/>
                  <a:headEnd/>
                  <a:tailEnd/>
                </a:ln>
              </p:spPr>
              <p:txBody>
                <a:bodyPr/>
                <a:lstStyle/>
                <a:p>
                  <a:endParaRPr lang="zh-CN" altLang="en-US"/>
                </a:p>
              </p:txBody>
            </p:sp>
          </p:grpSp>
          <p:grpSp>
            <p:nvGrpSpPr>
              <p:cNvPr id="10" name="Group 31"/>
              <p:cNvGrpSpPr>
                <a:grpSpLocks/>
              </p:cNvGrpSpPr>
              <p:nvPr/>
            </p:nvGrpSpPr>
            <p:grpSpPr bwMode="auto">
              <a:xfrm>
                <a:off x="3368" y="955"/>
                <a:ext cx="1762" cy="1700"/>
                <a:chOff x="3473" y="1836"/>
                <a:chExt cx="1762" cy="1700"/>
              </a:xfrm>
            </p:grpSpPr>
            <p:sp>
              <p:nvSpPr>
                <p:cNvPr id="45088" name="Line 32"/>
                <p:cNvSpPr>
                  <a:spLocks noChangeShapeType="1"/>
                </p:cNvSpPr>
                <p:nvPr/>
              </p:nvSpPr>
              <p:spPr bwMode="auto">
                <a:xfrm flipV="1">
                  <a:off x="3520" y="1881"/>
                  <a:ext cx="1668" cy="1610"/>
                </a:xfrm>
                <a:prstGeom prst="line">
                  <a:avLst/>
                </a:prstGeom>
                <a:noFill/>
                <a:ln w="12700">
                  <a:solidFill>
                    <a:srgbClr val="FF0000"/>
                  </a:solidFill>
                  <a:round/>
                  <a:headEnd/>
                  <a:tailEnd/>
                </a:ln>
              </p:spPr>
              <p:txBody>
                <a:bodyPr/>
                <a:lstStyle/>
                <a:p>
                  <a:endParaRPr lang="zh-CN" altLang="en-US"/>
                </a:p>
              </p:txBody>
            </p:sp>
            <p:sp>
              <p:nvSpPr>
                <p:cNvPr id="45089" name="Freeform 33"/>
                <p:cNvSpPr>
                  <a:spLocks/>
                </p:cNvSpPr>
                <p:nvPr/>
              </p:nvSpPr>
              <p:spPr bwMode="auto">
                <a:xfrm>
                  <a:off x="3473" y="3443"/>
                  <a:ext cx="94" cy="93"/>
                </a:xfrm>
                <a:custGeom>
                  <a:avLst/>
                  <a:gdLst/>
                  <a:ahLst/>
                  <a:cxnLst>
                    <a:cxn ang="0">
                      <a:pos x="48" y="0"/>
                    </a:cxn>
                    <a:cxn ang="0">
                      <a:pos x="0" y="93"/>
                    </a:cxn>
                    <a:cxn ang="0">
                      <a:pos x="94" y="48"/>
                    </a:cxn>
                    <a:cxn ang="0">
                      <a:pos x="49" y="46"/>
                    </a:cxn>
                    <a:cxn ang="0">
                      <a:pos x="48" y="0"/>
                    </a:cxn>
                  </a:cxnLst>
                  <a:rect l="0" t="0" r="r" b="b"/>
                  <a:pathLst>
                    <a:path w="94" h="93">
                      <a:moveTo>
                        <a:pt x="48" y="0"/>
                      </a:moveTo>
                      <a:lnTo>
                        <a:pt x="0" y="93"/>
                      </a:lnTo>
                      <a:lnTo>
                        <a:pt x="94" y="48"/>
                      </a:lnTo>
                      <a:lnTo>
                        <a:pt x="49" y="46"/>
                      </a:lnTo>
                      <a:lnTo>
                        <a:pt x="48" y="0"/>
                      </a:lnTo>
                      <a:close/>
                    </a:path>
                  </a:pathLst>
                </a:custGeom>
                <a:solidFill>
                  <a:srgbClr val="FF0000"/>
                </a:solidFill>
                <a:ln w="9525">
                  <a:noFill/>
                  <a:round/>
                  <a:headEnd/>
                  <a:tailEnd/>
                </a:ln>
              </p:spPr>
              <p:txBody>
                <a:bodyPr/>
                <a:lstStyle/>
                <a:p>
                  <a:endParaRPr lang="zh-CN" altLang="en-US"/>
                </a:p>
              </p:txBody>
            </p:sp>
            <p:sp>
              <p:nvSpPr>
                <p:cNvPr id="45090" name="Freeform 34"/>
                <p:cNvSpPr>
                  <a:spLocks/>
                </p:cNvSpPr>
                <p:nvPr/>
              </p:nvSpPr>
              <p:spPr bwMode="auto">
                <a:xfrm>
                  <a:off x="5141" y="1836"/>
                  <a:ext cx="94" cy="93"/>
                </a:xfrm>
                <a:custGeom>
                  <a:avLst/>
                  <a:gdLst/>
                  <a:ahLst/>
                  <a:cxnLst>
                    <a:cxn ang="0">
                      <a:pos x="46" y="93"/>
                    </a:cxn>
                    <a:cxn ang="0">
                      <a:pos x="94" y="0"/>
                    </a:cxn>
                    <a:cxn ang="0">
                      <a:pos x="0" y="45"/>
                    </a:cxn>
                    <a:cxn ang="0">
                      <a:pos x="45" y="47"/>
                    </a:cxn>
                    <a:cxn ang="0">
                      <a:pos x="46" y="93"/>
                    </a:cxn>
                  </a:cxnLst>
                  <a:rect l="0" t="0" r="r" b="b"/>
                  <a:pathLst>
                    <a:path w="94" h="93">
                      <a:moveTo>
                        <a:pt x="46" y="93"/>
                      </a:moveTo>
                      <a:lnTo>
                        <a:pt x="94" y="0"/>
                      </a:lnTo>
                      <a:lnTo>
                        <a:pt x="0" y="45"/>
                      </a:lnTo>
                      <a:lnTo>
                        <a:pt x="45" y="47"/>
                      </a:lnTo>
                      <a:lnTo>
                        <a:pt x="46" y="93"/>
                      </a:lnTo>
                      <a:close/>
                    </a:path>
                  </a:pathLst>
                </a:custGeom>
                <a:solidFill>
                  <a:srgbClr val="FF0000"/>
                </a:solidFill>
                <a:ln w="9525">
                  <a:noFill/>
                  <a:round/>
                  <a:headEnd/>
                  <a:tailEnd/>
                </a:ln>
              </p:spPr>
              <p:txBody>
                <a:bodyPr/>
                <a:lstStyle/>
                <a:p>
                  <a:endParaRPr lang="zh-CN" altLang="en-US"/>
                </a:p>
              </p:txBody>
            </p:sp>
          </p:grpSp>
          <p:grpSp>
            <p:nvGrpSpPr>
              <p:cNvPr id="11" name="Group 35"/>
              <p:cNvGrpSpPr>
                <a:grpSpLocks/>
              </p:cNvGrpSpPr>
              <p:nvPr/>
            </p:nvGrpSpPr>
            <p:grpSpPr bwMode="auto">
              <a:xfrm>
                <a:off x="4166" y="582"/>
                <a:ext cx="68" cy="2448"/>
                <a:chOff x="4271" y="1463"/>
                <a:chExt cx="68" cy="2448"/>
              </a:xfrm>
            </p:grpSpPr>
            <p:sp>
              <p:nvSpPr>
                <p:cNvPr id="45092" name="Line 36"/>
                <p:cNvSpPr>
                  <a:spLocks noChangeShapeType="1"/>
                </p:cNvSpPr>
                <p:nvPr/>
              </p:nvSpPr>
              <p:spPr bwMode="auto">
                <a:xfrm flipV="1">
                  <a:off x="4305" y="1529"/>
                  <a:ext cx="1" cy="2316"/>
                </a:xfrm>
                <a:prstGeom prst="line">
                  <a:avLst/>
                </a:prstGeom>
                <a:noFill/>
                <a:ln w="12700">
                  <a:solidFill>
                    <a:srgbClr val="FF0000"/>
                  </a:solidFill>
                  <a:round/>
                  <a:headEnd/>
                  <a:tailEnd/>
                </a:ln>
              </p:spPr>
              <p:txBody>
                <a:bodyPr/>
                <a:lstStyle/>
                <a:p>
                  <a:endParaRPr lang="zh-CN" altLang="en-US"/>
                </a:p>
              </p:txBody>
            </p:sp>
            <p:sp>
              <p:nvSpPr>
                <p:cNvPr id="45093" name="Freeform 37"/>
                <p:cNvSpPr>
                  <a:spLocks/>
                </p:cNvSpPr>
                <p:nvPr/>
              </p:nvSpPr>
              <p:spPr bwMode="auto">
                <a:xfrm>
                  <a:off x="4271" y="3812"/>
                  <a:ext cx="67" cy="99"/>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FF0000"/>
                </a:solidFill>
                <a:ln w="9525">
                  <a:noFill/>
                  <a:round/>
                  <a:headEnd/>
                  <a:tailEnd/>
                </a:ln>
              </p:spPr>
              <p:txBody>
                <a:bodyPr/>
                <a:lstStyle/>
                <a:p>
                  <a:endParaRPr lang="zh-CN" altLang="en-US"/>
                </a:p>
              </p:txBody>
            </p:sp>
            <p:sp>
              <p:nvSpPr>
                <p:cNvPr id="45094" name="Freeform 38"/>
                <p:cNvSpPr>
                  <a:spLocks/>
                </p:cNvSpPr>
                <p:nvPr/>
              </p:nvSpPr>
              <p:spPr bwMode="auto">
                <a:xfrm>
                  <a:off x="4272" y="1463"/>
                  <a:ext cx="67" cy="99"/>
                </a:xfrm>
                <a:custGeom>
                  <a:avLst/>
                  <a:gdLst/>
                  <a:ahLst/>
                  <a:cxnLst>
                    <a:cxn ang="0">
                      <a:pos x="67" y="99"/>
                    </a:cxn>
                    <a:cxn ang="0">
                      <a:pos x="33" y="0"/>
                    </a:cxn>
                    <a:cxn ang="0">
                      <a:pos x="0" y="99"/>
                    </a:cxn>
                    <a:cxn ang="0">
                      <a:pos x="33" y="68"/>
                    </a:cxn>
                    <a:cxn ang="0">
                      <a:pos x="67" y="99"/>
                    </a:cxn>
                  </a:cxnLst>
                  <a:rect l="0" t="0" r="r" b="b"/>
                  <a:pathLst>
                    <a:path w="67" h="99">
                      <a:moveTo>
                        <a:pt x="67" y="99"/>
                      </a:moveTo>
                      <a:lnTo>
                        <a:pt x="33" y="0"/>
                      </a:lnTo>
                      <a:lnTo>
                        <a:pt x="0" y="99"/>
                      </a:lnTo>
                      <a:lnTo>
                        <a:pt x="33" y="68"/>
                      </a:lnTo>
                      <a:lnTo>
                        <a:pt x="67" y="99"/>
                      </a:lnTo>
                      <a:close/>
                    </a:path>
                  </a:pathLst>
                </a:custGeom>
                <a:solidFill>
                  <a:srgbClr val="FF0000"/>
                </a:solidFill>
                <a:ln w="9525">
                  <a:noFill/>
                  <a:round/>
                  <a:headEnd/>
                  <a:tailEnd/>
                </a:ln>
              </p:spPr>
              <p:txBody>
                <a:bodyPr/>
                <a:lstStyle/>
                <a:p>
                  <a:endParaRPr lang="zh-CN" altLang="en-US"/>
                </a:p>
              </p:txBody>
            </p:sp>
          </p:grpSp>
          <p:grpSp>
            <p:nvGrpSpPr>
              <p:cNvPr id="12" name="Group 39"/>
              <p:cNvGrpSpPr>
                <a:grpSpLocks/>
              </p:cNvGrpSpPr>
              <p:nvPr/>
            </p:nvGrpSpPr>
            <p:grpSpPr bwMode="auto">
              <a:xfrm>
                <a:off x="3703" y="687"/>
                <a:ext cx="996" cy="2236"/>
                <a:chOff x="3808" y="1568"/>
                <a:chExt cx="996" cy="2236"/>
              </a:xfrm>
            </p:grpSpPr>
            <p:sp>
              <p:nvSpPr>
                <p:cNvPr id="45096" name="Line 40"/>
                <p:cNvSpPr>
                  <a:spLocks noChangeShapeType="1"/>
                </p:cNvSpPr>
                <p:nvPr/>
              </p:nvSpPr>
              <p:spPr bwMode="auto">
                <a:xfrm flipH="1" flipV="1">
                  <a:off x="3836" y="1628"/>
                  <a:ext cx="940" cy="2116"/>
                </a:xfrm>
                <a:prstGeom prst="line">
                  <a:avLst/>
                </a:prstGeom>
                <a:noFill/>
                <a:ln w="12700">
                  <a:solidFill>
                    <a:srgbClr val="FF0000"/>
                  </a:solidFill>
                  <a:round/>
                  <a:headEnd/>
                  <a:tailEnd/>
                </a:ln>
              </p:spPr>
              <p:txBody>
                <a:bodyPr/>
                <a:lstStyle/>
                <a:p>
                  <a:endParaRPr lang="zh-CN" altLang="en-US"/>
                </a:p>
              </p:txBody>
            </p:sp>
            <p:sp>
              <p:nvSpPr>
                <p:cNvPr id="45097" name="Freeform 41"/>
                <p:cNvSpPr>
                  <a:spLocks/>
                </p:cNvSpPr>
                <p:nvPr/>
              </p:nvSpPr>
              <p:spPr bwMode="auto">
                <a:xfrm>
                  <a:off x="4732" y="3700"/>
                  <a:ext cx="72" cy="104"/>
                </a:xfrm>
                <a:custGeom>
                  <a:avLst/>
                  <a:gdLst/>
                  <a:ahLst/>
                  <a:cxnLst>
                    <a:cxn ang="0">
                      <a:pos x="0" y="28"/>
                    </a:cxn>
                    <a:cxn ang="0">
                      <a:pos x="72" y="104"/>
                    </a:cxn>
                    <a:cxn ang="0">
                      <a:pos x="61" y="0"/>
                    </a:cxn>
                    <a:cxn ang="0">
                      <a:pos x="44" y="42"/>
                    </a:cxn>
                    <a:cxn ang="0">
                      <a:pos x="0" y="28"/>
                    </a:cxn>
                  </a:cxnLst>
                  <a:rect l="0" t="0" r="r" b="b"/>
                  <a:pathLst>
                    <a:path w="72" h="104">
                      <a:moveTo>
                        <a:pt x="0" y="28"/>
                      </a:moveTo>
                      <a:lnTo>
                        <a:pt x="72" y="104"/>
                      </a:lnTo>
                      <a:lnTo>
                        <a:pt x="61" y="0"/>
                      </a:lnTo>
                      <a:lnTo>
                        <a:pt x="44" y="42"/>
                      </a:lnTo>
                      <a:lnTo>
                        <a:pt x="0" y="28"/>
                      </a:lnTo>
                      <a:close/>
                    </a:path>
                  </a:pathLst>
                </a:custGeom>
                <a:solidFill>
                  <a:srgbClr val="FF0000"/>
                </a:solidFill>
                <a:ln w="9525">
                  <a:noFill/>
                  <a:round/>
                  <a:headEnd/>
                  <a:tailEnd/>
                </a:ln>
              </p:spPr>
              <p:txBody>
                <a:bodyPr/>
                <a:lstStyle/>
                <a:p>
                  <a:endParaRPr lang="zh-CN" altLang="en-US"/>
                </a:p>
              </p:txBody>
            </p:sp>
            <p:sp>
              <p:nvSpPr>
                <p:cNvPr id="45098" name="Freeform 42"/>
                <p:cNvSpPr>
                  <a:spLocks/>
                </p:cNvSpPr>
                <p:nvPr/>
              </p:nvSpPr>
              <p:spPr bwMode="auto">
                <a:xfrm>
                  <a:off x="3808" y="1568"/>
                  <a:ext cx="72" cy="104"/>
                </a:xfrm>
                <a:custGeom>
                  <a:avLst/>
                  <a:gdLst/>
                  <a:ahLst/>
                  <a:cxnLst>
                    <a:cxn ang="0">
                      <a:pos x="72" y="76"/>
                    </a:cxn>
                    <a:cxn ang="0">
                      <a:pos x="0" y="0"/>
                    </a:cxn>
                    <a:cxn ang="0">
                      <a:pos x="11" y="104"/>
                    </a:cxn>
                    <a:cxn ang="0">
                      <a:pos x="28" y="62"/>
                    </a:cxn>
                    <a:cxn ang="0">
                      <a:pos x="72" y="76"/>
                    </a:cxn>
                  </a:cxnLst>
                  <a:rect l="0" t="0" r="r" b="b"/>
                  <a:pathLst>
                    <a:path w="72" h="104">
                      <a:moveTo>
                        <a:pt x="72" y="76"/>
                      </a:moveTo>
                      <a:lnTo>
                        <a:pt x="0" y="0"/>
                      </a:lnTo>
                      <a:lnTo>
                        <a:pt x="11" y="104"/>
                      </a:lnTo>
                      <a:lnTo>
                        <a:pt x="28" y="62"/>
                      </a:lnTo>
                      <a:lnTo>
                        <a:pt x="72" y="76"/>
                      </a:lnTo>
                      <a:close/>
                    </a:path>
                  </a:pathLst>
                </a:custGeom>
                <a:solidFill>
                  <a:srgbClr val="FF0000"/>
                </a:solidFill>
                <a:ln w="9525">
                  <a:noFill/>
                  <a:round/>
                  <a:headEnd/>
                  <a:tailEnd/>
                </a:ln>
              </p:spPr>
              <p:txBody>
                <a:bodyPr/>
                <a:lstStyle/>
                <a:p>
                  <a:endParaRPr lang="zh-CN" altLang="en-US"/>
                </a:p>
              </p:txBody>
            </p:sp>
          </p:grpSp>
          <p:sp>
            <p:nvSpPr>
              <p:cNvPr id="45099" name="Rectangle 43"/>
              <p:cNvSpPr>
                <a:spLocks noChangeArrowheads="1"/>
              </p:cNvSpPr>
              <p:nvPr/>
            </p:nvSpPr>
            <p:spPr bwMode="auto">
              <a:xfrm>
                <a:off x="4094" y="1684"/>
                <a:ext cx="290" cy="405"/>
              </a:xfrm>
              <a:prstGeom prst="rect">
                <a:avLst/>
              </a:prstGeom>
              <a:noFill/>
              <a:ln w="9525">
                <a:noFill/>
                <a:miter lim="800000"/>
                <a:headEnd/>
                <a:tailEnd/>
              </a:ln>
            </p:spPr>
            <p:txBody>
              <a:bodyPr/>
              <a:lstStyle/>
              <a:p>
                <a:endParaRPr lang="zh-CN" altLang="en-US"/>
              </a:p>
            </p:txBody>
          </p:sp>
          <p:grpSp>
            <p:nvGrpSpPr>
              <p:cNvPr id="13" name="Group 44"/>
              <p:cNvGrpSpPr>
                <a:grpSpLocks/>
              </p:cNvGrpSpPr>
              <p:nvPr/>
            </p:nvGrpSpPr>
            <p:grpSpPr bwMode="auto">
              <a:xfrm>
                <a:off x="4078" y="1686"/>
                <a:ext cx="242" cy="346"/>
                <a:chOff x="4176" y="528"/>
                <a:chExt cx="242" cy="346"/>
              </a:xfrm>
            </p:grpSpPr>
            <p:sp>
              <p:nvSpPr>
                <p:cNvPr id="45101" name="Oval 45"/>
                <p:cNvSpPr>
                  <a:spLocks noChangeArrowheads="1"/>
                </p:cNvSpPr>
                <p:nvPr/>
              </p:nvSpPr>
              <p:spPr bwMode="auto">
                <a:xfrm>
                  <a:off x="4176" y="575"/>
                  <a:ext cx="242" cy="248"/>
                </a:xfrm>
                <a:prstGeom prst="ellipse">
                  <a:avLst/>
                </a:prstGeom>
                <a:solidFill>
                  <a:schemeClr val="folHlink"/>
                </a:solidFill>
                <a:ln w="28575">
                  <a:solidFill>
                    <a:srgbClr val="FF0000"/>
                  </a:solidFill>
                  <a:round/>
                  <a:headEnd/>
                  <a:tailEnd/>
                </a:ln>
              </p:spPr>
              <p:txBody>
                <a:bodyPr/>
                <a:lstStyle/>
                <a:p>
                  <a:endParaRPr lang="zh-CN" altLang="en-US"/>
                </a:p>
              </p:txBody>
            </p:sp>
            <p:sp>
              <p:nvSpPr>
                <p:cNvPr id="45102" name="Rectangle 46"/>
                <p:cNvSpPr>
                  <a:spLocks noChangeArrowheads="1"/>
                </p:cNvSpPr>
                <p:nvPr/>
              </p:nvSpPr>
              <p:spPr bwMode="auto">
                <a:xfrm>
                  <a:off x="4212" y="528"/>
                  <a:ext cx="173" cy="346"/>
                </a:xfrm>
                <a:prstGeom prst="rect">
                  <a:avLst/>
                </a:prstGeom>
                <a:noFill/>
                <a:ln w="9525">
                  <a:noFill/>
                  <a:miter lim="800000"/>
                  <a:headEnd/>
                  <a:tailEnd/>
                </a:ln>
              </p:spPr>
              <p:txBody>
                <a:bodyPr wrap="none" lIns="0" tIns="0" rIns="0" bIns="0">
                  <a:spAutoFit/>
                </a:bodyPr>
                <a:lstStyle/>
                <a:p>
                  <a:r>
                    <a:rPr kumimoji="1" lang="en-US" altLang="zh-CN" sz="3600" b="1">
                      <a:solidFill>
                        <a:srgbClr val="CC0000"/>
                      </a:solidFill>
                      <a:latin typeface="Bookman Old Style" pitchFamily="18" charset="0"/>
                    </a:rPr>
                    <a:t>+</a:t>
                  </a:r>
                  <a:endParaRPr kumimoji="1" lang="en-US" altLang="zh-CN" sz="2400">
                    <a:latin typeface="Times New Roman" pitchFamily="18" charset="0"/>
                  </a:endParaRPr>
                </a:p>
              </p:txBody>
            </p:sp>
          </p:grpSp>
        </p:grpSp>
        <p:sp>
          <p:nvSpPr>
            <p:cNvPr id="45103" name="Freeform 47"/>
            <p:cNvSpPr>
              <a:spLocks/>
            </p:cNvSpPr>
            <p:nvPr/>
          </p:nvSpPr>
          <p:spPr bwMode="auto">
            <a:xfrm>
              <a:off x="3264" y="912"/>
              <a:ext cx="1812" cy="1306"/>
            </a:xfrm>
            <a:custGeom>
              <a:avLst/>
              <a:gdLst/>
              <a:ahLst/>
              <a:cxnLst>
                <a:cxn ang="0">
                  <a:pos x="245" y="652"/>
                </a:cxn>
                <a:cxn ang="0">
                  <a:pos x="389" y="296"/>
                </a:cxn>
                <a:cxn ang="0">
                  <a:pos x="500" y="196"/>
                </a:cxn>
                <a:cxn ang="0">
                  <a:pos x="1011" y="63"/>
                </a:cxn>
                <a:cxn ang="0">
                  <a:pos x="1422" y="96"/>
                </a:cxn>
                <a:cxn ang="0">
                  <a:pos x="1556" y="241"/>
                </a:cxn>
                <a:cxn ang="0">
                  <a:pos x="1623" y="285"/>
                </a:cxn>
                <a:cxn ang="0">
                  <a:pos x="1656" y="307"/>
                </a:cxn>
                <a:cxn ang="0">
                  <a:pos x="1745" y="440"/>
                </a:cxn>
                <a:cxn ang="0">
                  <a:pos x="1734" y="829"/>
                </a:cxn>
                <a:cxn ang="0">
                  <a:pos x="1656" y="985"/>
                </a:cxn>
                <a:cxn ang="0">
                  <a:pos x="1256" y="1207"/>
                </a:cxn>
                <a:cxn ang="0">
                  <a:pos x="1145" y="1240"/>
                </a:cxn>
                <a:cxn ang="0">
                  <a:pos x="789" y="1174"/>
                </a:cxn>
                <a:cxn ang="0">
                  <a:pos x="722" y="1152"/>
                </a:cxn>
                <a:cxn ang="0">
                  <a:pos x="611" y="1129"/>
                </a:cxn>
                <a:cxn ang="0">
                  <a:pos x="45" y="1140"/>
                </a:cxn>
                <a:cxn ang="0">
                  <a:pos x="0" y="1040"/>
                </a:cxn>
                <a:cxn ang="0">
                  <a:pos x="11" y="907"/>
                </a:cxn>
                <a:cxn ang="0">
                  <a:pos x="67" y="807"/>
                </a:cxn>
                <a:cxn ang="0">
                  <a:pos x="211" y="663"/>
                </a:cxn>
                <a:cxn ang="0">
                  <a:pos x="245" y="652"/>
                </a:cxn>
              </a:cxnLst>
              <a:rect l="0" t="0" r="r" b="b"/>
              <a:pathLst>
                <a:path w="1812" h="1306">
                  <a:moveTo>
                    <a:pt x="245" y="652"/>
                  </a:moveTo>
                  <a:cubicBezTo>
                    <a:pt x="255" y="512"/>
                    <a:pt x="263" y="380"/>
                    <a:pt x="389" y="296"/>
                  </a:cubicBezTo>
                  <a:cubicBezTo>
                    <a:pt x="410" y="233"/>
                    <a:pt x="436" y="212"/>
                    <a:pt x="500" y="196"/>
                  </a:cubicBezTo>
                  <a:cubicBezTo>
                    <a:pt x="651" y="77"/>
                    <a:pt x="824" y="82"/>
                    <a:pt x="1011" y="63"/>
                  </a:cubicBezTo>
                  <a:cubicBezTo>
                    <a:pt x="1148" y="67"/>
                    <a:pt x="1324" y="0"/>
                    <a:pt x="1422" y="96"/>
                  </a:cubicBezTo>
                  <a:cubicBezTo>
                    <a:pt x="1466" y="139"/>
                    <a:pt x="1503" y="206"/>
                    <a:pt x="1556" y="241"/>
                  </a:cubicBezTo>
                  <a:cubicBezTo>
                    <a:pt x="1578" y="256"/>
                    <a:pt x="1601" y="270"/>
                    <a:pt x="1623" y="285"/>
                  </a:cubicBezTo>
                  <a:cubicBezTo>
                    <a:pt x="1634" y="292"/>
                    <a:pt x="1656" y="307"/>
                    <a:pt x="1656" y="307"/>
                  </a:cubicBezTo>
                  <a:cubicBezTo>
                    <a:pt x="1686" y="352"/>
                    <a:pt x="1715" y="395"/>
                    <a:pt x="1745" y="440"/>
                  </a:cubicBezTo>
                  <a:cubicBezTo>
                    <a:pt x="1786" y="565"/>
                    <a:pt x="1812" y="712"/>
                    <a:pt x="1734" y="829"/>
                  </a:cubicBezTo>
                  <a:cubicBezTo>
                    <a:pt x="1720" y="888"/>
                    <a:pt x="1699" y="942"/>
                    <a:pt x="1656" y="985"/>
                  </a:cubicBezTo>
                  <a:cubicBezTo>
                    <a:pt x="1601" y="1151"/>
                    <a:pt x="1408" y="1186"/>
                    <a:pt x="1256" y="1207"/>
                  </a:cubicBezTo>
                  <a:cubicBezTo>
                    <a:pt x="1175" y="1234"/>
                    <a:pt x="1212" y="1223"/>
                    <a:pt x="1145" y="1240"/>
                  </a:cubicBezTo>
                  <a:cubicBezTo>
                    <a:pt x="1017" y="1306"/>
                    <a:pt x="909" y="1213"/>
                    <a:pt x="789" y="1174"/>
                  </a:cubicBezTo>
                  <a:cubicBezTo>
                    <a:pt x="785" y="1173"/>
                    <a:pt x="726" y="1153"/>
                    <a:pt x="722" y="1152"/>
                  </a:cubicBezTo>
                  <a:cubicBezTo>
                    <a:pt x="685" y="1144"/>
                    <a:pt x="611" y="1129"/>
                    <a:pt x="611" y="1129"/>
                  </a:cubicBezTo>
                  <a:cubicBezTo>
                    <a:pt x="170" y="1156"/>
                    <a:pt x="359" y="1160"/>
                    <a:pt x="45" y="1140"/>
                  </a:cubicBezTo>
                  <a:cubicBezTo>
                    <a:pt x="32" y="1104"/>
                    <a:pt x="12" y="1076"/>
                    <a:pt x="0" y="1040"/>
                  </a:cubicBezTo>
                  <a:cubicBezTo>
                    <a:pt x="4" y="996"/>
                    <a:pt x="5" y="951"/>
                    <a:pt x="11" y="907"/>
                  </a:cubicBezTo>
                  <a:cubicBezTo>
                    <a:pt x="16" y="870"/>
                    <a:pt x="49" y="833"/>
                    <a:pt x="67" y="807"/>
                  </a:cubicBezTo>
                  <a:cubicBezTo>
                    <a:pt x="106" y="748"/>
                    <a:pt x="140" y="687"/>
                    <a:pt x="211" y="663"/>
                  </a:cubicBezTo>
                  <a:cubicBezTo>
                    <a:pt x="248" y="638"/>
                    <a:pt x="245" y="626"/>
                    <a:pt x="245" y="652"/>
                  </a:cubicBezTo>
                  <a:close/>
                </a:path>
              </a:pathLst>
            </a:custGeom>
            <a:solidFill>
              <a:srgbClr val="CCECFF">
                <a:alpha val="50000"/>
              </a:srgbClr>
            </a:solidFill>
            <a:ln w="19050" cmpd="sng">
              <a:noFill/>
              <a:round/>
              <a:headEnd/>
              <a:tailEnd/>
            </a:ln>
            <a:effectLst/>
          </p:spPr>
          <p:txBody>
            <a:bodyPr wrap="none" anchor="ctr"/>
            <a:lstStyle/>
            <a:p>
              <a:endParaRPr lang="zh-CN" altLang="en-US"/>
            </a:p>
          </p:txBody>
        </p:sp>
      </p:grpSp>
      <p:sp>
        <p:nvSpPr>
          <p:cNvPr id="45104" name="Text Box 48"/>
          <p:cNvSpPr txBox="1">
            <a:spLocks noChangeArrowheads="1"/>
          </p:cNvSpPr>
          <p:nvPr/>
        </p:nvSpPr>
        <p:spPr bwMode="auto">
          <a:xfrm>
            <a:off x="107950" y="965671"/>
            <a:ext cx="4953000" cy="519113"/>
          </a:xfrm>
          <a:prstGeom prst="rect">
            <a:avLst/>
          </a:prstGeom>
          <a:noFill/>
          <a:ln w="9525">
            <a:noFill/>
            <a:miter lim="800000"/>
            <a:headEnd/>
            <a:tailEnd/>
          </a:ln>
          <a:effectLst/>
        </p:spPr>
        <p:txBody>
          <a:bodyPr>
            <a:spAutoFit/>
          </a:bodyPr>
          <a:lstStyle/>
          <a:p>
            <a:pPr>
              <a:spcBef>
                <a:spcPct val="50000"/>
              </a:spcBef>
            </a:pPr>
            <a:r>
              <a:rPr kumimoji="1" lang="en-US" altLang="zh-CN" sz="2800" dirty="0">
                <a:solidFill>
                  <a:srgbClr val="FF0000"/>
                </a:solidFill>
                <a:latin typeface="黑体" pitchFamily="49" charset="-122"/>
                <a:ea typeface="黑体" pitchFamily="49" charset="-122"/>
              </a:rPr>
              <a:t>2 </a:t>
            </a:r>
            <a:r>
              <a:rPr kumimoji="1" lang="zh-CN" altLang="en-US" sz="2800" dirty="0">
                <a:solidFill>
                  <a:srgbClr val="FF0000"/>
                </a:solidFill>
                <a:latin typeface="黑体" pitchFamily="49" charset="-122"/>
                <a:ea typeface="黑体" pitchFamily="49" charset="-122"/>
              </a:rPr>
              <a:t>点电荷在任意封闭曲面内</a:t>
            </a:r>
          </a:p>
        </p:txBody>
      </p:sp>
      <p:grpSp>
        <p:nvGrpSpPr>
          <p:cNvPr id="14" name="Group 49"/>
          <p:cNvGrpSpPr>
            <a:grpSpLocks/>
          </p:cNvGrpSpPr>
          <p:nvPr/>
        </p:nvGrpSpPr>
        <p:grpSpPr bwMode="auto">
          <a:xfrm>
            <a:off x="5213350" y="5262389"/>
            <a:ext cx="3398838" cy="1550987"/>
            <a:chOff x="3284" y="3113"/>
            <a:chExt cx="2141" cy="977"/>
          </a:xfrm>
        </p:grpSpPr>
        <p:graphicFrame>
          <p:nvGraphicFramePr>
            <p:cNvPr id="45106" name="Object 50"/>
            <p:cNvGraphicFramePr>
              <a:graphicFrameLocks noChangeAspect="1"/>
            </p:cNvGraphicFramePr>
            <p:nvPr/>
          </p:nvGraphicFramePr>
          <p:xfrm>
            <a:off x="3833" y="3294"/>
            <a:ext cx="1102" cy="796"/>
          </p:xfrm>
          <a:graphic>
            <a:graphicData uri="http://schemas.openxmlformats.org/presentationml/2006/ole">
              <p:oleObj spid="_x0000_s27685" name="Equation" r:id="rId6" imgW="495085" imgH="431613" progId="Equation.3">
                <p:embed/>
              </p:oleObj>
            </a:graphicData>
          </a:graphic>
        </p:graphicFrame>
        <p:sp>
          <p:nvSpPr>
            <p:cNvPr id="45107" name="Rectangle 51"/>
            <p:cNvSpPr>
              <a:spLocks noChangeArrowheads="1"/>
            </p:cNvSpPr>
            <p:nvPr/>
          </p:nvSpPr>
          <p:spPr bwMode="auto">
            <a:xfrm>
              <a:off x="3284" y="3113"/>
              <a:ext cx="2141" cy="327"/>
            </a:xfrm>
            <a:prstGeom prst="rect">
              <a:avLst/>
            </a:prstGeom>
            <a:noFill/>
            <a:ln w="9525">
              <a:noFill/>
              <a:miter lim="800000"/>
              <a:headEnd/>
              <a:tailEnd/>
            </a:ln>
            <a:effectLst/>
          </p:spPr>
          <p:txBody>
            <a:bodyPr wrap="none">
              <a:spAutoFit/>
            </a:bodyPr>
            <a:lstStyle/>
            <a:p>
              <a:pPr algn="ctr"/>
              <a:r>
                <a:rPr kumimoji="1" lang="zh-CN" altLang="en-US" sz="2800" dirty="0">
                  <a:latin typeface="Times New Roman" pitchFamily="18" charset="0"/>
                  <a:ea typeface="黑体" pitchFamily="2" charset="-122"/>
                </a:rPr>
                <a:t>点电荷位于球面中心</a:t>
              </a:r>
            </a:p>
          </p:txBody>
        </p:sp>
      </p:grpSp>
      <p:sp>
        <p:nvSpPr>
          <p:cNvPr id="52" name="Rectangle 2"/>
          <p:cNvSpPr>
            <a:spLocks noChangeArrowheads="1"/>
          </p:cNvSpPr>
          <p:nvPr/>
        </p:nvSpPr>
        <p:spPr bwMode="auto">
          <a:xfrm>
            <a:off x="683568" y="179929"/>
            <a:ext cx="3168352" cy="584775"/>
          </a:xfrm>
          <a:prstGeom prst="rect">
            <a:avLst/>
          </a:prstGeom>
          <a:noFill/>
          <a:ln w="9525">
            <a:noFill/>
            <a:miter lim="800000"/>
            <a:headEnd/>
            <a:tailEnd/>
          </a:ln>
          <a:effectLst/>
        </p:spPr>
        <p:txBody>
          <a:bodyPr wrap="square">
            <a:spAutoFit/>
          </a:bodyPr>
          <a:lstStyle/>
          <a:p>
            <a:r>
              <a:rPr kumimoji="1" lang="zh-CN" altLang="en-US" sz="3200" b="1" dirty="0" smtClean="0">
                <a:solidFill>
                  <a:srgbClr val="00B050"/>
                </a:solidFill>
                <a:latin typeface="黑体" pitchFamily="2" charset="-122"/>
                <a:ea typeface="黑体" pitchFamily="2" charset="-122"/>
              </a:rPr>
              <a:t>高斯定理的证明</a:t>
            </a:r>
            <a:endParaRPr kumimoji="1" lang="zh-CN" altLang="en-US" sz="3200" b="1" dirty="0">
              <a:solidFill>
                <a:srgbClr val="00B050"/>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5062"/>
                                        </p:tgtEl>
                                        <p:attrNameLst>
                                          <p:attrName>style.visibility</p:attrName>
                                        </p:attrNameLst>
                                      </p:cBhvr>
                                      <p:to>
                                        <p:strVal val="visible"/>
                                      </p:to>
                                    </p:set>
                                    <p:animEffect transition="in" filter="blinds(horizontal)">
                                      <p:cBhvr>
                                        <p:cTn id="12" dur="500"/>
                                        <p:tgtEl>
                                          <p:spTgt spid="45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495800" y="990600"/>
            <a:ext cx="4419600" cy="5257800"/>
            <a:chOff x="2832" y="624"/>
            <a:chExt cx="2784" cy="3312"/>
          </a:xfrm>
        </p:grpSpPr>
        <p:grpSp>
          <p:nvGrpSpPr>
            <p:cNvPr id="3" name="Group 3"/>
            <p:cNvGrpSpPr>
              <a:grpSpLocks/>
            </p:cNvGrpSpPr>
            <p:nvPr/>
          </p:nvGrpSpPr>
          <p:grpSpPr bwMode="auto">
            <a:xfrm>
              <a:off x="2832" y="624"/>
              <a:ext cx="2784" cy="3312"/>
              <a:chOff x="2832" y="624"/>
              <a:chExt cx="2784" cy="3312"/>
            </a:xfrm>
          </p:grpSpPr>
          <p:sp>
            <p:nvSpPr>
              <p:cNvPr id="46084" name="Rectangle 4"/>
              <p:cNvSpPr>
                <a:spLocks noChangeArrowheads="1"/>
              </p:cNvSpPr>
              <p:nvPr/>
            </p:nvSpPr>
            <p:spPr bwMode="auto">
              <a:xfrm>
                <a:off x="2832" y="624"/>
                <a:ext cx="2784" cy="3312"/>
              </a:xfrm>
              <a:prstGeom prst="rect">
                <a:avLst/>
              </a:prstGeom>
              <a:solidFill>
                <a:schemeClr val="bg1"/>
              </a:solidFill>
              <a:ln w="9525">
                <a:solidFill>
                  <a:srgbClr val="006666"/>
                </a:solidFill>
                <a:miter lim="800000"/>
                <a:headEnd/>
                <a:tailEnd/>
              </a:ln>
              <a:effectLst/>
            </p:spPr>
            <p:txBody>
              <a:bodyPr wrap="none" anchor="ctr"/>
              <a:lstStyle/>
              <a:p>
                <a:endParaRPr lang="zh-CN" altLang="en-US"/>
              </a:p>
            </p:txBody>
          </p:sp>
          <p:sp>
            <p:nvSpPr>
              <p:cNvPr id="46085" name="Freeform 5"/>
              <p:cNvSpPr>
                <a:spLocks/>
              </p:cNvSpPr>
              <p:nvPr/>
            </p:nvSpPr>
            <p:spPr bwMode="auto">
              <a:xfrm>
                <a:off x="3552" y="1584"/>
                <a:ext cx="1736" cy="1440"/>
              </a:xfrm>
              <a:custGeom>
                <a:avLst/>
                <a:gdLst/>
                <a:ahLst/>
                <a:cxnLst>
                  <a:cxn ang="0">
                    <a:pos x="32" y="424"/>
                  </a:cxn>
                  <a:cxn ang="0">
                    <a:pos x="272" y="88"/>
                  </a:cxn>
                  <a:cxn ang="0">
                    <a:pos x="704" y="40"/>
                  </a:cxn>
                  <a:cxn ang="0">
                    <a:pos x="1088" y="328"/>
                  </a:cxn>
                  <a:cxn ang="0">
                    <a:pos x="1472" y="808"/>
                  </a:cxn>
                  <a:cxn ang="0">
                    <a:pos x="1664" y="1240"/>
                  </a:cxn>
                  <a:cxn ang="0">
                    <a:pos x="1040" y="1432"/>
                  </a:cxn>
                  <a:cxn ang="0">
                    <a:pos x="416" y="1288"/>
                  </a:cxn>
                  <a:cxn ang="0">
                    <a:pos x="80" y="856"/>
                  </a:cxn>
                  <a:cxn ang="0">
                    <a:pos x="32" y="424"/>
                  </a:cxn>
                </a:cxnLst>
                <a:rect l="0" t="0" r="r" b="b"/>
                <a:pathLst>
                  <a:path w="1736" h="1440">
                    <a:moveTo>
                      <a:pt x="32" y="424"/>
                    </a:moveTo>
                    <a:cubicBezTo>
                      <a:pt x="64" y="296"/>
                      <a:pt x="160" y="152"/>
                      <a:pt x="272" y="88"/>
                    </a:cubicBezTo>
                    <a:cubicBezTo>
                      <a:pt x="384" y="24"/>
                      <a:pt x="568" y="0"/>
                      <a:pt x="704" y="40"/>
                    </a:cubicBezTo>
                    <a:cubicBezTo>
                      <a:pt x="840" y="80"/>
                      <a:pt x="960" y="200"/>
                      <a:pt x="1088" y="328"/>
                    </a:cubicBezTo>
                    <a:cubicBezTo>
                      <a:pt x="1216" y="456"/>
                      <a:pt x="1376" y="656"/>
                      <a:pt x="1472" y="808"/>
                    </a:cubicBezTo>
                    <a:cubicBezTo>
                      <a:pt x="1568" y="960"/>
                      <a:pt x="1736" y="1136"/>
                      <a:pt x="1664" y="1240"/>
                    </a:cubicBezTo>
                    <a:cubicBezTo>
                      <a:pt x="1592" y="1344"/>
                      <a:pt x="1248" y="1424"/>
                      <a:pt x="1040" y="1432"/>
                    </a:cubicBezTo>
                    <a:cubicBezTo>
                      <a:pt x="832" y="1440"/>
                      <a:pt x="576" y="1384"/>
                      <a:pt x="416" y="1288"/>
                    </a:cubicBezTo>
                    <a:cubicBezTo>
                      <a:pt x="256" y="1192"/>
                      <a:pt x="144" y="1000"/>
                      <a:pt x="80" y="856"/>
                    </a:cubicBezTo>
                    <a:cubicBezTo>
                      <a:pt x="16" y="712"/>
                      <a:pt x="0" y="552"/>
                      <a:pt x="32" y="424"/>
                    </a:cubicBezTo>
                    <a:close/>
                  </a:path>
                </a:pathLst>
              </a:custGeom>
              <a:gradFill rotWithShape="0">
                <a:gsLst>
                  <a:gs pos="0">
                    <a:schemeClr val="bg1"/>
                  </a:gs>
                  <a:gs pos="100000">
                    <a:srgbClr val="99CCFF"/>
                  </a:gs>
                </a:gsLst>
                <a:path path="rect">
                  <a:fillToRect l="50000" t="50000" r="50000" b="50000"/>
                </a:path>
              </a:gradFill>
              <a:ln w="12700" cmpd="sng">
                <a:solidFill>
                  <a:srgbClr val="3333FF"/>
                </a:solidFill>
                <a:round/>
                <a:headEnd/>
                <a:tailEnd/>
              </a:ln>
              <a:effectLst/>
            </p:spPr>
            <p:txBody>
              <a:bodyPr wrap="none" anchor="ctr"/>
              <a:lstStyle/>
              <a:p>
                <a:endParaRPr lang="zh-CN" altLang="en-US"/>
              </a:p>
            </p:txBody>
          </p:sp>
          <p:sp>
            <p:nvSpPr>
              <p:cNvPr id="46086" name="Line 6"/>
              <p:cNvSpPr>
                <a:spLocks noChangeShapeType="1"/>
              </p:cNvSpPr>
              <p:nvPr/>
            </p:nvSpPr>
            <p:spPr bwMode="auto">
              <a:xfrm flipV="1">
                <a:off x="3054" y="1152"/>
                <a:ext cx="1458" cy="1368"/>
              </a:xfrm>
              <a:prstGeom prst="line">
                <a:avLst/>
              </a:prstGeom>
              <a:noFill/>
              <a:ln w="17780">
                <a:solidFill>
                  <a:srgbClr val="FF0000"/>
                </a:solidFill>
                <a:round/>
                <a:headEnd/>
                <a:tailEnd type="triangle" w="sm" len="lg"/>
              </a:ln>
              <a:effectLst/>
            </p:spPr>
            <p:txBody>
              <a:bodyPr wrap="none" anchor="ctr"/>
              <a:lstStyle/>
              <a:p>
                <a:endParaRPr lang="zh-CN" altLang="en-US"/>
              </a:p>
            </p:txBody>
          </p:sp>
          <p:sp>
            <p:nvSpPr>
              <p:cNvPr id="46087" name="Line 7"/>
              <p:cNvSpPr>
                <a:spLocks noChangeShapeType="1"/>
              </p:cNvSpPr>
              <p:nvPr/>
            </p:nvSpPr>
            <p:spPr bwMode="auto">
              <a:xfrm>
                <a:off x="3006" y="2568"/>
                <a:ext cx="2064" cy="864"/>
              </a:xfrm>
              <a:prstGeom prst="line">
                <a:avLst/>
              </a:prstGeom>
              <a:noFill/>
              <a:ln w="17780">
                <a:solidFill>
                  <a:srgbClr val="FF0000"/>
                </a:solidFill>
                <a:round/>
                <a:headEnd/>
                <a:tailEnd type="triangle" w="sm" len="lg"/>
              </a:ln>
              <a:effectLst/>
            </p:spPr>
            <p:txBody>
              <a:bodyPr wrap="none" anchor="ctr"/>
              <a:lstStyle/>
              <a:p>
                <a:endParaRPr lang="zh-CN" altLang="en-US"/>
              </a:p>
            </p:txBody>
          </p:sp>
          <p:sp>
            <p:nvSpPr>
              <p:cNvPr id="46088" name="Line 8"/>
              <p:cNvSpPr>
                <a:spLocks noChangeShapeType="1"/>
              </p:cNvSpPr>
              <p:nvPr/>
            </p:nvSpPr>
            <p:spPr bwMode="auto">
              <a:xfrm flipV="1">
                <a:off x="3006" y="1296"/>
                <a:ext cx="2226" cy="1272"/>
              </a:xfrm>
              <a:prstGeom prst="line">
                <a:avLst/>
              </a:prstGeom>
              <a:noFill/>
              <a:ln w="17780">
                <a:solidFill>
                  <a:srgbClr val="FF0000"/>
                </a:solidFill>
                <a:round/>
                <a:headEnd/>
                <a:tailEnd type="triangle" w="sm" len="lg"/>
              </a:ln>
              <a:effectLst/>
            </p:spPr>
            <p:txBody>
              <a:bodyPr wrap="none" anchor="ctr"/>
              <a:lstStyle/>
              <a:p>
                <a:endParaRPr lang="zh-CN" altLang="en-US"/>
              </a:p>
            </p:txBody>
          </p:sp>
          <p:sp>
            <p:nvSpPr>
              <p:cNvPr id="46089" name="Line 9"/>
              <p:cNvSpPr>
                <a:spLocks noChangeShapeType="1"/>
              </p:cNvSpPr>
              <p:nvPr/>
            </p:nvSpPr>
            <p:spPr bwMode="auto">
              <a:xfrm flipV="1">
                <a:off x="3006" y="1824"/>
                <a:ext cx="2466" cy="744"/>
              </a:xfrm>
              <a:prstGeom prst="line">
                <a:avLst/>
              </a:prstGeom>
              <a:noFill/>
              <a:ln w="17780">
                <a:solidFill>
                  <a:srgbClr val="FF0000"/>
                </a:solidFill>
                <a:round/>
                <a:headEnd/>
                <a:tailEnd type="triangle" w="sm" len="lg"/>
              </a:ln>
              <a:effectLst/>
            </p:spPr>
            <p:txBody>
              <a:bodyPr wrap="none" anchor="ctr"/>
              <a:lstStyle/>
              <a:p>
                <a:endParaRPr lang="zh-CN" altLang="en-US"/>
              </a:p>
            </p:txBody>
          </p:sp>
          <p:sp>
            <p:nvSpPr>
              <p:cNvPr id="46090" name="Line 10"/>
              <p:cNvSpPr>
                <a:spLocks noChangeShapeType="1"/>
              </p:cNvSpPr>
              <p:nvPr/>
            </p:nvSpPr>
            <p:spPr bwMode="auto">
              <a:xfrm>
                <a:off x="3006" y="2568"/>
                <a:ext cx="2448" cy="384"/>
              </a:xfrm>
              <a:prstGeom prst="line">
                <a:avLst/>
              </a:prstGeom>
              <a:noFill/>
              <a:ln w="17780">
                <a:solidFill>
                  <a:srgbClr val="FF0000"/>
                </a:solidFill>
                <a:round/>
                <a:headEnd/>
                <a:tailEnd type="triangle" w="sm" len="lg"/>
              </a:ln>
              <a:effectLst/>
            </p:spPr>
            <p:txBody>
              <a:bodyPr wrap="none" anchor="ctr"/>
              <a:lstStyle/>
              <a:p>
                <a:endParaRPr lang="zh-CN" altLang="en-US"/>
              </a:p>
            </p:txBody>
          </p:sp>
          <p:sp>
            <p:nvSpPr>
              <p:cNvPr id="46091" name="Line 11"/>
              <p:cNvSpPr>
                <a:spLocks noChangeShapeType="1"/>
              </p:cNvSpPr>
              <p:nvPr/>
            </p:nvSpPr>
            <p:spPr bwMode="auto">
              <a:xfrm flipV="1">
                <a:off x="3006" y="2400"/>
                <a:ext cx="2466" cy="168"/>
              </a:xfrm>
              <a:prstGeom prst="line">
                <a:avLst/>
              </a:prstGeom>
              <a:noFill/>
              <a:ln w="17780">
                <a:solidFill>
                  <a:srgbClr val="FF0000"/>
                </a:solidFill>
                <a:round/>
                <a:headEnd/>
                <a:tailEnd type="triangle" w="sm" len="lg"/>
              </a:ln>
              <a:effectLst/>
            </p:spPr>
            <p:txBody>
              <a:bodyPr wrap="none" anchor="ctr"/>
              <a:lstStyle/>
              <a:p>
                <a:endParaRPr lang="zh-CN" altLang="en-US"/>
              </a:p>
            </p:txBody>
          </p:sp>
          <p:sp>
            <p:nvSpPr>
              <p:cNvPr id="46092" name="Line 12"/>
              <p:cNvSpPr>
                <a:spLocks noChangeShapeType="1"/>
              </p:cNvSpPr>
              <p:nvPr/>
            </p:nvSpPr>
            <p:spPr bwMode="auto">
              <a:xfrm flipV="1">
                <a:off x="3024" y="1104"/>
                <a:ext cx="864" cy="1464"/>
              </a:xfrm>
              <a:prstGeom prst="line">
                <a:avLst/>
              </a:prstGeom>
              <a:noFill/>
              <a:ln w="17780">
                <a:solidFill>
                  <a:srgbClr val="FF0000"/>
                </a:solidFill>
                <a:round/>
                <a:headEnd/>
                <a:tailEnd type="triangle" w="sm" len="lg"/>
              </a:ln>
              <a:effectLst/>
            </p:spPr>
            <p:txBody>
              <a:bodyPr wrap="none" anchor="ctr"/>
              <a:lstStyle/>
              <a:p>
                <a:endParaRPr lang="zh-CN" altLang="en-US"/>
              </a:p>
            </p:txBody>
          </p:sp>
          <p:graphicFrame>
            <p:nvGraphicFramePr>
              <p:cNvPr id="46093" name="Object 13"/>
              <p:cNvGraphicFramePr>
                <a:graphicFrameLocks noChangeAspect="1"/>
              </p:cNvGraphicFramePr>
              <p:nvPr/>
            </p:nvGraphicFramePr>
            <p:xfrm>
              <a:off x="2880" y="2160"/>
              <a:ext cx="221" cy="300"/>
            </p:xfrm>
            <a:graphic>
              <a:graphicData uri="http://schemas.openxmlformats.org/presentationml/2006/ole">
                <p:oleObj spid="_x0000_s28746" name="公式" r:id="rId3" imgW="177646" imgH="241091" progId="Equation.3">
                  <p:embed/>
                </p:oleObj>
              </a:graphicData>
            </a:graphic>
          </p:graphicFrame>
          <p:sp>
            <p:nvSpPr>
              <p:cNvPr id="46094" name="Oval 14"/>
              <p:cNvSpPr>
                <a:spLocks noChangeArrowheads="1"/>
              </p:cNvSpPr>
              <p:nvPr/>
            </p:nvSpPr>
            <p:spPr bwMode="auto">
              <a:xfrm>
                <a:off x="2958" y="2520"/>
                <a:ext cx="96" cy="96"/>
              </a:xfrm>
              <a:prstGeom prst="ellipse">
                <a:avLst/>
              </a:prstGeom>
              <a:gradFill rotWithShape="0">
                <a:gsLst>
                  <a:gs pos="0">
                    <a:srgbClr val="FF0000"/>
                  </a:gs>
                  <a:gs pos="100000">
                    <a:srgbClr val="FF0000">
                      <a:gamma/>
                      <a:shade val="86275"/>
                      <a:invGamma/>
                    </a:srgbClr>
                  </a:gs>
                </a:gsLst>
                <a:path path="shape">
                  <a:fillToRect l="50000" t="50000" r="50000" b="50000"/>
                </a:path>
              </a:gradFill>
              <a:ln w="28575">
                <a:solidFill>
                  <a:schemeClr val="tx1"/>
                </a:solidFill>
                <a:round/>
                <a:headEnd/>
                <a:tailEnd/>
              </a:ln>
              <a:effectLst/>
            </p:spPr>
            <p:txBody>
              <a:bodyPr wrap="none" anchor="ctr"/>
              <a:lstStyle/>
              <a:p>
                <a:endParaRPr lang="zh-CN" altLang="en-US"/>
              </a:p>
            </p:txBody>
          </p:sp>
        </p:grpSp>
        <p:sp>
          <p:nvSpPr>
            <p:cNvPr id="46095" name="Freeform 15"/>
            <p:cNvSpPr>
              <a:spLocks/>
            </p:cNvSpPr>
            <p:nvPr/>
          </p:nvSpPr>
          <p:spPr bwMode="auto">
            <a:xfrm>
              <a:off x="3552" y="1584"/>
              <a:ext cx="1736" cy="1440"/>
            </a:xfrm>
            <a:custGeom>
              <a:avLst/>
              <a:gdLst/>
              <a:ahLst/>
              <a:cxnLst>
                <a:cxn ang="0">
                  <a:pos x="32" y="424"/>
                </a:cxn>
                <a:cxn ang="0">
                  <a:pos x="272" y="88"/>
                </a:cxn>
                <a:cxn ang="0">
                  <a:pos x="704" y="40"/>
                </a:cxn>
                <a:cxn ang="0">
                  <a:pos x="1088" y="328"/>
                </a:cxn>
                <a:cxn ang="0">
                  <a:pos x="1472" y="808"/>
                </a:cxn>
                <a:cxn ang="0">
                  <a:pos x="1664" y="1240"/>
                </a:cxn>
                <a:cxn ang="0">
                  <a:pos x="1040" y="1432"/>
                </a:cxn>
                <a:cxn ang="0">
                  <a:pos x="416" y="1288"/>
                </a:cxn>
                <a:cxn ang="0">
                  <a:pos x="80" y="856"/>
                </a:cxn>
                <a:cxn ang="0">
                  <a:pos x="32" y="424"/>
                </a:cxn>
              </a:cxnLst>
              <a:rect l="0" t="0" r="r" b="b"/>
              <a:pathLst>
                <a:path w="1736" h="1440">
                  <a:moveTo>
                    <a:pt x="32" y="424"/>
                  </a:moveTo>
                  <a:cubicBezTo>
                    <a:pt x="64" y="296"/>
                    <a:pt x="160" y="152"/>
                    <a:pt x="272" y="88"/>
                  </a:cubicBezTo>
                  <a:cubicBezTo>
                    <a:pt x="384" y="24"/>
                    <a:pt x="568" y="0"/>
                    <a:pt x="704" y="40"/>
                  </a:cubicBezTo>
                  <a:cubicBezTo>
                    <a:pt x="840" y="80"/>
                    <a:pt x="960" y="200"/>
                    <a:pt x="1088" y="328"/>
                  </a:cubicBezTo>
                  <a:cubicBezTo>
                    <a:pt x="1216" y="456"/>
                    <a:pt x="1376" y="656"/>
                    <a:pt x="1472" y="808"/>
                  </a:cubicBezTo>
                  <a:cubicBezTo>
                    <a:pt x="1568" y="960"/>
                    <a:pt x="1736" y="1136"/>
                    <a:pt x="1664" y="1240"/>
                  </a:cubicBezTo>
                  <a:cubicBezTo>
                    <a:pt x="1592" y="1344"/>
                    <a:pt x="1248" y="1424"/>
                    <a:pt x="1040" y="1432"/>
                  </a:cubicBezTo>
                  <a:cubicBezTo>
                    <a:pt x="832" y="1440"/>
                    <a:pt x="576" y="1384"/>
                    <a:pt x="416" y="1288"/>
                  </a:cubicBezTo>
                  <a:cubicBezTo>
                    <a:pt x="256" y="1192"/>
                    <a:pt x="144" y="1000"/>
                    <a:pt x="80" y="856"/>
                  </a:cubicBezTo>
                  <a:cubicBezTo>
                    <a:pt x="16" y="712"/>
                    <a:pt x="0" y="552"/>
                    <a:pt x="32" y="424"/>
                  </a:cubicBezTo>
                  <a:close/>
                </a:path>
              </a:pathLst>
            </a:custGeom>
            <a:solidFill>
              <a:srgbClr val="CCECFF">
                <a:alpha val="50000"/>
              </a:srgbClr>
            </a:solidFill>
            <a:ln w="12700" cmpd="sng">
              <a:noFill/>
              <a:round/>
              <a:headEnd/>
              <a:tailEnd/>
            </a:ln>
            <a:effectLst/>
          </p:spPr>
          <p:txBody>
            <a:bodyPr wrap="none" anchor="ctr"/>
            <a:lstStyle/>
            <a:p>
              <a:endParaRPr lang="zh-CN" altLang="en-US"/>
            </a:p>
          </p:txBody>
        </p:sp>
      </p:grpSp>
      <p:sp>
        <p:nvSpPr>
          <p:cNvPr id="46096" name="Text Box 16"/>
          <p:cNvSpPr txBox="1">
            <a:spLocks noChangeArrowheads="1"/>
          </p:cNvSpPr>
          <p:nvPr/>
        </p:nvSpPr>
        <p:spPr bwMode="auto">
          <a:xfrm>
            <a:off x="228600" y="1004888"/>
            <a:ext cx="4724400" cy="519112"/>
          </a:xfrm>
          <a:prstGeom prst="rect">
            <a:avLst/>
          </a:prstGeom>
          <a:noFill/>
          <a:ln w="9525">
            <a:noFill/>
            <a:miter lim="800000"/>
            <a:headEnd/>
            <a:tailEnd/>
          </a:ln>
          <a:effectLst/>
        </p:spPr>
        <p:txBody>
          <a:bodyPr>
            <a:spAutoFit/>
          </a:bodyPr>
          <a:lstStyle/>
          <a:p>
            <a:pPr>
              <a:spcBef>
                <a:spcPct val="50000"/>
              </a:spcBef>
            </a:pPr>
            <a:r>
              <a:rPr kumimoji="1" lang="en-US" altLang="zh-CN" sz="2800" dirty="0">
                <a:solidFill>
                  <a:srgbClr val="FF0000"/>
                </a:solidFill>
                <a:latin typeface="黑体" pitchFamily="2" charset="-122"/>
                <a:ea typeface="黑体" pitchFamily="2" charset="-122"/>
              </a:rPr>
              <a:t>3 </a:t>
            </a:r>
            <a:r>
              <a:rPr kumimoji="1" lang="zh-CN" altLang="en-US" sz="2800" dirty="0">
                <a:solidFill>
                  <a:srgbClr val="FF0000"/>
                </a:solidFill>
                <a:latin typeface="黑体" pitchFamily="2" charset="-122"/>
                <a:ea typeface="黑体" pitchFamily="2" charset="-122"/>
              </a:rPr>
              <a:t>点电荷在封闭曲面之外</a:t>
            </a:r>
          </a:p>
        </p:txBody>
      </p:sp>
      <p:grpSp>
        <p:nvGrpSpPr>
          <p:cNvPr id="4" name="Group 17"/>
          <p:cNvGrpSpPr>
            <a:grpSpLocks/>
          </p:cNvGrpSpPr>
          <p:nvPr/>
        </p:nvGrpSpPr>
        <p:grpSpPr bwMode="auto">
          <a:xfrm>
            <a:off x="5257800" y="3317875"/>
            <a:ext cx="919163" cy="1333500"/>
            <a:chOff x="3360" y="2090"/>
            <a:chExt cx="579" cy="840"/>
          </a:xfrm>
        </p:grpSpPr>
        <p:sp>
          <p:nvSpPr>
            <p:cNvPr id="46098" name="Oval 18" descr="轮廓式菱形"/>
            <p:cNvSpPr>
              <a:spLocks noChangeArrowheads="1"/>
            </p:cNvSpPr>
            <p:nvPr/>
          </p:nvSpPr>
          <p:spPr bwMode="auto">
            <a:xfrm rot="-1967460">
              <a:off x="3792" y="2090"/>
              <a:ext cx="147" cy="228"/>
            </a:xfrm>
            <a:prstGeom prst="ellipse">
              <a:avLst/>
            </a:prstGeom>
            <a:pattFill prst="openDmnd">
              <a:fgClr>
                <a:schemeClr val="bg1"/>
              </a:fgClr>
              <a:bgClr>
                <a:srgbClr val="CCFFFF"/>
              </a:bgClr>
            </a:pattFill>
            <a:ln w="28575">
              <a:solidFill>
                <a:srgbClr val="3366FF"/>
              </a:solidFill>
              <a:round/>
              <a:headEnd/>
              <a:tailEnd/>
            </a:ln>
            <a:effectLst/>
          </p:spPr>
          <p:txBody>
            <a:bodyPr wrap="none" anchor="ctr"/>
            <a:lstStyle/>
            <a:p>
              <a:endParaRPr lang="zh-CN" altLang="en-US"/>
            </a:p>
          </p:txBody>
        </p:sp>
        <p:sp>
          <p:nvSpPr>
            <p:cNvPr id="46099" name="Line 19"/>
            <p:cNvSpPr>
              <a:spLocks noChangeShapeType="1"/>
            </p:cNvSpPr>
            <p:nvPr/>
          </p:nvSpPr>
          <p:spPr bwMode="auto">
            <a:xfrm flipH="1">
              <a:off x="3504" y="2208"/>
              <a:ext cx="384" cy="336"/>
            </a:xfrm>
            <a:prstGeom prst="line">
              <a:avLst/>
            </a:prstGeom>
            <a:noFill/>
            <a:ln w="38100">
              <a:solidFill>
                <a:srgbClr val="0000FF"/>
              </a:solidFill>
              <a:round/>
              <a:headEnd/>
              <a:tailEnd type="triangle" w="sm" len="lg"/>
            </a:ln>
            <a:effectLst/>
          </p:spPr>
          <p:txBody>
            <a:bodyPr wrap="none" anchor="ctr"/>
            <a:lstStyle/>
            <a:p>
              <a:endParaRPr lang="zh-CN" altLang="en-US"/>
            </a:p>
          </p:txBody>
        </p:sp>
        <p:graphicFrame>
          <p:nvGraphicFramePr>
            <p:cNvPr id="46100" name="Object 20"/>
            <p:cNvGraphicFramePr>
              <a:graphicFrameLocks noChangeAspect="1"/>
            </p:cNvGraphicFramePr>
            <p:nvPr/>
          </p:nvGraphicFramePr>
          <p:xfrm>
            <a:off x="3360" y="2496"/>
            <a:ext cx="515" cy="434"/>
          </p:xfrm>
          <a:graphic>
            <a:graphicData uri="http://schemas.openxmlformats.org/presentationml/2006/ole">
              <p:oleObj spid="_x0000_s28747" name="Equation" r:id="rId4" imgW="5203800" imgH="4689720" progId="Equation.3">
                <p:embed/>
              </p:oleObj>
            </a:graphicData>
          </a:graphic>
        </p:graphicFrame>
      </p:grpSp>
      <p:grpSp>
        <p:nvGrpSpPr>
          <p:cNvPr id="5" name="Group 21"/>
          <p:cNvGrpSpPr>
            <a:grpSpLocks/>
          </p:cNvGrpSpPr>
          <p:nvPr/>
        </p:nvGrpSpPr>
        <p:grpSpPr bwMode="auto">
          <a:xfrm>
            <a:off x="5943600" y="2514600"/>
            <a:ext cx="971550" cy="990600"/>
            <a:chOff x="3792" y="1584"/>
            <a:chExt cx="612" cy="624"/>
          </a:xfrm>
        </p:grpSpPr>
        <p:sp>
          <p:nvSpPr>
            <p:cNvPr id="46102" name="Line 22"/>
            <p:cNvSpPr>
              <a:spLocks noChangeShapeType="1"/>
            </p:cNvSpPr>
            <p:nvPr/>
          </p:nvSpPr>
          <p:spPr bwMode="auto">
            <a:xfrm flipV="1">
              <a:off x="3876" y="1968"/>
              <a:ext cx="528" cy="240"/>
            </a:xfrm>
            <a:prstGeom prst="line">
              <a:avLst/>
            </a:prstGeom>
            <a:noFill/>
            <a:ln w="38100">
              <a:solidFill>
                <a:srgbClr val="FF0000"/>
              </a:solidFill>
              <a:prstDash val="sysDot"/>
              <a:round/>
              <a:headEnd/>
              <a:tailEnd type="triangle" w="sm" len="lg"/>
            </a:ln>
            <a:effectLst/>
          </p:spPr>
          <p:txBody>
            <a:bodyPr wrap="none" anchor="ctr"/>
            <a:lstStyle/>
            <a:p>
              <a:endParaRPr lang="zh-CN" altLang="en-US"/>
            </a:p>
          </p:txBody>
        </p:sp>
        <p:graphicFrame>
          <p:nvGraphicFramePr>
            <p:cNvPr id="46103" name="Object 23"/>
            <p:cNvGraphicFramePr>
              <a:graphicFrameLocks noChangeAspect="1"/>
            </p:cNvGraphicFramePr>
            <p:nvPr/>
          </p:nvGraphicFramePr>
          <p:xfrm>
            <a:off x="3792" y="1584"/>
            <a:ext cx="441" cy="528"/>
          </p:xfrm>
          <a:graphic>
            <a:graphicData uri="http://schemas.openxmlformats.org/presentationml/2006/ole">
              <p:oleObj spid="_x0000_s28748" name="Equation" r:id="rId5" imgW="3900600" imgH="4689720" progId="Equation.3">
                <p:embed/>
              </p:oleObj>
            </a:graphicData>
          </a:graphic>
        </p:graphicFrame>
      </p:grpSp>
      <p:graphicFrame>
        <p:nvGraphicFramePr>
          <p:cNvPr id="46104" name="Object 24"/>
          <p:cNvGraphicFramePr>
            <a:graphicFrameLocks noChangeAspect="1"/>
          </p:cNvGraphicFramePr>
          <p:nvPr/>
        </p:nvGraphicFramePr>
        <p:xfrm>
          <a:off x="465138" y="1800225"/>
          <a:ext cx="3786187" cy="714375"/>
        </p:xfrm>
        <a:graphic>
          <a:graphicData uri="http://schemas.openxmlformats.org/presentationml/2006/ole">
            <p:oleObj spid="_x0000_s28749" name="Equation" r:id="rId6" imgW="1066800" imgH="241300" progId="Equation.3">
              <p:embed/>
            </p:oleObj>
          </a:graphicData>
        </a:graphic>
      </p:graphicFrame>
      <p:graphicFrame>
        <p:nvGraphicFramePr>
          <p:cNvPr id="46105" name="Object 25"/>
          <p:cNvGraphicFramePr>
            <a:graphicFrameLocks noChangeAspect="1"/>
          </p:cNvGraphicFramePr>
          <p:nvPr/>
        </p:nvGraphicFramePr>
        <p:xfrm>
          <a:off x="407988" y="2828925"/>
          <a:ext cx="3859212" cy="676275"/>
        </p:xfrm>
        <a:graphic>
          <a:graphicData uri="http://schemas.openxmlformats.org/presentationml/2006/ole">
            <p:oleObj spid="_x0000_s28750" name="Equation" r:id="rId7" imgW="1117600" imgH="228600" progId="Equation.3">
              <p:embed/>
            </p:oleObj>
          </a:graphicData>
        </a:graphic>
      </p:graphicFrame>
      <p:graphicFrame>
        <p:nvGraphicFramePr>
          <p:cNvPr id="46106" name="Object 26"/>
          <p:cNvGraphicFramePr>
            <a:graphicFrameLocks noChangeAspect="1"/>
          </p:cNvGraphicFramePr>
          <p:nvPr/>
        </p:nvGraphicFramePr>
        <p:xfrm>
          <a:off x="914400" y="3992563"/>
          <a:ext cx="2930525" cy="579437"/>
        </p:xfrm>
        <a:graphic>
          <a:graphicData uri="http://schemas.openxmlformats.org/presentationml/2006/ole">
            <p:oleObj spid="_x0000_s28751" name="Equation" r:id="rId8" imgW="863225" imgH="215806" progId="Equation.3">
              <p:embed/>
            </p:oleObj>
          </a:graphicData>
        </a:graphic>
      </p:graphicFrame>
      <p:graphicFrame>
        <p:nvGraphicFramePr>
          <p:cNvPr id="46107" name="Object 27"/>
          <p:cNvGraphicFramePr>
            <a:graphicFrameLocks noChangeAspect="1"/>
          </p:cNvGraphicFramePr>
          <p:nvPr/>
        </p:nvGraphicFramePr>
        <p:xfrm>
          <a:off x="965200" y="5102225"/>
          <a:ext cx="2692400" cy="928688"/>
        </p:xfrm>
        <a:graphic>
          <a:graphicData uri="http://schemas.openxmlformats.org/presentationml/2006/ole">
            <p:oleObj spid="_x0000_s28752" name="Equation" r:id="rId9" imgW="710891" imgH="291973" progId="Equation.3">
              <p:embed/>
            </p:oleObj>
          </a:graphicData>
        </a:graphic>
      </p:graphicFrame>
      <p:grpSp>
        <p:nvGrpSpPr>
          <p:cNvPr id="6" name="Group 28"/>
          <p:cNvGrpSpPr>
            <a:grpSpLocks/>
          </p:cNvGrpSpPr>
          <p:nvPr/>
        </p:nvGrpSpPr>
        <p:grpSpPr bwMode="auto">
          <a:xfrm>
            <a:off x="7010400" y="1662113"/>
            <a:ext cx="1141413" cy="1690687"/>
            <a:chOff x="4464" y="1047"/>
            <a:chExt cx="719" cy="1065"/>
          </a:xfrm>
        </p:grpSpPr>
        <p:sp>
          <p:nvSpPr>
            <p:cNvPr id="46109" name="Oval 29" descr="轮廓式菱形"/>
            <p:cNvSpPr>
              <a:spLocks noChangeArrowheads="1"/>
            </p:cNvSpPr>
            <p:nvPr/>
          </p:nvSpPr>
          <p:spPr bwMode="auto">
            <a:xfrm rot="-2203071">
              <a:off x="4464" y="1728"/>
              <a:ext cx="192" cy="384"/>
            </a:xfrm>
            <a:prstGeom prst="ellipse">
              <a:avLst/>
            </a:prstGeom>
            <a:pattFill prst="openDmnd">
              <a:fgClr>
                <a:schemeClr val="bg1"/>
              </a:fgClr>
              <a:bgClr>
                <a:srgbClr val="CCFFFF"/>
              </a:bgClr>
            </a:pattFill>
            <a:ln w="28575">
              <a:solidFill>
                <a:srgbClr val="3366FF"/>
              </a:solidFill>
              <a:round/>
              <a:headEnd/>
              <a:tailEnd/>
            </a:ln>
            <a:effectLst/>
          </p:spPr>
          <p:txBody>
            <a:bodyPr wrap="none" anchor="ctr"/>
            <a:lstStyle/>
            <a:p>
              <a:endParaRPr lang="zh-CN" altLang="en-US"/>
            </a:p>
          </p:txBody>
        </p:sp>
        <p:sp>
          <p:nvSpPr>
            <p:cNvPr id="46110" name="Line 30"/>
            <p:cNvSpPr>
              <a:spLocks noChangeShapeType="1"/>
            </p:cNvSpPr>
            <p:nvPr/>
          </p:nvSpPr>
          <p:spPr bwMode="auto">
            <a:xfrm flipV="1">
              <a:off x="4560" y="1488"/>
              <a:ext cx="528" cy="432"/>
            </a:xfrm>
            <a:prstGeom prst="line">
              <a:avLst/>
            </a:prstGeom>
            <a:noFill/>
            <a:ln w="38100">
              <a:solidFill>
                <a:srgbClr val="0000FF"/>
              </a:solidFill>
              <a:round/>
              <a:headEnd/>
              <a:tailEnd type="triangle" w="sm" len="lg"/>
            </a:ln>
            <a:effectLst/>
          </p:spPr>
          <p:txBody>
            <a:bodyPr wrap="none" anchor="ctr"/>
            <a:lstStyle/>
            <a:p>
              <a:endParaRPr lang="zh-CN" altLang="en-US"/>
            </a:p>
          </p:txBody>
        </p:sp>
        <p:graphicFrame>
          <p:nvGraphicFramePr>
            <p:cNvPr id="46111" name="Object 31"/>
            <p:cNvGraphicFramePr>
              <a:graphicFrameLocks noChangeAspect="1"/>
            </p:cNvGraphicFramePr>
            <p:nvPr/>
          </p:nvGraphicFramePr>
          <p:xfrm>
            <a:off x="4656" y="1047"/>
            <a:ext cx="527" cy="434"/>
          </p:xfrm>
          <a:graphic>
            <a:graphicData uri="http://schemas.openxmlformats.org/presentationml/2006/ole">
              <p:oleObj spid="_x0000_s28753" name="Equation" r:id="rId10" imgW="4943160" imgH="4689720" progId="Equation.3">
                <p:embed/>
              </p:oleObj>
            </a:graphicData>
          </a:graphic>
        </p:graphicFrame>
      </p:grpSp>
      <p:grpSp>
        <p:nvGrpSpPr>
          <p:cNvPr id="7" name="Group 32"/>
          <p:cNvGrpSpPr>
            <a:grpSpLocks/>
          </p:cNvGrpSpPr>
          <p:nvPr/>
        </p:nvGrpSpPr>
        <p:grpSpPr bwMode="auto">
          <a:xfrm>
            <a:off x="7162800" y="2057400"/>
            <a:ext cx="1695450" cy="968375"/>
            <a:chOff x="4560" y="1296"/>
            <a:chExt cx="1068" cy="610"/>
          </a:xfrm>
        </p:grpSpPr>
        <p:sp>
          <p:nvSpPr>
            <p:cNvPr id="46113" name="Line 33"/>
            <p:cNvSpPr>
              <a:spLocks noChangeShapeType="1"/>
            </p:cNvSpPr>
            <p:nvPr/>
          </p:nvSpPr>
          <p:spPr bwMode="auto">
            <a:xfrm flipV="1">
              <a:off x="4560" y="1618"/>
              <a:ext cx="720" cy="288"/>
            </a:xfrm>
            <a:prstGeom prst="line">
              <a:avLst/>
            </a:prstGeom>
            <a:noFill/>
            <a:ln w="38100">
              <a:solidFill>
                <a:srgbClr val="FF0000"/>
              </a:solidFill>
              <a:round/>
              <a:headEnd/>
              <a:tailEnd type="triangle" w="sm" len="lg"/>
            </a:ln>
            <a:effectLst/>
          </p:spPr>
          <p:txBody>
            <a:bodyPr wrap="none" anchor="ctr"/>
            <a:lstStyle/>
            <a:p>
              <a:endParaRPr lang="zh-CN" altLang="en-US"/>
            </a:p>
          </p:txBody>
        </p:sp>
        <p:graphicFrame>
          <p:nvGraphicFramePr>
            <p:cNvPr id="46114" name="Object 34"/>
            <p:cNvGraphicFramePr>
              <a:graphicFrameLocks noChangeAspect="1"/>
            </p:cNvGraphicFramePr>
            <p:nvPr/>
          </p:nvGraphicFramePr>
          <p:xfrm>
            <a:off x="5232" y="1296"/>
            <a:ext cx="396" cy="513"/>
          </p:xfrm>
          <a:graphic>
            <a:graphicData uri="http://schemas.openxmlformats.org/presentationml/2006/ole">
              <p:oleObj spid="_x0000_s28754" name="公式" r:id="rId11" imgW="3639960" imgH="4689720" progId="Equation.3">
                <p:embed/>
              </p:oleObj>
            </a:graphicData>
          </a:graphic>
        </p:graphicFrame>
      </p:grpSp>
      <p:grpSp>
        <p:nvGrpSpPr>
          <p:cNvPr id="8" name="Group 35"/>
          <p:cNvGrpSpPr>
            <a:grpSpLocks/>
          </p:cNvGrpSpPr>
          <p:nvPr/>
        </p:nvGrpSpPr>
        <p:grpSpPr bwMode="auto">
          <a:xfrm>
            <a:off x="4876800" y="2819400"/>
            <a:ext cx="2438400" cy="1219200"/>
            <a:chOff x="1296" y="3408"/>
            <a:chExt cx="1536" cy="768"/>
          </a:xfrm>
        </p:grpSpPr>
        <p:sp>
          <p:nvSpPr>
            <p:cNvPr id="46116" name="Line 36"/>
            <p:cNvSpPr>
              <a:spLocks noChangeShapeType="1"/>
            </p:cNvSpPr>
            <p:nvPr/>
          </p:nvSpPr>
          <p:spPr bwMode="auto">
            <a:xfrm flipV="1">
              <a:off x="1296" y="3408"/>
              <a:ext cx="1344" cy="768"/>
            </a:xfrm>
            <a:prstGeom prst="line">
              <a:avLst/>
            </a:prstGeom>
            <a:noFill/>
            <a:ln w="28575">
              <a:solidFill>
                <a:srgbClr val="0000FF"/>
              </a:solidFill>
              <a:prstDash val="dash"/>
              <a:round/>
              <a:headEnd/>
              <a:tailEnd/>
            </a:ln>
            <a:effectLst/>
          </p:spPr>
          <p:txBody>
            <a:bodyPr wrap="none" anchor="ctr"/>
            <a:lstStyle/>
            <a:p>
              <a:endParaRPr lang="zh-CN" altLang="en-US"/>
            </a:p>
          </p:txBody>
        </p:sp>
        <p:sp>
          <p:nvSpPr>
            <p:cNvPr id="46117" name="Line 37"/>
            <p:cNvSpPr>
              <a:spLocks noChangeShapeType="1"/>
            </p:cNvSpPr>
            <p:nvPr/>
          </p:nvSpPr>
          <p:spPr bwMode="auto">
            <a:xfrm flipV="1">
              <a:off x="1296" y="3696"/>
              <a:ext cx="1536" cy="480"/>
            </a:xfrm>
            <a:prstGeom prst="line">
              <a:avLst/>
            </a:prstGeom>
            <a:noFill/>
            <a:ln w="28575">
              <a:solidFill>
                <a:srgbClr val="0000FF"/>
              </a:solidFill>
              <a:prstDash val="dash"/>
              <a:round/>
              <a:headEnd/>
              <a:tailEnd/>
            </a:ln>
            <a:effectLst/>
          </p:spPr>
          <p:txBody>
            <a:bodyPr wrap="none" anchor="ctr"/>
            <a:lstStyle/>
            <a:p>
              <a:endParaRPr lang="zh-CN" altLang="en-US"/>
            </a:p>
          </p:txBody>
        </p:sp>
      </p:grpSp>
      <p:sp>
        <p:nvSpPr>
          <p:cNvPr id="39" name="Rectangle 2"/>
          <p:cNvSpPr>
            <a:spLocks noChangeArrowheads="1"/>
          </p:cNvSpPr>
          <p:nvPr/>
        </p:nvSpPr>
        <p:spPr bwMode="auto">
          <a:xfrm>
            <a:off x="683568" y="179929"/>
            <a:ext cx="3168352" cy="584775"/>
          </a:xfrm>
          <a:prstGeom prst="rect">
            <a:avLst/>
          </a:prstGeom>
          <a:noFill/>
          <a:ln w="9525">
            <a:noFill/>
            <a:miter lim="800000"/>
            <a:headEnd/>
            <a:tailEnd/>
          </a:ln>
          <a:effectLst/>
        </p:spPr>
        <p:txBody>
          <a:bodyPr wrap="square">
            <a:spAutoFit/>
          </a:bodyPr>
          <a:lstStyle/>
          <a:p>
            <a:r>
              <a:rPr kumimoji="1" lang="zh-CN" altLang="en-US" sz="3200" b="1" dirty="0" smtClean="0">
                <a:solidFill>
                  <a:srgbClr val="00B050"/>
                </a:solidFill>
                <a:latin typeface="黑体" pitchFamily="2" charset="-122"/>
                <a:ea typeface="黑体" pitchFamily="2" charset="-122"/>
              </a:rPr>
              <a:t>高斯定理的证明</a:t>
            </a:r>
            <a:endParaRPr kumimoji="1" lang="zh-CN" altLang="en-US" sz="3200" b="1" dirty="0">
              <a:solidFill>
                <a:srgbClr val="00B050"/>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up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trips(down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trips(upRigh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6104"/>
                                        </p:tgtEl>
                                        <p:attrNameLst>
                                          <p:attrName>style.visibility</p:attrName>
                                        </p:attrNameLst>
                                      </p:cBhvr>
                                      <p:to>
                                        <p:strVal val="visible"/>
                                      </p:to>
                                    </p:set>
                                    <p:animEffect transition="in" filter="blinds(horizontal)">
                                      <p:cBhvr>
                                        <p:cTn id="27" dur="500"/>
                                        <p:tgtEl>
                                          <p:spTgt spid="4610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6105"/>
                                        </p:tgtEl>
                                        <p:attrNameLst>
                                          <p:attrName>style.visibility</p:attrName>
                                        </p:attrNameLst>
                                      </p:cBhvr>
                                      <p:to>
                                        <p:strVal val="visible"/>
                                      </p:to>
                                    </p:set>
                                    <p:animEffect transition="in" filter="blinds(horizontal)">
                                      <p:cBhvr>
                                        <p:cTn id="32" dur="500"/>
                                        <p:tgtEl>
                                          <p:spTgt spid="46105"/>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3"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strips(upRigh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nodeType="clickEffect">
                                  <p:stCondLst>
                                    <p:cond delay="0"/>
                                  </p:stCondLst>
                                  <p:childTnLst>
                                    <p:set>
                                      <p:cBhvr>
                                        <p:cTn id="41" dur="1" fill="hold">
                                          <p:stCondLst>
                                            <p:cond delay="0"/>
                                          </p:stCondLst>
                                        </p:cTn>
                                        <p:tgtEl>
                                          <p:spTgt spid="46106"/>
                                        </p:tgtEl>
                                        <p:attrNameLst>
                                          <p:attrName>style.visibility</p:attrName>
                                        </p:attrNameLst>
                                      </p:cBhvr>
                                      <p:to>
                                        <p:strVal val="visible"/>
                                      </p:to>
                                    </p:set>
                                    <p:animEffect transition="in" filter="blinds(vertical)">
                                      <p:cBhvr>
                                        <p:cTn id="42" dur="500"/>
                                        <p:tgtEl>
                                          <p:spTgt spid="4610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nodeType="clickEffect">
                                  <p:stCondLst>
                                    <p:cond delay="0"/>
                                  </p:stCondLst>
                                  <p:childTnLst>
                                    <p:set>
                                      <p:cBhvr>
                                        <p:cTn id="46" dur="1" fill="hold">
                                          <p:stCondLst>
                                            <p:cond delay="0"/>
                                          </p:stCondLst>
                                        </p:cTn>
                                        <p:tgtEl>
                                          <p:spTgt spid="46107"/>
                                        </p:tgtEl>
                                        <p:attrNameLst>
                                          <p:attrName>style.visibility</p:attrName>
                                        </p:attrNameLst>
                                      </p:cBhvr>
                                      <p:to>
                                        <p:strVal val="visible"/>
                                      </p:to>
                                    </p:set>
                                    <p:animEffect transition="in" filter="blinds(vertical)">
                                      <p:cBhvr>
                                        <p:cTn id="47" dur="500"/>
                                        <p:tgtEl>
                                          <p:spTgt spid="46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228600" y="965672"/>
            <a:ext cx="4572000" cy="519112"/>
          </a:xfrm>
          <a:prstGeom prst="rect">
            <a:avLst/>
          </a:prstGeom>
          <a:noFill/>
          <a:ln w="9525">
            <a:noFill/>
            <a:miter lim="800000"/>
            <a:headEnd/>
            <a:tailEnd/>
          </a:ln>
          <a:effectLst/>
        </p:spPr>
        <p:txBody>
          <a:bodyPr wrap="square">
            <a:spAutoFit/>
          </a:bodyPr>
          <a:lstStyle/>
          <a:p>
            <a:pPr>
              <a:spcBef>
                <a:spcPct val="50000"/>
              </a:spcBef>
            </a:pPr>
            <a:r>
              <a:rPr kumimoji="1" lang="en-US" altLang="zh-CN" sz="2800" dirty="0">
                <a:solidFill>
                  <a:srgbClr val="FF0000"/>
                </a:solidFill>
                <a:latin typeface="黑体" pitchFamily="2" charset="-122"/>
                <a:ea typeface="黑体" pitchFamily="2" charset="-122"/>
              </a:rPr>
              <a:t>4 </a:t>
            </a:r>
            <a:r>
              <a:rPr kumimoji="1" lang="zh-CN" altLang="en-US" sz="2800" dirty="0">
                <a:solidFill>
                  <a:srgbClr val="FF0000"/>
                </a:solidFill>
                <a:latin typeface="黑体" pitchFamily="2" charset="-122"/>
                <a:ea typeface="黑体" pitchFamily="2" charset="-122"/>
              </a:rPr>
              <a:t>由多个点电荷产生的电场</a:t>
            </a:r>
          </a:p>
        </p:txBody>
      </p:sp>
      <p:graphicFrame>
        <p:nvGraphicFramePr>
          <p:cNvPr id="47107" name="Object 3"/>
          <p:cNvGraphicFramePr>
            <a:graphicFrameLocks noChangeAspect="1"/>
          </p:cNvGraphicFramePr>
          <p:nvPr>
            <p:extLst>
              <p:ext uri="{D42A27DB-BD31-4B8C-83A1-F6EECF244321}">
                <p14:modId xmlns:p14="http://schemas.microsoft.com/office/powerpoint/2010/main" xmlns="" val="2774412724"/>
              </p:ext>
            </p:extLst>
          </p:nvPr>
        </p:nvGraphicFramePr>
        <p:xfrm>
          <a:off x="1219200" y="1701750"/>
          <a:ext cx="3200400" cy="719138"/>
        </p:xfrm>
        <a:graphic>
          <a:graphicData uri="http://schemas.openxmlformats.org/presentationml/2006/ole">
            <p:oleObj spid="_x0000_s29786" name="公式" r:id="rId3" imgW="1016000" imgH="228600" progId="Equation.3">
              <p:embed/>
            </p:oleObj>
          </a:graphicData>
        </a:graphic>
      </p:graphicFrame>
      <p:graphicFrame>
        <p:nvGraphicFramePr>
          <p:cNvPr id="47108" name="Object 4"/>
          <p:cNvGraphicFramePr>
            <a:graphicFrameLocks noChangeAspect="1"/>
          </p:cNvGraphicFramePr>
          <p:nvPr>
            <p:extLst>
              <p:ext uri="{D42A27DB-BD31-4B8C-83A1-F6EECF244321}">
                <p14:modId xmlns:p14="http://schemas.microsoft.com/office/powerpoint/2010/main" xmlns="" val="3863103925"/>
              </p:ext>
            </p:extLst>
          </p:nvPr>
        </p:nvGraphicFramePr>
        <p:xfrm>
          <a:off x="467544" y="2645916"/>
          <a:ext cx="4191000" cy="927100"/>
        </p:xfrm>
        <a:graphic>
          <a:graphicData uri="http://schemas.openxmlformats.org/presentationml/2006/ole">
            <p:oleObj spid="_x0000_s29787" name="Equation" r:id="rId4" imgW="1612900" imgH="355600" progId="Equation.3">
              <p:embed/>
            </p:oleObj>
          </a:graphicData>
        </a:graphic>
      </p:graphicFrame>
      <p:graphicFrame>
        <p:nvGraphicFramePr>
          <p:cNvPr id="47109" name="Object 5"/>
          <p:cNvGraphicFramePr>
            <a:graphicFrameLocks noChangeAspect="1"/>
          </p:cNvGraphicFramePr>
          <p:nvPr/>
        </p:nvGraphicFramePr>
        <p:xfrm>
          <a:off x="942975" y="3587750"/>
          <a:ext cx="5686425" cy="984250"/>
        </p:xfrm>
        <a:graphic>
          <a:graphicData uri="http://schemas.openxmlformats.org/presentationml/2006/ole">
            <p:oleObj spid="_x0000_s29788" name="Equation" r:id="rId5" imgW="1778000" imgH="368300" progId="Equation.3">
              <p:embed/>
            </p:oleObj>
          </a:graphicData>
        </a:graphic>
      </p:graphicFrame>
      <p:graphicFrame>
        <p:nvGraphicFramePr>
          <p:cNvPr id="47110" name="Object 6"/>
          <p:cNvGraphicFramePr>
            <a:graphicFrameLocks noChangeAspect="1"/>
          </p:cNvGraphicFramePr>
          <p:nvPr/>
        </p:nvGraphicFramePr>
        <p:xfrm>
          <a:off x="796925" y="5387975"/>
          <a:ext cx="6899275" cy="1147763"/>
        </p:xfrm>
        <a:graphic>
          <a:graphicData uri="http://schemas.openxmlformats.org/presentationml/2006/ole">
            <p:oleObj spid="_x0000_s29789" name="Equation" r:id="rId6" imgW="1879600" imgH="431800" progId="Equation.3">
              <p:embed/>
            </p:oleObj>
          </a:graphicData>
        </a:graphic>
      </p:graphicFrame>
      <p:graphicFrame>
        <p:nvGraphicFramePr>
          <p:cNvPr id="47111" name="Object 7"/>
          <p:cNvGraphicFramePr>
            <a:graphicFrameLocks noChangeAspect="1"/>
          </p:cNvGraphicFramePr>
          <p:nvPr/>
        </p:nvGraphicFramePr>
        <p:xfrm>
          <a:off x="2209800" y="4572000"/>
          <a:ext cx="3622675" cy="957263"/>
        </p:xfrm>
        <a:graphic>
          <a:graphicData uri="http://schemas.openxmlformats.org/presentationml/2006/ole">
            <p:oleObj spid="_x0000_s29790" name="Equation" r:id="rId7" imgW="1168400" imgH="368300" progId="Equation.3">
              <p:embed/>
            </p:oleObj>
          </a:graphicData>
        </a:graphic>
      </p:graphicFrame>
      <p:grpSp>
        <p:nvGrpSpPr>
          <p:cNvPr id="2" name="Group 8"/>
          <p:cNvGrpSpPr>
            <a:grpSpLocks/>
          </p:cNvGrpSpPr>
          <p:nvPr/>
        </p:nvGrpSpPr>
        <p:grpSpPr bwMode="auto">
          <a:xfrm>
            <a:off x="5105400" y="914400"/>
            <a:ext cx="3810000" cy="2590800"/>
            <a:chOff x="3216" y="576"/>
            <a:chExt cx="2400" cy="1632"/>
          </a:xfrm>
        </p:grpSpPr>
        <p:sp>
          <p:nvSpPr>
            <p:cNvPr id="47113" name="Rectangle 9"/>
            <p:cNvSpPr>
              <a:spLocks noChangeArrowheads="1"/>
            </p:cNvSpPr>
            <p:nvPr/>
          </p:nvSpPr>
          <p:spPr bwMode="auto">
            <a:xfrm>
              <a:off x="3216" y="576"/>
              <a:ext cx="2400" cy="1632"/>
            </a:xfrm>
            <a:prstGeom prst="rect">
              <a:avLst/>
            </a:prstGeom>
            <a:solidFill>
              <a:schemeClr val="bg1"/>
            </a:solidFill>
            <a:ln w="9525">
              <a:solidFill>
                <a:srgbClr val="006666"/>
              </a:solidFill>
              <a:miter lim="800000"/>
              <a:headEnd/>
              <a:tailEnd/>
            </a:ln>
            <a:effectLst/>
          </p:spPr>
          <p:txBody>
            <a:bodyPr wrap="none" anchor="ctr"/>
            <a:lstStyle/>
            <a:p>
              <a:endParaRPr lang="zh-CN" altLang="en-US"/>
            </a:p>
          </p:txBody>
        </p:sp>
        <p:sp>
          <p:nvSpPr>
            <p:cNvPr id="47114" name="Freeform 10"/>
            <p:cNvSpPr>
              <a:spLocks/>
            </p:cNvSpPr>
            <p:nvPr/>
          </p:nvSpPr>
          <p:spPr bwMode="auto">
            <a:xfrm>
              <a:off x="3600" y="1055"/>
              <a:ext cx="1273" cy="1057"/>
            </a:xfrm>
            <a:custGeom>
              <a:avLst/>
              <a:gdLst/>
              <a:ahLst/>
              <a:cxnLst>
                <a:cxn ang="0">
                  <a:pos x="2" y="557"/>
                </a:cxn>
                <a:cxn ang="0">
                  <a:pos x="38" y="421"/>
                </a:cxn>
                <a:cxn ang="0">
                  <a:pos x="109" y="340"/>
                </a:cxn>
                <a:cxn ang="0">
                  <a:pos x="276" y="204"/>
                </a:cxn>
                <a:cxn ang="0">
                  <a:pos x="407" y="164"/>
                </a:cxn>
                <a:cxn ang="0">
                  <a:pos x="539" y="55"/>
                </a:cxn>
                <a:cxn ang="0">
                  <a:pos x="709" y="13"/>
                </a:cxn>
                <a:cxn ang="0">
                  <a:pos x="858" y="13"/>
                </a:cxn>
                <a:cxn ang="0">
                  <a:pos x="992" y="69"/>
                </a:cxn>
                <a:cxn ang="0">
                  <a:pos x="1206" y="286"/>
                </a:cxn>
                <a:cxn ang="0">
                  <a:pos x="1242" y="448"/>
                </a:cxn>
                <a:cxn ang="0">
                  <a:pos x="1255" y="641"/>
                </a:cxn>
                <a:cxn ang="0">
                  <a:pos x="1158" y="738"/>
                </a:cxn>
                <a:cxn ang="0">
                  <a:pos x="1001" y="783"/>
                </a:cxn>
                <a:cxn ang="0">
                  <a:pos x="881" y="798"/>
                </a:cxn>
                <a:cxn ang="0">
                  <a:pos x="746" y="881"/>
                </a:cxn>
                <a:cxn ang="0">
                  <a:pos x="589" y="955"/>
                </a:cxn>
                <a:cxn ang="0">
                  <a:pos x="384" y="1045"/>
                </a:cxn>
                <a:cxn ang="0">
                  <a:pos x="121" y="990"/>
                </a:cxn>
                <a:cxn ang="0">
                  <a:pos x="14" y="706"/>
                </a:cxn>
                <a:cxn ang="0">
                  <a:pos x="2" y="557"/>
                </a:cxn>
              </a:cxnLst>
              <a:rect l="0" t="0" r="r" b="b"/>
              <a:pathLst>
                <a:path w="1273" h="1057">
                  <a:moveTo>
                    <a:pt x="2" y="557"/>
                  </a:moveTo>
                  <a:cubicBezTo>
                    <a:pt x="13" y="511"/>
                    <a:pt x="19" y="463"/>
                    <a:pt x="38" y="421"/>
                  </a:cubicBezTo>
                  <a:cubicBezTo>
                    <a:pt x="62" y="367"/>
                    <a:pt x="66" y="383"/>
                    <a:pt x="109" y="340"/>
                  </a:cubicBezTo>
                  <a:cubicBezTo>
                    <a:pt x="160" y="291"/>
                    <a:pt x="213" y="230"/>
                    <a:pt x="276" y="204"/>
                  </a:cubicBezTo>
                  <a:cubicBezTo>
                    <a:pt x="316" y="187"/>
                    <a:pt x="367" y="184"/>
                    <a:pt x="407" y="164"/>
                  </a:cubicBezTo>
                  <a:cubicBezTo>
                    <a:pt x="461" y="138"/>
                    <a:pt x="492" y="92"/>
                    <a:pt x="539" y="55"/>
                  </a:cubicBezTo>
                  <a:cubicBezTo>
                    <a:pt x="562" y="36"/>
                    <a:pt x="709" y="13"/>
                    <a:pt x="709" y="13"/>
                  </a:cubicBezTo>
                  <a:cubicBezTo>
                    <a:pt x="808" y="18"/>
                    <a:pt x="759" y="0"/>
                    <a:pt x="858" y="13"/>
                  </a:cubicBezTo>
                  <a:cubicBezTo>
                    <a:pt x="890" y="16"/>
                    <a:pt x="964" y="51"/>
                    <a:pt x="992" y="69"/>
                  </a:cubicBezTo>
                  <a:cubicBezTo>
                    <a:pt x="1081" y="126"/>
                    <a:pt x="1136" y="205"/>
                    <a:pt x="1206" y="286"/>
                  </a:cubicBezTo>
                  <a:cubicBezTo>
                    <a:pt x="1238" y="393"/>
                    <a:pt x="1226" y="339"/>
                    <a:pt x="1242" y="448"/>
                  </a:cubicBezTo>
                  <a:cubicBezTo>
                    <a:pt x="1238" y="548"/>
                    <a:pt x="1273" y="544"/>
                    <a:pt x="1255" y="641"/>
                  </a:cubicBezTo>
                  <a:cubicBezTo>
                    <a:pt x="1252" y="658"/>
                    <a:pt x="1168" y="737"/>
                    <a:pt x="1158" y="738"/>
                  </a:cubicBezTo>
                  <a:cubicBezTo>
                    <a:pt x="1098" y="745"/>
                    <a:pt x="1060" y="778"/>
                    <a:pt x="1001" y="783"/>
                  </a:cubicBezTo>
                  <a:cubicBezTo>
                    <a:pt x="982" y="786"/>
                    <a:pt x="909" y="784"/>
                    <a:pt x="881" y="798"/>
                  </a:cubicBezTo>
                  <a:cubicBezTo>
                    <a:pt x="868" y="805"/>
                    <a:pt x="759" y="874"/>
                    <a:pt x="746" y="881"/>
                  </a:cubicBezTo>
                  <a:cubicBezTo>
                    <a:pt x="729" y="891"/>
                    <a:pt x="604" y="950"/>
                    <a:pt x="589" y="955"/>
                  </a:cubicBezTo>
                  <a:cubicBezTo>
                    <a:pt x="499" y="1032"/>
                    <a:pt x="495" y="1020"/>
                    <a:pt x="384" y="1045"/>
                  </a:cubicBezTo>
                  <a:cubicBezTo>
                    <a:pt x="254" y="1036"/>
                    <a:pt x="210" y="1057"/>
                    <a:pt x="121" y="990"/>
                  </a:cubicBezTo>
                  <a:cubicBezTo>
                    <a:pt x="70" y="902"/>
                    <a:pt x="66" y="794"/>
                    <a:pt x="14" y="706"/>
                  </a:cubicBezTo>
                  <a:cubicBezTo>
                    <a:pt x="0" y="593"/>
                    <a:pt x="2" y="643"/>
                    <a:pt x="2" y="557"/>
                  </a:cubicBezTo>
                  <a:close/>
                </a:path>
              </a:pathLst>
            </a:custGeom>
            <a:gradFill rotWithShape="0">
              <a:gsLst>
                <a:gs pos="0">
                  <a:schemeClr val="bg1"/>
                </a:gs>
                <a:gs pos="100000">
                  <a:srgbClr val="33CCFF"/>
                </a:gs>
              </a:gsLst>
              <a:path path="rect">
                <a:fillToRect l="50000" t="50000" r="50000" b="50000"/>
              </a:path>
            </a:gradFill>
            <a:ln w="12700" cmpd="sng">
              <a:solidFill>
                <a:srgbClr val="3333FF"/>
              </a:solidFill>
              <a:round/>
              <a:headEnd/>
              <a:tailEnd/>
            </a:ln>
            <a:effectLst/>
          </p:spPr>
          <p:txBody>
            <a:bodyPr wrap="none" anchor="ctr"/>
            <a:lstStyle/>
            <a:p>
              <a:endParaRPr lang="zh-CN" altLang="en-US"/>
            </a:p>
          </p:txBody>
        </p:sp>
        <p:sp>
          <p:nvSpPr>
            <p:cNvPr id="47115" name="Oval 11"/>
            <p:cNvSpPr>
              <a:spLocks noChangeArrowheads="1"/>
            </p:cNvSpPr>
            <p:nvPr/>
          </p:nvSpPr>
          <p:spPr bwMode="auto">
            <a:xfrm>
              <a:off x="4416" y="1200"/>
              <a:ext cx="96" cy="96"/>
            </a:xfrm>
            <a:prstGeom prst="ellipse">
              <a:avLst/>
            </a:prstGeom>
            <a:solidFill>
              <a:srgbClr val="FF6600"/>
            </a:solidFill>
            <a:ln w="9525">
              <a:solidFill>
                <a:srgbClr val="FF0000"/>
              </a:solidFill>
              <a:round/>
              <a:headEnd/>
              <a:tailEnd/>
            </a:ln>
            <a:effectLst/>
          </p:spPr>
          <p:txBody>
            <a:bodyPr wrap="none" anchor="ctr"/>
            <a:lstStyle/>
            <a:p>
              <a:endParaRPr lang="zh-CN" altLang="en-US"/>
            </a:p>
          </p:txBody>
        </p:sp>
        <p:sp>
          <p:nvSpPr>
            <p:cNvPr id="47116" name="Oval 12"/>
            <p:cNvSpPr>
              <a:spLocks noChangeArrowheads="1"/>
            </p:cNvSpPr>
            <p:nvPr/>
          </p:nvSpPr>
          <p:spPr bwMode="auto">
            <a:xfrm>
              <a:off x="3792" y="1440"/>
              <a:ext cx="96" cy="96"/>
            </a:xfrm>
            <a:prstGeom prst="ellipse">
              <a:avLst/>
            </a:prstGeom>
            <a:solidFill>
              <a:srgbClr val="FF9900"/>
            </a:solidFill>
            <a:ln w="9525">
              <a:solidFill>
                <a:srgbClr val="FF6600"/>
              </a:solidFill>
              <a:round/>
              <a:headEnd/>
              <a:tailEnd/>
            </a:ln>
            <a:effectLst/>
          </p:spPr>
          <p:txBody>
            <a:bodyPr wrap="none" anchor="ctr"/>
            <a:lstStyle/>
            <a:p>
              <a:endParaRPr lang="zh-CN" altLang="en-US"/>
            </a:p>
          </p:txBody>
        </p:sp>
        <p:sp>
          <p:nvSpPr>
            <p:cNvPr id="47117" name="Oval 13"/>
            <p:cNvSpPr>
              <a:spLocks noChangeArrowheads="1"/>
            </p:cNvSpPr>
            <p:nvPr/>
          </p:nvSpPr>
          <p:spPr bwMode="auto">
            <a:xfrm>
              <a:off x="3504" y="864"/>
              <a:ext cx="96" cy="96"/>
            </a:xfrm>
            <a:prstGeom prst="ellipse">
              <a:avLst/>
            </a:prstGeom>
            <a:solidFill>
              <a:srgbClr val="FF0000"/>
            </a:solidFill>
            <a:ln w="9525">
              <a:solidFill>
                <a:schemeClr val="tx1"/>
              </a:solidFill>
              <a:round/>
              <a:headEnd/>
              <a:tailEnd/>
            </a:ln>
            <a:effectLst/>
          </p:spPr>
          <p:txBody>
            <a:bodyPr wrap="none" anchor="ctr"/>
            <a:lstStyle/>
            <a:p>
              <a:endParaRPr lang="zh-CN" altLang="en-US"/>
            </a:p>
          </p:txBody>
        </p:sp>
        <p:sp>
          <p:nvSpPr>
            <p:cNvPr id="47118" name="Oval 14"/>
            <p:cNvSpPr>
              <a:spLocks noChangeArrowheads="1"/>
            </p:cNvSpPr>
            <p:nvPr/>
          </p:nvSpPr>
          <p:spPr bwMode="auto">
            <a:xfrm>
              <a:off x="3504" y="2016"/>
              <a:ext cx="96" cy="96"/>
            </a:xfrm>
            <a:prstGeom prst="ellipse">
              <a:avLst/>
            </a:prstGeom>
            <a:solidFill>
              <a:srgbClr val="E369BD"/>
            </a:solidFill>
            <a:ln w="9525">
              <a:solidFill>
                <a:schemeClr val="tx1"/>
              </a:solidFill>
              <a:round/>
              <a:headEnd/>
              <a:tailEnd/>
            </a:ln>
            <a:effectLst/>
          </p:spPr>
          <p:txBody>
            <a:bodyPr wrap="none" anchor="ctr"/>
            <a:lstStyle/>
            <a:p>
              <a:endParaRPr lang="zh-CN" altLang="en-US"/>
            </a:p>
          </p:txBody>
        </p:sp>
        <p:sp>
          <p:nvSpPr>
            <p:cNvPr id="47119" name="Oval 15"/>
            <p:cNvSpPr>
              <a:spLocks noChangeArrowheads="1"/>
            </p:cNvSpPr>
            <p:nvPr/>
          </p:nvSpPr>
          <p:spPr bwMode="auto">
            <a:xfrm>
              <a:off x="4704" y="1968"/>
              <a:ext cx="96" cy="96"/>
            </a:xfrm>
            <a:prstGeom prst="ellipse">
              <a:avLst/>
            </a:prstGeom>
            <a:solidFill>
              <a:srgbClr val="FF0000"/>
            </a:solidFill>
            <a:ln w="9525">
              <a:solidFill>
                <a:schemeClr val="tx1"/>
              </a:solidFill>
              <a:round/>
              <a:headEnd/>
              <a:tailEnd/>
            </a:ln>
            <a:effectLst/>
          </p:spPr>
          <p:txBody>
            <a:bodyPr wrap="none" anchor="ctr"/>
            <a:lstStyle/>
            <a:p>
              <a:endParaRPr lang="zh-CN" altLang="en-US"/>
            </a:p>
          </p:txBody>
        </p:sp>
        <p:sp>
          <p:nvSpPr>
            <p:cNvPr id="47120" name="Oval 16"/>
            <p:cNvSpPr>
              <a:spLocks noChangeArrowheads="1"/>
            </p:cNvSpPr>
            <p:nvPr/>
          </p:nvSpPr>
          <p:spPr bwMode="auto">
            <a:xfrm>
              <a:off x="4368" y="1584"/>
              <a:ext cx="96" cy="96"/>
            </a:xfrm>
            <a:prstGeom prst="ellipse">
              <a:avLst/>
            </a:prstGeom>
            <a:solidFill>
              <a:srgbClr val="FF6600"/>
            </a:solidFill>
            <a:ln w="9525">
              <a:solidFill>
                <a:srgbClr val="FF6600"/>
              </a:solidFill>
              <a:round/>
              <a:headEnd/>
              <a:tailEnd/>
            </a:ln>
            <a:effectLst/>
          </p:spPr>
          <p:txBody>
            <a:bodyPr wrap="none" anchor="ctr"/>
            <a:lstStyle/>
            <a:p>
              <a:endParaRPr lang="zh-CN" altLang="en-US"/>
            </a:p>
          </p:txBody>
        </p:sp>
        <p:sp>
          <p:nvSpPr>
            <p:cNvPr id="47121" name="Oval 17"/>
            <p:cNvSpPr>
              <a:spLocks noChangeArrowheads="1"/>
            </p:cNvSpPr>
            <p:nvPr/>
          </p:nvSpPr>
          <p:spPr bwMode="auto">
            <a:xfrm>
              <a:off x="4992" y="1536"/>
              <a:ext cx="96" cy="96"/>
            </a:xfrm>
            <a:prstGeom prst="ellipse">
              <a:avLst/>
            </a:prstGeom>
            <a:solidFill>
              <a:srgbClr val="3D9933"/>
            </a:solidFill>
            <a:ln w="9525">
              <a:solidFill>
                <a:schemeClr val="tx1"/>
              </a:solidFill>
              <a:round/>
              <a:headEnd/>
              <a:tailEnd/>
            </a:ln>
            <a:effectLst/>
          </p:spPr>
          <p:txBody>
            <a:bodyPr wrap="none" anchor="ctr"/>
            <a:lstStyle/>
            <a:p>
              <a:endParaRPr lang="zh-CN" altLang="en-US"/>
            </a:p>
          </p:txBody>
        </p:sp>
        <p:sp>
          <p:nvSpPr>
            <p:cNvPr id="47122" name="Oval 18"/>
            <p:cNvSpPr>
              <a:spLocks noChangeArrowheads="1"/>
            </p:cNvSpPr>
            <p:nvPr/>
          </p:nvSpPr>
          <p:spPr bwMode="auto">
            <a:xfrm>
              <a:off x="4416" y="816"/>
              <a:ext cx="96" cy="96"/>
            </a:xfrm>
            <a:prstGeom prst="ellipse">
              <a:avLst/>
            </a:prstGeom>
            <a:solidFill>
              <a:srgbClr val="FF0000"/>
            </a:solidFill>
            <a:ln w="9525">
              <a:solidFill>
                <a:schemeClr val="tx1"/>
              </a:solidFill>
              <a:round/>
              <a:headEnd/>
              <a:tailEnd/>
            </a:ln>
            <a:effectLst/>
          </p:spPr>
          <p:txBody>
            <a:bodyPr wrap="none" anchor="ctr"/>
            <a:lstStyle/>
            <a:p>
              <a:endParaRPr lang="zh-CN" altLang="en-US"/>
            </a:p>
          </p:txBody>
        </p:sp>
        <p:graphicFrame>
          <p:nvGraphicFramePr>
            <p:cNvPr id="47123" name="Object 19"/>
            <p:cNvGraphicFramePr>
              <a:graphicFrameLocks noChangeAspect="1"/>
            </p:cNvGraphicFramePr>
            <p:nvPr/>
          </p:nvGraphicFramePr>
          <p:xfrm>
            <a:off x="3297" y="816"/>
            <a:ext cx="303" cy="432"/>
          </p:xfrm>
          <a:graphic>
            <a:graphicData uri="http://schemas.openxmlformats.org/presentationml/2006/ole">
              <p:oleObj spid="_x0000_s29791" name="公式" r:id="rId8" imgW="152268" imgH="215713" progId="Equation.3">
                <p:embed/>
              </p:oleObj>
            </a:graphicData>
          </a:graphic>
        </p:graphicFrame>
        <p:graphicFrame>
          <p:nvGraphicFramePr>
            <p:cNvPr id="47124" name="Object 20"/>
            <p:cNvGraphicFramePr>
              <a:graphicFrameLocks noChangeAspect="1"/>
            </p:cNvGraphicFramePr>
            <p:nvPr/>
          </p:nvGraphicFramePr>
          <p:xfrm>
            <a:off x="4084" y="1392"/>
            <a:ext cx="332" cy="504"/>
          </p:xfrm>
          <a:graphic>
            <a:graphicData uri="http://schemas.openxmlformats.org/presentationml/2006/ole">
              <p:oleObj spid="_x0000_s29792" name="公式" r:id="rId9" imgW="152334" imgH="228501" progId="Equation.3">
                <p:embed/>
              </p:oleObj>
            </a:graphicData>
          </a:graphic>
        </p:graphicFrame>
        <p:graphicFrame>
          <p:nvGraphicFramePr>
            <p:cNvPr id="47125" name="Object 21"/>
            <p:cNvGraphicFramePr>
              <a:graphicFrameLocks noChangeAspect="1"/>
            </p:cNvGraphicFramePr>
            <p:nvPr/>
          </p:nvGraphicFramePr>
          <p:xfrm>
            <a:off x="4080" y="624"/>
            <a:ext cx="354" cy="432"/>
          </p:xfrm>
          <a:graphic>
            <a:graphicData uri="http://schemas.openxmlformats.org/presentationml/2006/ole">
              <p:oleObj spid="_x0000_s29793" name="公式" r:id="rId10" imgW="177569" imgH="215619" progId="Equation.3">
                <p:embed/>
              </p:oleObj>
            </a:graphicData>
          </a:graphic>
        </p:graphicFrame>
        <p:sp>
          <p:nvSpPr>
            <p:cNvPr id="47126" name="Freeform 22"/>
            <p:cNvSpPr>
              <a:spLocks/>
            </p:cNvSpPr>
            <p:nvPr/>
          </p:nvSpPr>
          <p:spPr bwMode="auto">
            <a:xfrm>
              <a:off x="3600" y="1056"/>
              <a:ext cx="1273" cy="1057"/>
            </a:xfrm>
            <a:custGeom>
              <a:avLst/>
              <a:gdLst/>
              <a:ahLst/>
              <a:cxnLst>
                <a:cxn ang="0">
                  <a:pos x="2" y="557"/>
                </a:cxn>
                <a:cxn ang="0">
                  <a:pos x="38" y="421"/>
                </a:cxn>
                <a:cxn ang="0">
                  <a:pos x="109" y="340"/>
                </a:cxn>
                <a:cxn ang="0">
                  <a:pos x="276" y="204"/>
                </a:cxn>
                <a:cxn ang="0">
                  <a:pos x="407" y="164"/>
                </a:cxn>
                <a:cxn ang="0">
                  <a:pos x="539" y="55"/>
                </a:cxn>
                <a:cxn ang="0">
                  <a:pos x="709" y="13"/>
                </a:cxn>
                <a:cxn ang="0">
                  <a:pos x="858" y="13"/>
                </a:cxn>
                <a:cxn ang="0">
                  <a:pos x="992" y="69"/>
                </a:cxn>
                <a:cxn ang="0">
                  <a:pos x="1206" y="286"/>
                </a:cxn>
                <a:cxn ang="0">
                  <a:pos x="1242" y="448"/>
                </a:cxn>
                <a:cxn ang="0">
                  <a:pos x="1255" y="641"/>
                </a:cxn>
                <a:cxn ang="0">
                  <a:pos x="1158" y="738"/>
                </a:cxn>
                <a:cxn ang="0">
                  <a:pos x="1001" y="783"/>
                </a:cxn>
                <a:cxn ang="0">
                  <a:pos x="881" y="798"/>
                </a:cxn>
                <a:cxn ang="0">
                  <a:pos x="746" y="881"/>
                </a:cxn>
                <a:cxn ang="0">
                  <a:pos x="589" y="955"/>
                </a:cxn>
                <a:cxn ang="0">
                  <a:pos x="384" y="1045"/>
                </a:cxn>
                <a:cxn ang="0">
                  <a:pos x="121" y="990"/>
                </a:cxn>
                <a:cxn ang="0">
                  <a:pos x="14" y="706"/>
                </a:cxn>
                <a:cxn ang="0">
                  <a:pos x="2" y="557"/>
                </a:cxn>
              </a:cxnLst>
              <a:rect l="0" t="0" r="r" b="b"/>
              <a:pathLst>
                <a:path w="1273" h="1057">
                  <a:moveTo>
                    <a:pt x="2" y="557"/>
                  </a:moveTo>
                  <a:cubicBezTo>
                    <a:pt x="13" y="511"/>
                    <a:pt x="19" y="463"/>
                    <a:pt x="38" y="421"/>
                  </a:cubicBezTo>
                  <a:cubicBezTo>
                    <a:pt x="62" y="367"/>
                    <a:pt x="66" y="383"/>
                    <a:pt x="109" y="340"/>
                  </a:cubicBezTo>
                  <a:cubicBezTo>
                    <a:pt x="160" y="291"/>
                    <a:pt x="213" y="230"/>
                    <a:pt x="276" y="204"/>
                  </a:cubicBezTo>
                  <a:cubicBezTo>
                    <a:pt x="316" y="187"/>
                    <a:pt x="367" y="184"/>
                    <a:pt x="407" y="164"/>
                  </a:cubicBezTo>
                  <a:cubicBezTo>
                    <a:pt x="461" y="138"/>
                    <a:pt x="492" y="92"/>
                    <a:pt x="539" y="55"/>
                  </a:cubicBezTo>
                  <a:cubicBezTo>
                    <a:pt x="562" y="36"/>
                    <a:pt x="709" y="13"/>
                    <a:pt x="709" y="13"/>
                  </a:cubicBezTo>
                  <a:cubicBezTo>
                    <a:pt x="808" y="18"/>
                    <a:pt x="759" y="0"/>
                    <a:pt x="858" y="13"/>
                  </a:cubicBezTo>
                  <a:cubicBezTo>
                    <a:pt x="890" y="16"/>
                    <a:pt x="964" y="51"/>
                    <a:pt x="992" y="69"/>
                  </a:cubicBezTo>
                  <a:cubicBezTo>
                    <a:pt x="1081" y="126"/>
                    <a:pt x="1136" y="205"/>
                    <a:pt x="1206" y="286"/>
                  </a:cubicBezTo>
                  <a:cubicBezTo>
                    <a:pt x="1238" y="393"/>
                    <a:pt x="1226" y="339"/>
                    <a:pt x="1242" y="448"/>
                  </a:cubicBezTo>
                  <a:cubicBezTo>
                    <a:pt x="1238" y="548"/>
                    <a:pt x="1273" y="544"/>
                    <a:pt x="1255" y="641"/>
                  </a:cubicBezTo>
                  <a:cubicBezTo>
                    <a:pt x="1252" y="658"/>
                    <a:pt x="1168" y="737"/>
                    <a:pt x="1158" y="738"/>
                  </a:cubicBezTo>
                  <a:cubicBezTo>
                    <a:pt x="1098" y="745"/>
                    <a:pt x="1060" y="778"/>
                    <a:pt x="1001" y="783"/>
                  </a:cubicBezTo>
                  <a:cubicBezTo>
                    <a:pt x="982" y="786"/>
                    <a:pt x="909" y="784"/>
                    <a:pt x="881" y="798"/>
                  </a:cubicBezTo>
                  <a:cubicBezTo>
                    <a:pt x="868" y="805"/>
                    <a:pt x="759" y="874"/>
                    <a:pt x="746" y="881"/>
                  </a:cubicBezTo>
                  <a:cubicBezTo>
                    <a:pt x="729" y="891"/>
                    <a:pt x="604" y="950"/>
                    <a:pt x="589" y="955"/>
                  </a:cubicBezTo>
                  <a:cubicBezTo>
                    <a:pt x="499" y="1032"/>
                    <a:pt x="495" y="1020"/>
                    <a:pt x="384" y="1045"/>
                  </a:cubicBezTo>
                  <a:cubicBezTo>
                    <a:pt x="254" y="1036"/>
                    <a:pt x="210" y="1057"/>
                    <a:pt x="121" y="990"/>
                  </a:cubicBezTo>
                  <a:cubicBezTo>
                    <a:pt x="70" y="902"/>
                    <a:pt x="66" y="794"/>
                    <a:pt x="14" y="706"/>
                  </a:cubicBezTo>
                  <a:cubicBezTo>
                    <a:pt x="0" y="593"/>
                    <a:pt x="2" y="643"/>
                    <a:pt x="2" y="557"/>
                  </a:cubicBezTo>
                  <a:close/>
                </a:path>
              </a:pathLst>
            </a:custGeom>
            <a:solidFill>
              <a:srgbClr val="D9F1FF">
                <a:alpha val="50000"/>
              </a:srgbClr>
            </a:solidFill>
            <a:ln w="12700" cmpd="sng">
              <a:solidFill>
                <a:srgbClr val="3333FF"/>
              </a:solidFill>
              <a:round/>
              <a:headEnd/>
              <a:tailEnd/>
            </a:ln>
            <a:effectLst/>
          </p:spPr>
          <p:txBody>
            <a:bodyPr wrap="none" anchor="ctr"/>
            <a:lstStyle/>
            <a:p>
              <a:endParaRPr lang="zh-CN" altLang="en-US"/>
            </a:p>
          </p:txBody>
        </p:sp>
        <p:graphicFrame>
          <p:nvGraphicFramePr>
            <p:cNvPr id="47127" name="Object 23"/>
            <p:cNvGraphicFramePr>
              <a:graphicFrameLocks noChangeAspect="1"/>
            </p:cNvGraphicFramePr>
            <p:nvPr/>
          </p:nvGraphicFramePr>
          <p:xfrm>
            <a:off x="3696" y="1780"/>
            <a:ext cx="272" cy="332"/>
          </p:xfrm>
          <a:graphic>
            <a:graphicData uri="http://schemas.openxmlformats.org/presentationml/2006/ole">
              <p:oleObj spid="_x0000_s29794" name="Equation" r:id="rId11" imgW="2337120" imgH="2862720" progId="Equation.3">
                <p:embed/>
              </p:oleObj>
            </a:graphicData>
          </a:graphic>
        </p:graphicFrame>
      </p:grpSp>
      <p:grpSp>
        <p:nvGrpSpPr>
          <p:cNvPr id="3" name="Group 24"/>
          <p:cNvGrpSpPr>
            <a:grpSpLocks/>
          </p:cNvGrpSpPr>
          <p:nvPr/>
        </p:nvGrpSpPr>
        <p:grpSpPr bwMode="auto">
          <a:xfrm>
            <a:off x="7315200" y="1066800"/>
            <a:ext cx="1520825" cy="1447800"/>
            <a:chOff x="4608" y="576"/>
            <a:chExt cx="958" cy="912"/>
          </a:xfrm>
        </p:grpSpPr>
        <p:sp>
          <p:nvSpPr>
            <p:cNvPr id="47129" name="Oval 25" descr="轮廓式菱形"/>
            <p:cNvSpPr>
              <a:spLocks noChangeArrowheads="1"/>
            </p:cNvSpPr>
            <p:nvPr/>
          </p:nvSpPr>
          <p:spPr bwMode="auto">
            <a:xfrm rot="-1933549">
              <a:off x="4608" y="1200"/>
              <a:ext cx="144" cy="288"/>
            </a:xfrm>
            <a:prstGeom prst="ellipse">
              <a:avLst/>
            </a:prstGeom>
            <a:pattFill prst="openDmnd">
              <a:fgClr>
                <a:schemeClr val="bg1"/>
              </a:fgClr>
              <a:bgClr>
                <a:srgbClr val="CCFFFF"/>
              </a:bgClr>
            </a:pattFill>
            <a:ln w="28575">
              <a:solidFill>
                <a:srgbClr val="3366FF"/>
              </a:solidFill>
              <a:round/>
              <a:headEnd/>
              <a:tailEnd/>
            </a:ln>
            <a:effectLst/>
          </p:spPr>
          <p:txBody>
            <a:bodyPr wrap="none" anchor="ctr"/>
            <a:lstStyle/>
            <a:p>
              <a:endParaRPr lang="zh-CN" altLang="en-US"/>
            </a:p>
          </p:txBody>
        </p:sp>
        <p:sp>
          <p:nvSpPr>
            <p:cNvPr id="47130" name="Line 26"/>
            <p:cNvSpPr>
              <a:spLocks noChangeShapeType="1"/>
            </p:cNvSpPr>
            <p:nvPr/>
          </p:nvSpPr>
          <p:spPr bwMode="auto">
            <a:xfrm flipV="1">
              <a:off x="4704" y="1104"/>
              <a:ext cx="480" cy="240"/>
            </a:xfrm>
            <a:prstGeom prst="line">
              <a:avLst/>
            </a:prstGeom>
            <a:noFill/>
            <a:ln w="38100">
              <a:solidFill>
                <a:srgbClr val="0000FF"/>
              </a:solidFill>
              <a:round/>
              <a:headEnd/>
              <a:tailEnd type="triangle" w="sm" len="lg"/>
            </a:ln>
            <a:effectLst/>
          </p:spPr>
          <p:txBody>
            <a:bodyPr wrap="none" anchor="ctr"/>
            <a:lstStyle/>
            <a:p>
              <a:endParaRPr lang="zh-CN" altLang="en-US"/>
            </a:p>
          </p:txBody>
        </p:sp>
        <p:sp>
          <p:nvSpPr>
            <p:cNvPr id="47131" name="Line 27"/>
            <p:cNvSpPr>
              <a:spLocks noChangeShapeType="1"/>
            </p:cNvSpPr>
            <p:nvPr/>
          </p:nvSpPr>
          <p:spPr bwMode="auto">
            <a:xfrm flipV="1">
              <a:off x="4704" y="672"/>
              <a:ext cx="432" cy="672"/>
            </a:xfrm>
            <a:prstGeom prst="line">
              <a:avLst/>
            </a:prstGeom>
            <a:noFill/>
            <a:ln w="38100">
              <a:solidFill>
                <a:srgbClr val="FF0000"/>
              </a:solidFill>
              <a:round/>
              <a:headEnd/>
              <a:tailEnd type="triangle" w="sm" len="lg"/>
            </a:ln>
            <a:effectLst/>
          </p:spPr>
          <p:txBody>
            <a:bodyPr wrap="none" anchor="ctr"/>
            <a:lstStyle/>
            <a:p>
              <a:endParaRPr lang="zh-CN" altLang="en-US"/>
            </a:p>
          </p:txBody>
        </p:sp>
        <p:graphicFrame>
          <p:nvGraphicFramePr>
            <p:cNvPr id="47132" name="Object 28"/>
            <p:cNvGraphicFramePr>
              <a:graphicFrameLocks noChangeAspect="1"/>
            </p:cNvGraphicFramePr>
            <p:nvPr/>
          </p:nvGraphicFramePr>
          <p:xfrm>
            <a:off x="5184" y="945"/>
            <a:ext cx="382" cy="360"/>
          </p:xfrm>
          <a:graphic>
            <a:graphicData uri="http://schemas.openxmlformats.org/presentationml/2006/ole">
              <p:oleObj spid="_x0000_s29795" name="Equation" r:id="rId12" imgW="4421880" imgH="4167720" progId="Equation.3">
                <p:embed/>
              </p:oleObj>
            </a:graphicData>
          </a:graphic>
        </p:graphicFrame>
        <p:graphicFrame>
          <p:nvGraphicFramePr>
            <p:cNvPr id="47133" name="Object 29"/>
            <p:cNvGraphicFramePr>
              <a:graphicFrameLocks noChangeAspect="1"/>
            </p:cNvGraphicFramePr>
            <p:nvPr/>
          </p:nvGraphicFramePr>
          <p:xfrm>
            <a:off x="5040" y="576"/>
            <a:ext cx="343" cy="432"/>
          </p:xfrm>
          <a:graphic>
            <a:graphicData uri="http://schemas.openxmlformats.org/presentationml/2006/ole">
              <p:oleObj spid="_x0000_s29796" name="公式" r:id="rId13" imgW="3119040" imgH="3906720" progId="Equation.3">
                <p:embed/>
              </p:oleObj>
            </a:graphicData>
          </a:graphic>
        </p:graphicFrame>
      </p:grpSp>
      <p:sp>
        <p:nvSpPr>
          <p:cNvPr id="31" name="Rectangle 2"/>
          <p:cNvSpPr>
            <a:spLocks noChangeArrowheads="1"/>
          </p:cNvSpPr>
          <p:nvPr/>
        </p:nvSpPr>
        <p:spPr bwMode="auto">
          <a:xfrm>
            <a:off x="683568" y="179929"/>
            <a:ext cx="3168352" cy="584775"/>
          </a:xfrm>
          <a:prstGeom prst="rect">
            <a:avLst/>
          </a:prstGeom>
          <a:noFill/>
          <a:ln w="9525">
            <a:noFill/>
            <a:miter lim="800000"/>
            <a:headEnd/>
            <a:tailEnd/>
          </a:ln>
          <a:effectLst/>
        </p:spPr>
        <p:txBody>
          <a:bodyPr wrap="square">
            <a:spAutoFit/>
          </a:bodyPr>
          <a:lstStyle/>
          <a:p>
            <a:r>
              <a:rPr kumimoji="1" lang="zh-CN" altLang="en-US" sz="3200" b="1" dirty="0" smtClean="0">
                <a:solidFill>
                  <a:srgbClr val="00B050"/>
                </a:solidFill>
                <a:latin typeface="黑体" pitchFamily="2" charset="-122"/>
                <a:ea typeface="黑体" pitchFamily="2" charset="-122"/>
              </a:rPr>
              <a:t>高斯定理的证明</a:t>
            </a:r>
            <a:endParaRPr kumimoji="1" lang="zh-CN" altLang="en-US" sz="3200" b="1" dirty="0">
              <a:solidFill>
                <a:srgbClr val="00B050"/>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47107"/>
                                        </p:tgtEl>
                                        <p:attrNameLst>
                                          <p:attrName>style.visibility</p:attrName>
                                        </p:attrNameLst>
                                      </p:cBhvr>
                                      <p:to>
                                        <p:strVal val="visible"/>
                                      </p:to>
                                    </p:set>
                                    <p:animEffect transition="in" filter="blinds(vertical)">
                                      <p:cBhvr>
                                        <p:cTn id="7" dur="500"/>
                                        <p:tgtEl>
                                          <p:spTgt spid="4710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47108"/>
                                        </p:tgtEl>
                                        <p:attrNameLst>
                                          <p:attrName>style.visibility</p:attrName>
                                        </p:attrNameLst>
                                      </p:cBhvr>
                                      <p:to>
                                        <p:strVal val="visible"/>
                                      </p:to>
                                    </p:set>
                                    <p:animEffect transition="in" filter="blinds(vertical)">
                                      <p:cBhvr>
                                        <p:cTn id="12" dur="500"/>
                                        <p:tgtEl>
                                          <p:spTgt spid="4710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47109"/>
                                        </p:tgtEl>
                                        <p:attrNameLst>
                                          <p:attrName>style.visibility</p:attrName>
                                        </p:attrNameLst>
                                      </p:cBhvr>
                                      <p:to>
                                        <p:strVal val="visible"/>
                                      </p:to>
                                    </p:set>
                                    <p:animEffect transition="in" filter="blinds(vertical)">
                                      <p:cBhvr>
                                        <p:cTn id="17" dur="500"/>
                                        <p:tgtEl>
                                          <p:spTgt spid="4710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47111"/>
                                        </p:tgtEl>
                                        <p:attrNameLst>
                                          <p:attrName>style.visibility</p:attrName>
                                        </p:attrNameLst>
                                      </p:cBhvr>
                                      <p:to>
                                        <p:strVal val="visible"/>
                                      </p:to>
                                    </p:set>
                                    <p:animEffect transition="in" filter="blinds(vertical)">
                                      <p:cBhvr>
                                        <p:cTn id="22" dur="500"/>
                                        <p:tgtEl>
                                          <p:spTgt spid="471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47110"/>
                                        </p:tgtEl>
                                        <p:attrNameLst>
                                          <p:attrName>style.visibility</p:attrName>
                                        </p:attrNameLst>
                                      </p:cBhvr>
                                      <p:to>
                                        <p:strVal val="visible"/>
                                      </p:to>
                                    </p:set>
                                    <p:animEffect transition="in" filter="blinds(vertical)">
                                      <p:cBhvr>
                                        <p:cTn id="27" dur="500"/>
                                        <p:tgtEl>
                                          <p:spTgt spid="47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 name="Rectangle 3"/>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 name="Rectangle 4"/>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0" name="Rectangle 5"/>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 name="Rectangle 7"/>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 name="Rectangle 8"/>
          <p:cNvSpPr txBox="1">
            <a:spLocks noChangeArrowheads="1"/>
          </p:cNvSpPr>
          <p:nvPr/>
        </p:nvSpPr>
        <p:spPr>
          <a:xfrm>
            <a:off x="228600" y="230188"/>
            <a:ext cx="7772400" cy="1143000"/>
          </a:xfrm>
          <a:prstGeom prst="rect">
            <a:avLst/>
          </a:prstGeom>
          <a:noFill/>
          <a:ln/>
        </p:spPr>
        <p:txBody>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pitchFamily="2" charset="-122"/>
              </a:defRPr>
            </a:lvl2pPr>
            <a:lvl3pPr algn="ctr" rtl="0" fontAlgn="base">
              <a:spcBef>
                <a:spcPct val="0"/>
              </a:spcBef>
              <a:spcAft>
                <a:spcPct val="0"/>
              </a:spcAft>
              <a:defRPr sz="4400">
                <a:solidFill>
                  <a:schemeClr val="tx1"/>
                </a:solidFill>
                <a:latin typeface="Calibri" pitchFamily="34" charset="0"/>
                <a:ea typeface="宋体" pitchFamily="2" charset="-122"/>
              </a:defRPr>
            </a:lvl3pPr>
            <a:lvl4pPr algn="ctr" rtl="0" fontAlgn="base">
              <a:spcBef>
                <a:spcPct val="0"/>
              </a:spcBef>
              <a:spcAft>
                <a:spcPct val="0"/>
              </a:spcAft>
              <a:defRPr sz="4400">
                <a:solidFill>
                  <a:schemeClr val="tx1"/>
                </a:solidFill>
                <a:latin typeface="Calibri" pitchFamily="34" charset="0"/>
                <a:ea typeface="宋体" pitchFamily="2" charset="-122"/>
              </a:defRPr>
            </a:lvl4pPr>
            <a:lvl5pPr algn="ctr" rtl="0" fontAlgn="base">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r>
              <a:rPr lang="en-US" altLang="zh-CN" sz="3600" b="1" dirty="0" smtClean="0">
                <a:solidFill>
                  <a:srgbClr val="00279F"/>
                </a:solidFill>
                <a:ea typeface="宋体" panose="02010600030101010101" pitchFamily="2" charset="-122"/>
              </a:rPr>
              <a:t>Electric Charge</a:t>
            </a:r>
            <a:endParaRPr lang="en-US" altLang="zh-CN" sz="3600" b="1" dirty="0">
              <a:solidFill>
                <a:srgbClr val="00279F"/>
              </a:solidFill>
              <a:ea typeface="宋体" panose="02010600030101010101" pitchFamily="2" charset="-122"/>
            </a:endParaRPr>
          </a:p>
        </p:txBody>
      </p:sp>
      <p:sp>
        <p:nvSpPr>
          <p:cNvPr id="14" name="Rectangle 9"/>
          <p:cNvSpPr>
            <a:spLocks noChangeArrowheads="1"/>
          </p:cNvSpPr>
          <p:nvPr/>
        </p:nvSpPr>
        <p:spPr bwMode="auto">
          <a:xfrm>
            <a:off x="228600" y="1066800"/>
            <a:ext cx="381000" cy="381000"/>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 name="Rectangle 10"/>
          <p:cNvSpPr>
            <a:spLocks noChangeArrowheads="1"/>
          </p:cNvSpPr>
          <p:nvPr/>
        </p:nvSpPr>
        <p:spPr bwMode="auto">
          <a:xfrm>
            <a:off x="685800" y="4267200"/>
            <a:ext cx="457200" cy="381000"/>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6" name="Line 11"/>
          <p:cNvSpPr>
            <a:spLocks noChangeShapeType="1"/>
          </p:cNvSpPr>
          <p:nvPr/>
        </p:nvSpPr>
        <p:spPr bwMode="auto">
          <a:xfrm>
            <a:off x="274638" y="973138"/>
            <a:ext cx="8699500" cy="0"/>
          </a:xfrm>
          <a:prstGeom prst="line">
            <a:avLst/>
          </a:prstGeom>
          <a:noFill/>
          <a:ln w="12700">
            <a:solidFill>
              <a:srgbClr val="00279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7" name="Rectangle 12"/>
          <p:cNvSpPr>
            <a:spLocks noChangeArrowheads="1"/>
          </p:cNvSpPr>
          <p:nvPr/>
        </p:nvSpPr>
        <p:spPr bwMode="auto">
          <a:xfrm>
            <a:off x="3754438" y="1220788"/>
            <a:ext cx="16541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3600" b="1">
                <a:solidFill>
                  <a:srgbClr val="CF0E30"/>
                </a:solidFill>
                <a:ea typeface="宋体" panose="02010600030101010101" pitchFamily="2" charset="-122"/>
              </a:rPr>
              <a:t>History</a:t>
            </a:r>
          </a:p>
        </p:txBody>
      </p:sp>
      <p:sp>
        <p:nvSpPr>
          <p:cNvPr id="18" name="Rectangle 13"/>
          <p:cNvSpPr>
            <a:spLocks noChangeArrowheads="1"/>
          </p:cNvSpPr>
          <p:nvPr/>
        </p:nvSpPr>
        <p:spPr bwMode="auto">
          <a:xfrm>
            <a:off x="914400" y="5105400"/>
            <a:ext cx="7772400"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endParaRPr lang="en-US" altLang="zh-CN">
              <a:solidFill>
                <a:schemeClr val="hlink"/>
              </a:solidFill>
              <a:latin typeface="Arial" panose="020B0604020202020204" pitchFamily="34" charset="0"/>
              <a:ea typeface="宋体" panose="02010600030101010101" pitchFamily="2" charset="-122"/>
            </a:endParaRPr>
          </a:p>
          <a:p>
            <a:pPr eaLnBrk="1">
              <a:spcBef>
                <a:spcPct val="20000"/>
              </a:spcBef>
            </a:pPr>
            <a:endParaRPr lang="en-US" altLang="zh-CN">
              <a:solidFill>
                <a:schemeClr val="hlink"/>
              </a:solidFill>
              <a:latin typeface="Arial" panose="020B0604020202020204" pitchFamily="34" charset="0"/>
              <a:ea typeface="宋体" panose="02010600030101010101" pitchFamily="2" charset="-122"/>
            </a:endParaRPr>
          </a:p>
        </p:txBody>
      </p:sp>
      <p:sp>
        <p:nvSpPr>
          <p:cNvPr id="19" name="Rectangle 14"/>
          <p:cNvSpPr>
            <a:spLocks noChangeArrowheads="1"/>
          </p:cNvSpPr>
          <p:nvPr/>
        </p:nvSpPr>
        <p:spPr bwMode="auto">
          <a:xfrm>
            <a:off x="838200" y="3429000"/>
            <a:ext cx="7772400" cy="297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0" name="Rectangle 15"/>
          <p:cNvSpPr>
            <a:spLocks noChangeArrowheads="1"/>
          </p:cNvSpPr>
          <p:nvPr/>
        </p:nvSpPr>
        <p:spPr bwMode="auto">
          <a:xfrm>
            <a:off x="533400" y="2133600"/>
            <a:ext cx="7467600" cy="118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p>
            <a:r>
              <a:rPr lang="en-US" altLang="zh-CN" sz="2400" dirty="0">
                <a:solidFill>
                  <a:schemeClr val="hlink"/>
                </a:solidFill>
                <a:latin typeface="Arial" panose="020B0604020202020204" pitchFamily="34" charset="0"/>
                <a:ea typeface="宋体" panose="02010600030101010101" pitchFamily="2" charset="-122"/>
              </a:rPr>
              <a:t>600 BC	Greeks first discover attractive</a:t>
            </a:r>
            <a:br>
              <a:rPr lang="en-US" altLang="zh-CN" sz="2400" dirty="0">
                <a:solidFill>
                  <a:schemeClr val="hlink"/>
                </a:solidFill>
                <a:latin typeface="Arial" panose="020B0604020202020204" pitchFamily="34" charset="0"/>
                <a:ea typeface="宋体" panose="02010600030101010101" pitchFamily="2" charset="-122"/>
              </a:rPr>
            </a:br>
            <a:r>
              <a:rPr lang="en-US" altLang="zh-CN" sz="2400" dirty="0">
                <a:solidFill>
                  <a:schemeClr val="hlink"/>
                </a:solidFill>
                <a:latin typeface="Arial" panose="020B0604020202020204" pitchFamily="34" charset="0"/>
                <a:ea typeface="宋体" panose="02010600030101010101" pitchFamily="2" charset="-122"/>
              </a:rPr>
              <a:t>		properties of amber when rubbed.</a:t>
            </a:r>
          </a:p>
          <a:p>
            <a:r>
              <a:rPr lang="en-US" altLang="zh-CN" sz="2400" dirty="0">
                <a:solidFill>
                  <a:schemeClr val="hlink"/>
                </a:solidFill>
                <a:latin typeface="Arial" panose="020B0604020202020204" pitchFamily="34" charset="0"/>
                <a:ea typeface="宋体" panose="02010600030101010101" pitchFamily="2" charset="-122"/>
              </a:rPr>
              <a:t>1600 AD	Electric bodies repel as well as attract</a:t>
            </a:r>
          </a:p>
        </p:txBody>
      </p:sp>
      <p:sp>
        <p:nvSpPr>
          <p:cNvPr id="21" name="Rectangle 16"/>
          <p:cNvSpPr txBox="1">
            <a:spLocks noChangeArrowheads="1"/>
          </p:cNvSpPr>
          <p:nvPr/>
        </p:nvSpPr>
        <p:spPr>
          <a:xfrm>
            <a:off x="533400" y="3276600"/>
            <a:ext cx="7467600" cy="2743200"/>
          </a:xfrm>
          <a:prstGeom prst="rect">
            <a:avLst/>
          </a:prstGeom>
          <a:noFill/>
          <a:ln/>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buFontTx/>
              <a:buNone/>
            </a:pPr>
            <a:r>
              <a:rPr lang="en-US" altLang="zh-CN" sz="2400" dirty="0" smtClean="0">
                <a:solidFill>
                  <a:schemeClr val="hlink"/>
                </a:solidFill>
                <a:latin typeface="Arial" panose="020B0604020202020204" pitchFamily="34" charset="0"/>
                <a:ea typeface="宋体" panose="02010600030101010101" pitchFamily="2" charset="-122"/>
              </a:rPr>
              <a:t>1735 AD	du Fay:  Two distinct types of electricity</a:t>
            </a:r>
          </a:p>
          <a:p>
            <a:pPr>
              <a:spcBef>
                <a:spcPct val="0"/>
              </a:spcBef>
              <a:buFontTx/>
              <a:buNone/>
            </a:pPr>
            <a:r>
              <a:rPr lang="en-US" altLang="zh-CN" sz="2400" dirty="0" smtClean="0">
                <a:solidFill>
                  <a:schemeClr val="hlink"/>
                </a:solidFill>
                <a:latin typeface="Arial" panose="020B0604020202020204" pitchFamily="34" charset="0"/>
                <a:ea typeface="宋体" panose="02010600030101010101" pitchFamily="2" charset="-122"/>
              </a:rPr>
              <a:t>1750 AD	Franklin:  Positive and Negative Charge</a:t>
            </a:r>
          </a:p>
          <a:p>
            <a:pPr>
              <a:spcBef>
                <a:spcPct val="0"/>
              </a:spcBef>
              <a:buFontTx/>
              <a:buNone/>
            </a:pPr>
            <a:r>
              <a:rPr lang="en-US" altLang="zh-CN" sz="2400" dirty="0" smtClean="0">
                <a:solidFill>
                  <a:schemeClr val="hlink"/>
                </a:solidFill>
                <a:latin typeface="Arial" panose="020B0604020202020204" pitchFamily="34" charset="0"/>
                <a:ea typeface="宋体" panose="02010600030101010101" pitchFamily="2" charset="-122"/>
              </a:rPr>
              <a:t>1770 AD	Coulomb: “Inverse Square Law”</a:t>
            </a:r>
          </a:p>
          <a:p>
            <a:pPr>
              <a:spcBef>
                <a:spcPct val="0"/>
              </a:spcBef>
              <a:buFontTx/>
              <a:buNone/>
            </a:pPr>
            <a:r>
              <a:rPr lang="en-US" altLang="zh-CN" sz="2400" dirty="0" smtClean="0">
                <a:solidFill>
                  <a:schemeClr val="hlink"/>
                </a:solidFill>
                <a:latin typeface="Arial" panose="020B0604020202020204" pitchFamily="34" charset="0"/>
                <a:ea typeface="宋体" panose="02010600030101010101" pitchFamily="2" charset="-122"/>
              </a:rPr>
              <a:t>1890 AD	J.J. Thompson:  Quantization of</a:t>
            </a:r>
            <a:br>
              <a:rPr lang="en-US" altLang="zh-CN" sz="2400" dirty="0" smtClean="0">
                <a:solidFill>
                  <a:schemeClr val="hlink"/>
                </a:solidFill>
                <a:latin typeface="Arial" panose="020B0604020202020204" pitchFamily="34" charset="0"/>
                <a:ea typeface="宋体" panose="02010600030101010101" pitchFamily="2" charset="-122"/>
              </a:rPr>
            </a:br>
            <a:r>
              <a:rPr lang="en-US" altLang="zh-CN" sz="2400" dirty="0" smtClean="0">
                <a:solidFill>
                  <a:schemeClr val="hlink"/>
                </a:solidFill>
                <a:latin typeface="Arial" panose="020B0604020202020204" pitchFamily="34" charset="0"/>
                <a:ea typeface="宋体" panose="02010600030101010101" pitchFamily="2" charset="-122"/>
              </a:rPr>
              <a:t>		electric charge - “Electron”</a:t>
            </a:r>
            <a:endParaRPr lang="en-US" altLang="zh-CN" sz="2400" dirty="0">
              <a:solidFill>
                <a:schemeClr val="hlin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xmlns="" val="88255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additive="base">
                                        <p:cTn id="7"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
                                            <p:txEl>
                                              <p:pRg st="1" end="1"/>
                                            </p:txEl>
                                          </p:spTgt>
                                        </p:tgtEl>
                                        <p:attrNameLst>
                                          <p:attrName>style.visibility</p:attrName>
                                        </p:attrNameLst>
                                      </p:cBhvr>
                                      <p:to>
                                        <p:strVal val="visible"/>
                                      </p:to>
                                    </p:set>
                                    <p:anim calcmode="lin" valueType="num">
                                      <p:cBhvr additive="base">
                                        <p:cTn id="13" dur="500" fill="hold"/>
                                        <p:tgtEl>
                                          <p:spTgt spid="2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
                                            <p:txEl>
                                              <p:pRg st="2" end="2"/>
                                            </p:txEl>
                                          </p:spTgt>
                                        </p:tgtEl>
                                        <p:attrNameLst>
                                          <p:attrName>style.visibility</p:attrName>
                                        </p:attrNameLst>
                                      </p:cBhvr>
                                      <p:to>
                                        <p:strVal val="visible"/>
                                      </p:to>
                                    </p:set>
                                    <p:anim calcmode="lin" valueType="num">
                                      <p:cBhvr additive="base">
                                        <p:cTn id="19" dur="500" fill="hold"/>
                                        <p:tgtEl>
                                          <p:spTgt spid="2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1">
                                            <p:txEl>
                                              <p:pRg st="3" end="3"/>
                                            </p:txEl>
                                          </p:spTgt>
                                        </p:tgtEl>
                                        <p:attrNameLst>
                                          <p:attrName>style.visibility</p:attrName>
                                        </p:attrNameLst>
                                      </p:cBhvr>
                                      <p:to>
                                        <p:strVal val="visible"/>
                                      </p:to>
                                    </p:set>
                                    <p:anim calcmode="lin" valueType="num">
                                      <p:cBhvr additive="base">
                                        <p:cTn id="25" dur="500" fill="hold"/>
                                        <p:tgtEl>
                                          <p:spTgt spid="2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371600" y="1097756"/>
            <a:ext cx="6934200" cy="1600200"/>
            <a:chOff x="768" y="528"/>
            <a:chExt cx="4368" cy="1008"/>
          </a:xfrm>
        </p:grpSpPr>
        <p:sp>
          <p:nvSpPr>
            <p:cNvPr id="48131" name="Rectangle 3"/>
            <p:cNvSpPr>
              <a:spLocks noChangeArrowheads="1"/>
            </p:cNvSpPr>
            <p:nvPr/>
          </p:nvSpPr>
          <p:spPr bwMode="auto">
            <a:xfrm>
              <a:off x="768" y="528"/>
              <a:ext cx="4368" cy="1008"/>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type="none" w="sm" len="lg"/>
            </a:ln>
            <a:effectLst/>
          </p:spPr>
          <p:txBody>
            <a:bodyPr wrap="none" anchor="ctr"/>
            <a:lstStyle/>
            <a:p>
              <a:endParaRPr lang="zh-CN" altLang="en-US"/>
            </a:p>
          </p:txBody>
        </p:sp>
        <p:graphicFrame>
          <p:nvGraphicFramePr>
            <p:cNvPr id="48132" name="Object 4"/>
            <p:cNvGraphicFramePr>
              <a:graphicFrameLocks noChangeAspect="1"/>
            </p:cNvGraphicFramePr>
            <p:nvPr/>
          </p:nvGraphicFramePr>
          <p:xfrm>
            <a:off x="2016" y="588"/>
            <a:ext cx="2941" cy="850"/>
          </p:xfrm>
          <a:graphic>
            <a:graphicData uri="http://schemas.openxmlformats.org/presentationml/2006/ole">
              <p:oleObj spid="_x0000_s30730" name="Equation" r:id="rId3" imgW="1409088" imgH="444307" progId="Equation.3">
                <p:embed/>
              </p:oleObj>
            </a:graphicData>
          </a:graphic>
        </p:graphicFrame>
        <p:sp>
          <p:nvSpPr>
            <p:cNvPr id="48133" name="Rectangle 5"/>
            <p:cNvSpPr>
              <a:spLocks noChangeArrowheads="1"/>
            </p:cNvSpPr>
            <p:nvPr/>
          </p:nvSpPr>
          <p:spPr bwMode="auto">
            <a:xfrm>
              <a:off x="864" y="768"/>
              <a:ext cx="1584" cy="368"/>
            </a:xfrm>
            <a:prstGeom prst="rect">
              <a:avLst/>
            </a:prstGeom>
            <a:noFill/>
            <a:ln w="9525">
              <a:noFill/>
              <a:miter lim="800000"/>
              <a:headEnd/>
              <a:tailEnd type="none" w="sm" len="lg"/>
            </a:ln>
            <a:effectLst/>
          </p:spPr>
          <p:txBody>
            <a:bodyPr>
              <a:spAutoFit/>
            </a:bodyPr>
            <a:lstStyle/>
            <a:p>
              <a:r>
                <a:rPr kumimoji="1" lang="zh-CN" altLang="en-US" sz="3200" dirty="0">
                  <a:solidFill>
                    <a:srgbClr val="CC0000"/>
                  </a:solidFill>
                  <a:latin typeface="黑体" pitchFamily="2" charset="-122"/>
                  <a:ea typeface="黑体" pitchFamily="2" charset="-122"/>
                </a:rPr>
                <a:t>高斯定理</a:t>
              </a:r>
            </a:p>
          </p:txBody>
        </p:sp>
      </p:grpSp>
      <p:grpSp>
        <p:nvGrpSpPr>
          <p:cNvPr id="3" name="Group 6"/>
          <p:cNvGrpSpPr>
            <a:grpSpLocks/>
          </p:cNvGrpSpPr>
          <p:nvPr/>
        </p:nvGrpSpPr>
        <p:grpSpPr bwMode="auto">
          <a:xfrm>
            <a:off x="228600" y="3495823"/>
            <a:ext cx="9502775" cy="2957513"/>
            <a:chOff x="144" y="2112"/>
            <a:chExt cx="5986" cy="1863"/>
          </a:xfrm>
        </p:grpSpPr>
        <p:sp>
          <p:nvSpPr>
            <p:cNvPr id="48135" name="Text Box 7"/>
            <p:cNvSpPr txBox="1">
              <a:spLocks noChangeArrowheads="1"/>
            </p:cNvSpPr>
            <p:nvPr/>
          </p:nvSpPr>
          <p:spPr bwMode="auto">
            <a:xfrm>
              <a:off x="144" y="2112"/>
              <a:ext cx="5986" cy="327"/>
            </a:xfrm>
            <a:prstGeom prst="rect">
              <a:avLst/>
            </a:prstGeom>
            <a:noFill/>
            <a:ln w="9525">
              <a:noFill/>
              <a:miter lim="800000"/>
              <a:headEnd/>
              <a:tailEnd/>
            </a:ln>
            <a:effectLst/>
          </p:spPr>
          <p:txBody>
            <a:bodyPr>
              <a:spAutoFit/>
            </a:bodyPr>
            <a:lstStyle/>
            <a:p>
              <a:pPr>
                <a:spcBef>
                  <a:spcPct val="50000"/>
                </a:spcBef>
              </a:pPr>
              <a:r>
                <a:rPr kumimoji="1" lang="en-US" altLang="zh-CN" sz="2800" dirty="0">
                  <a:solidFill>
                    <a:srgbClr val="CC0000"/>
                  </a:solidFill>
                  <a:latin typeface="黑体" pitchFamily="2" charset="-122"/>
                  <a:ea typeface="黑体" pitchFamily="2" charset="-122"/>
                </a:rPr>
                <a:t>1</a:t>
              </a:r>
              <a:r>
                <a:rPr kumimoji="1" lang="zh-CN" altLang="en-US" sz="2800" dirty="0">
                  <a:solidFill>
                    <a:srgbClr val="CC0000"/>
                  </a:solidFill>
                  <a:latin typeface="黑体" pitchFamily="2" charset="-122"/>
                  <a:ea typeface="黑体" pitchFamily="2" charset="-122"/>
                </a:rPr>
                <a:t>）</a:t>
              </a:r>
              <a:r>
                <a:rPr kumimoji="1" lang="zh-CN" altLang="en-US" sz="2800" dirty="0">
                  <a:latin typeface="黑体" pitchFamily="2" charset="-122"/>
                  <a:ea typeface="黑体" pitchFamily="2" charset="-122"/>
                </a:rPr>
                <a:t>高斯面上的电场强度为</a:t>
              </a:r>
              <a:r>
                <a:rPr kumimoji="1" lang="zh-CN" altLang="en-US" sz="2800" dirty="0">
                  <a:solidFill>
                    <a:srgbClr val="CC0000"/>
                  </a:solidFill>
                  <a:latin typeface="黑体" pitchFamily="2" charset="-122"/>
                  <a:ea typeface="黑体" pitchFamily="2" charset="-122"/>
                </a:rPr>
                <a:t>所有</a:t>
              </a:r>
              <a:r>
                <a:rPr kumimoji="1" lang="zh-CN" altLang="en-US" sz="2800" dirty="0">
                  <a:latin typeface="黑体" pitchFamily="2" charset="-122"/>
                  <a:ea typeface="黑体" pitchFamily="2" charset="-122"/>
                </a:rPr>
                <a:t>内外电荷的总电场强度</a:t>
              </a:r>
              <a:r>
                <a:rPr kumimoji="1" lang="en-US" altLang="zh-CN" sz="2800" dirty="0">
                  <a:latin typeface="黑体" pitchFamily="2" charset="-122"/>
                  <a:ea typeface="黑体" pitchFamily="2" charset="-122"/>
                </a:rPr>
                <a:t>.</a:t>
              </a:r>
            </a:p>
          </p:txBody>
        </p:sp>
        <p:sp>
          <p:nvSpPr>
            <p:cNvPr id="48136" name="Rectangle 8"/>
            <p:cNvSpPr>
              <a:spLocks noChangeArrowheads="1"/>
            </p:cNvSpPr>
            <p:nvPr/>
          </p:nvSpPr>
          <p:spPr bwMode="auto">
            <a:xfrm>
              <a:off x="144" y="3264"/>
              <a:ext cx="5808" cy="327"/>
            </a:xfrm>
            <a:prstGeom prst="rect">
              <a:avLst/>
            </a:prstGeom>
            <a:noFill/>
            <a:ln w="9525">
              <a:noFill/>
              <a:miter lim="800000"/>
              <a:headEnd/>
              <a:tailEnd/>
            </a:ln>
            <a:effectLst/>
          </p:spPr>
          <p:txBody>
            <a:bodyPr>
              <a:spAutoFit/>
            </a:bodyPr>
            <a:lstStyle/>
            <a:p>
              <a:pPr>
                <a:spcBef>
                  <a:spcPct val="50000"/>
                </a:spcBef>
              </a:pPr>
              <a:r>
                <a:rPr kumimoji="1" lang="en-US" altLang="zh-CN" sz="2800" dirty="0">
                  <a:solidFill>
                    <a:srgbClr val="CC0000"/>
                  </a:solidFill>
                  <a:latin typeface="黑体" pitchFamily="2" charset="-122"/>
                  <a:ea typeface="黑体" pitchFamily="2" charset="-122"/>
                </a:rPr>
                <a:t>4</a:t>
              </a:r>
              <a:r>
                <a:rPr kumimoji="1" lang="zh-CN" altLang="en-US" sz="2800" dirty="0">
                  <a:solidFill>
                    <a:srgbClr val="CC0000"/>
                  </a:solidFill>
                  <a:latin typeface="黑体" pitchFamily="2" charset="-122"/>
                  <a:ea typeface="黑体" pitchFamily="2" charset="-122"/>
                </a:rPr>
                <a:t>）</a:t>
              </a:r>
              <a:r>
                <a:rPr kumimoji="1" lang="zh-CN" altLang="en-US" sz="2800" dirty="0">
                  <a:latin typeface="黑体" pitchFamily="2" charset="-122"/>
                  <a:ea typeface="黑体" pitchFamily="2" charset="-122"/>
                </a:rPr>
                <a:t>仅高斯面</a:t>
              </a:r>
              <a:r>
                <a:rPr kumimoji="1" lang="zh-CN" altLang="en-US" sz="2800" dirty="0">
                  <a:solidFill>
                    <a:srgbClr val="CC0000"/>
                  </a:solidFill>
                  <a:latin typeface="黑体" pitchFamily="2" charset="-122"/>
                  <a:ea typeface="黑体" pitchFamily="2" charset="-122"/>
                </a:rPr>
                <a:t>内</a:t>
              </a:r>
              <a:r>
                <a:rPr kumimoji="1" lang="zh-CN" altLang="en-US" sz="2800" dirty="0">
                  <a:latin typeface="黑体" pitchFamily="2" charset="-122"/>
                  <a:ea typeface="黑体" pitchFamily="2" charset="-122"/>
                </a:rPr>
                <a:t>的电荷对高斯面的电场强度</a:t>
              </a:r>
              <a:r>
                <a:rPr kumimoji="1" lang="zh-CN" altLang="en-US" sz="2800" dirty="0">
                  <a:solidFill>
                    <a:srgbClr val="CC0000"/>
                  </a:solidFill>
                  <a:latin typeface="黑体" pitchFamily="2" charset="-122"/>
                  <a:ea typeface="黑体" pitchFamily="2" charset="-122"/>
                </a:rPr>
                <a:t>通量</a:t>
              </a:r>
              <a:r>
                <a:rPr kumimoji="1" lang="zh-CN" altLang="en-US" sz="2800" dirty="0">
                  <a:latin typeface="黑体" pitchFamily="2" charset="-122"/>
                  <a:ea typeface="黑体" pitchFamily="2" charset="-122"/>
                </a:rPr>
                <a:t>有贡献</a:t>
              </a:r>
              <a:r>
                <a:rPr kumimoji="1" lang="en-US" altLang="zh-CN" sz="2800" dirty="0">
                  <a:latin typeface="黑体" pitchFamily="2" charset="-122"/>
                  <a:ea typeface="黑体" pitchFamily="2" charset="-122"/>
                </a:rPr>
                <a:t>.</a:t>
              </a:r>
            </a:p>
          </p:txBody>
        </p:sp>
        <p:sp>
          <p:nvSpPr>
            <p:cNvPr id="48137" name="Rectangle 9"/>
            <p:cNvSpPr>
              <a:spLocks noChangeArrowheads="1"/>
            </p:cNvSpPr>
            <p:nvPr/>
          </p:nvSpPr>
          <p:spPr bwMode="auto">
            <a:xfrm>
              <a:off x="144" y="2487"/>
              <a:ext cx="2976" cy="327"/>
            </a:xfrm>
            <a:prstGeom prst="rect">
              <a:avLst/>
            </a:prstGeom>
            <a:noFill/>
            <a:ln w="9525">
              <a:noFill/>
              <a:miter lim="800000"/>
              <a:headEnd/>
              <a:tailEnd/>
            </a:ln>
            <a:effectLst/>
          </p:spPr>
          <p:txBody>
            <a:bodyPr>
              <a:spAutoFit/>
            </a:bodyPr>
            <a:lstStyle/>
            <a:p>
              <a:pPr>
                <a:spcBef>
                  <a:spcPct val="50000"/>
                </a:spcBef>
              </a:pPr>
              <a:r>
                <a:rPr kumimoji="1" lang="en-US" altLang="zh-CN" sz="2800" dirty="0">
                  <a:solidFill>
                    <a:srgbClr val="CC0000"/>
                  </a:solidFill>
                  <a:latin typeface="黑体" pitchFamily="2" charset="-122"/>
                  <a:ea typeface="黑体" pitchFamily="2" charset="-122"/>
                </a:rPr>
                <a:t>2</a:t>
              </a:r>
              <a:r>
                <a:rPr kumimoji="1" lang="zh-CN" altLang="en-US" sz="2800" dirty="0">
                  <a:solidFill>
                    <a:srgbClr val="CC0000"/>
                  </a:solidFill>
                  <a:latin typeface="黑体" pitchFamily="2" charset="-122"/>
                  <a:ea typeface="黑体" pitchFamily="2" charset="-122"/>
                </a:rPr>
                <a:t>）</a:t>
              </a:r>
              <a:r>
                <a:rPr kumimoji="1" lang="zh-CN" altLang="en-US" sz="2800" dirty="0">
                  <a:latin typeface="黑体" pitchFamily="2" charset="-122"/>
                  <a:ea typeface="黑体" pitchFamily="2" charset="-122"/>
                </a:rPr>
                <a:t>高斯面为封闭曲面</a:t>
              </a:r>
              <a:r>
                <a:rPr kumimoji="1" lang="en-US" altLang="zh-CN" sz="2800" dirty="0">
                  <a:latin typeface="黑体" pitchFamily="2" charset="-122"/>
                  <a:ea typeface="黑体" pitchFamily="2" charset="-122"/>
                </a:rPr>
                <a:t>.</a:t>
              </a:r>
            </a:p>
          </p:txBody>
        </p:sp>
        <p:sp>
          <p:nvSpPr>
            <p:cNvPr id="48138" name="Rectangle 10"/>
            <p:cNvSpPr>
              <a:spLocks noChangeArrowheads="1"/>
            </p:cNvSpPr>
            <p:nvPr/>
          </p:nvSpPr>
          <p:spPr bwMode="auto">
            <a:xfrm>
              <a:off x="144" y="3648"/>
              <a:ext cx="2640" cy="327"/>
            </a:xfrm>
            <a:prstGeom prst="rect">
              <a:avLst/>
            </a:prstGeom>
            <a:noFill/>
            <a:ln w="9525">
              <a:noFill/>
              <a:miter lim="800000"/>
              <a:headEnd/>
              <a:tailEnd/>
            </a:ln>
            <a:effectLst/>
          </p:spPr>
          <p:txBody>
            <a:bodyPr>
              <a:spAutoFit/>
            </a:bodyPr>
            <a:lstStyle/>
            <a:p>
              <a:pPr>
                <a:spcBef>
                  <a:spcPct val="50000"/>
                </a:spcBef>
              </a:pPr>
              <a:r>
                <a:rPr kumimoji="1" lang="en-US" altLang="zh-CN" sz="2800" dirty="0">
                  <a:solidFill>
                    <a:srgbClr val="CC0000"/>
                  </a:solidFill>
                  <a:latin typeface="黑体" pitchFamily="2" charset="-122"/>
                  <a:ea typeface="黑体" pitchFamily="2" charset="-122"/>
                </a:rPr>
                <a:t>5</a:t>
              </a:r>
              <a:r>
                <a:rPr kumimoji="1" lang="zh-CN" altLang="en-US" sz="2800" dirty="0">
                  <a:solidFill>
                    <a:srgbClr val="CC0000"/>
                  </a:solidFill>
                  <a:latin typeface="黑体" pitchFamily="2" charset="-122"/>
                  <a:ea typeface="黑体" pitchFamily="2" charset="-122"/>
                </a:rPr>
                <a:t>）</a:t>
              </a:r>
              <a:r>
                <a:rPr kumimoji="1" lang="zh-CN" altLang="en-US" sz="2800" dirty="0">
                  <a:latin typeface="黑体" pitchFamily="2" charset="-122"/>
                  <a:ea typeface="黑体" pitchFamily="2" charset="-122"/>
                </a:rPr>
                <a:t>静电场是</a:t>
              </a:r>
              <a:r>
                <a:rPr kumimoji="1" lang="zh-CN" altLang="en-US" sz="2800" dirty="0">
                  <a:solidFill>
                    <a:srgbClr val="CC0000"/>
                  </a:solidFill>
                  <a:latin typeface="黑体" pitchFamily="2" charset="-122"/>
                  <a:ea typeface="黑体" pitchFamily="2" charset="-122"/>
                </a:rPr>
                <a:t>有源场</a:t>
              </a:r>
              <a:r>
                <a:rPr kumimoji="1" lang="en-US" altLang="zh-CN" sz="2800" dirty="0">
                  <a:latin typeface="黑体" pitchFamily="2" charset="-122"/>
                  <a:ea typeface="黑体" pitchFamily="2" charset="-122"/>
                </a:rPr>
                <a:t>.</a:t>
              </a:r>
            </a:p>
          </p:txBody>
        </p:sp>
        <p:sp>
          <p:nvSpPr>
            <p:cNvPr id="48139" name="Rectangle 11"/>
            <p:cNvSpPr>
              <a:spLocks noChangeArrowheads="1"/>
            </p:cNvSpPr>
            <p:nvPr/>
          </p:nvSpPr>
          <p:spPr bwMode="auto">
            <a:xfrm>
              <a:off x="144" y="2880"/>
              <a:ext cx="5232" cy="327"/>
            </a:xfrm>
            <a:prstGeom prst="rect">
              <a:avLst/>
            </a:prstGeom>
            <a:noFill/>
            <a:ln w="9525">
              <a:noFill/>
              <a:miter lim="800000"/>
              <a:headEnd/>
              <a:tailEnd type="none" w="sm" len="lg"/>
            </a:ln>
            <a:effectLst/>
          </p:spPr>
          <p:txBody>
            <a:bodyPr>
              <a:spAutoFit/>
            </a:bodyPr>
            <a:lstStyle/>
            <a:p>
              <a:pPr>
                <a:spcBef>
                  <a:spcPct val="50000"/>
                </a:spcBef>
              </a:pPr>
              <a:r>
                <a:rPr kumimoji="1" lang="en-US" altLang="zh-CN" sz="2800" dirty="0">
                  <a:solidFill>
                    <a:srgbClr val="CC0000"/>
                  </a:solidFill>
                  <a:latin typeface="黑体" pitchFamily="2" charset="-122"/>
                  <a:ea typeface="黑体" pitchFamily="2" charset="-122"/>
                </a:rPr>
                <a:t>3</a:t>
              </a:r>
              <a:r>
                <a:rPr kumimoji="1" lang="zh-CN" altLang="en-US" sz="2800" dirty="0">
                  <a:solidFill>
                    <a:srgbClr val="CC0000"/>
                  </a:solidFill>
                  <a:latin typeface="黑体" pitchFamily="2" charset="-122"/>
                  <a:ea typeface="黑体" pitchFamily="2" charset="-122"/>
                </a:rPr>
                <a:t>）</a:t>
              </a:r>
              <a:r>
                <a:rPr kumimoji="1" lang="zh-CN" altLang="en-US" sz="2800" dirty="0">
                  <a:latin typeface="黑体" pitchFamily="2" charset="-122"/>
                  <a:ea typeface="黑体" pitchFamily="2" charset="-122"/>
                </a:rPr>
                <a:t>穿进高斯面的电场强度通量为</a:t>
              </a:r>
              <a:r>
                <a:rPr kumimoji="1" lang="zh-CN" altLang="en-US" sz="2800" dirty="0">
                  <a:solidFill>
                    <a:srgbClr val="0000FF"/>
                  </a:solidFill>
                  <a:latin typeface="黑体" pitchFamily="2" charset="-122"/>
                  <a:ea typeface="黑体" pitchFamily="2" charset="-122"/>
                </a:rPr>
                <a:t>负</a:t>
              </a:r>
              <a:r>
                <a:rPr kumimoji="1" lang="zh-CN" altLang="en-US" sz="2800" dirty="0">
                  <a:latin typeface="黑体" pitchFamily="2" charset="-122"/>
                  <a:ea typeface="黑体" pitchFamily="2" charset="-122"/>
                </a:rPr>
                <a:t>，穿出为</a:t>
              </a:r>
              <a:r>
                <a:rPr kumimoji="1" lang="zh-CN" altLang="en-US" sz="2800" dirty="0">
                  <a:solidFill>
                    <a:srgbClr val="CC0000"/>
                  </a:solidFill>
                  <a:latin typeface="黑体" pitchFamily="2" charset="-122"/>
                  <a:ea typeface="黑体" pitchFamily="2" charset="-122"/>
                </a:rPr>
                <a:t>正</a:t>
              </a:r>
              <a:r>
                <a:rPr kumimoji="1" lang="en-US" altLang="zh-CN" sz="2800" dirty="0">
                  <a:latin typeface="黑体" pitchFamily="2" charset="-122"/>
                  <a:ea typeface="黑体" pitchFamily="2" charset="-122"/>
                </a:rPr>
                <a:t>.</a:t>
              </a:r>
            </a:p>
          </p:txBody>
        </p:sp>
      </p:grpSp>
      <p:grpSp>
        <p:nvGrpSpPr>
          <p:cNvPr id="4" name="Group 12"/>
          <p:cNvGrpSpPr>
            <a:grpSpLocks/>
          </p:cNvGrpSpPr>
          <p:nvPr/>
        </p:nvGrpSpPr>
        <p:grpSpPr bwMode="auto">
          <a:xfrm>
            <a:off x="457200" y="2739008"/>
            <a:ext cx="1905000" cy="762000"/>
            <a:chOff x="432" y="1632"/>
            <a:chExt cx="1200" cy="480"/>
          </a:xfrm>
        </p:grpSpPr>
        <p:sp>
          <p:nvSpPr>
            <p:cNvPr id="48141" name="AutoShape 13"/>
            <p:cNvSpPr>
              <a:spLocks noChangeArrowheads="1"/>
            </p:cNvSpPr>
            <p:nvPr/>
          </p:nvSpPr>
          <p:spPr bwMode="auto">
            <a:xfrm>
              <a:off x="432" y="1632"/>
              <a:ext cx="1008" cy="480"/>
            </a:xfrm>
            <a:prstGeom prst="horizontalScroll">
              <a:avLst>
                <a:gd name="adj" fmla="val 12500"/>
              </a:avLst>
            </a:prstGeom>
            <a:solidFill>
              <a:schemeClr val="accent1"/>
            </a:solidFill>
            <a:ln w="9525">
              <a:solidFill>
                <a:schemeClr val="tx1"/>
              </a:solidFill>
              <a:round/>
              <a:headEnd/>
              <a:tailEnd/>
            </a:ln>
            <a:effectLst>
              <a:outerShdw dist="107763" dir="13500000" algn="ctr" rotWithShape="0">
                <a:schemeClr val="tx2"/>
              </a:outerShdw>
            </a:effectLst>
          </p:spPr>
          <p:txBody>
            <a:bodyPr wrap="none" anchor="ctr"/>
            <a:lstStyle/>
            <a:p>
              <a:endParaRPr lang="zh-CN" altLang="en-US"/>
            </a:p>
          </p:txBody>
        </p:sp>
        <p:sp>
          <p:nvSpPr>
            <p:cNvPr id="48142" name="Rectangle 14"/>
            <p:cNvSpPr>
              <a:spLocks noChangeArrowheads="1"/>
            </p:cNvSpPr>
            <p:nvPr/>
          </p:nvSpPr>
          <p:spPr bwMode="auto">
            <a:xfrm>
              <a:off x="620" y="1728"/>
              <a:ext cx="1012" cy="327"/>
            </a:xfrm>
            <a:prstGeom prst="rect">
              <a:avLst/>
            </a:prstGeom>
            <a:noFill/>
            <a:ln w="9525">
              <a:noFill/>
              <a:miter lim="800000"/>
              <a:headEnd/>
              <a:tailEnd/>
            </a:ln>
            <a:effectLst/>
          </p:spPr>
          <p:txBody>
            <a:bodyPr>
              <a:spAutoFit/>
            </a:bodyPr>
            <a:lstStyle/>
            <a:p>
              <a:r>
                <a:rPr kumimoji="1" lang="zh-CN" altLang="en-US" sz="2800" dirty="0">
                  <a:solidFill>
                    <a:srgbClr val="CC0000"/>
                  </a:solidFill>
                  <a:latin typeface="黑体" pitchFamily="2" charset="-122"/>
                  <a:ea typeface="黑体" pitchFamily="2" charset="-122"/>
                </a:rPr>
                <a:t>总 结</a:t>
              </a:r>
            </a:p>
          </p:txBody>
        </p:sp>
      </p:grpSp>
      <p:sp>
        <p:nvSpPr>
          <p:cNvPr id="15" name="Rectangle 2"/>
          <p:cNvSpPr>
            <a:spLocks noChangeArrowheads="1"/>
          </p:cNvSpPr>
          <p:nvPr/>
        </p:nvSpPr>
        <p:spPr bwMode="auto">
          <a:xfrm>
            <a:off x="683568" y="179929"/>
            <a:ext cx="3505200" cy="584775"/>
          </a:xfrm>
          <a:prstGeom prst="rect">
            <a:avLst/>
          </a:prstGeom>
          <a:noFill/>
          <a:ln w="9525">
            <a:noFill/>
            <a:miter lim="800000"/>
            <a:headEnd/>
            <a:tailEnd/>
          </a:ln>
          <a:effectLst/>
        </p:spPr>
        <p:txBody>
          <a:bodyPr>
            <a:spAutoFit/>
          </a:bodyPr>
          <a:lstStyle/>
          <a:p>
            <a:r>
              <a:rPr kumimoji="1" lang="zh-CN" altLang="en-US" sz="3200" b="1" dirty="0">
                <a:solidFill>
                  <a:srgbClr val="00B050"/>
                </a:solidFill>
                <a:latin typeface="黑体" pitchFamily="2" charset="-122"/>
                <a:ea typeface="黑体" pitchFamily="2" charset="-122"/>
              </a:rPr>
              <a:t>二</a:t>
            </a:r>
            <a:r>
              <a:rPr kumimoji="1" lang="zh-CN" altLang="en-US" sz="3200" b="1" dirty="0" smtClean="0">
                <a:solidFill>
                  <a:srgbClr val="00B050"/>
                </a:solidFill>
                <a:latin typeface="黑体" pitchFamily="2" charset="-122"/>
                <a:ea typeface="黑体" pitchFamily="2" charset="-122"/>
              </a:rPr>
              <a:t> 高斯定理</a:t>
            </a:r>
            <a:endParaRPr kumimoji="1" lang="zh-CN" altLang="en-US" sz="3200" b="1" dirty="0">
              <a:solidFill>
                <a:srgbClr val="00B050"/>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800600" y="4440510"/>
            <a:ext cx="4114800" cy="2228850"/>
            <a:chOff x="3072" y="2676"/>
            <a:chExt cx="2592" cy="1404"/>
          </a:xfrm>
        </p:grpSpPr>
        <p:sp>
          <p:nvSpPr>
            <p:cNvPr id="49155" name="Rectangle 3"/>
            <p:cNvSpPr>
              <a:spLocks noChangeArrowheads="1"/>
            </p:cNvSpPr>
            <p:nvPr/>
          </p:nvSpPr>
          <p:spPr bwMode="auto">
            <a:xfrm>
              <a:off x="3072" y="2676"/>
              <a:ext cx="2592" cy="1404"/>
            </a:xfrm>
            <a:prstGeom prst="rect">
              <a:avLst/>
            </a:prstGeom>
            <a:solidFill>
              <a:schemeClr val="bg1"/>
            </a:solidFill>
            <a:ln w="9525">
              <a:solidFill>
                <a:srgbClr val="006666"/>
              </a:solidFill>
              <a:miter lim="800000"/>
              <a:headEnd/>
              <a:tailEnd type="none" w="sm" len="lg"/>
            </a:ln>
            <a:effectLst/>
          </p:spPr>
          <p:txBody>
            <a:bodyPr wrap="none" anchor="ctr"/>
            <a:lstStyle/>
            <a:p>
              <a:endParaRPr lang="zh-CN" altLang="en-US"/>
            </a:p>
          </p:txBody>
        </p:sp>
        <p:grpSp>
          <p:nvGrpSpPr>
            <p:cNvPr id="3" name="Group 4"/>
            <p:cNvGrpSpPr>
              <a:grpSpLocks/>
            </p:cNvGrpSpPr>
            <p:nvPr/>
          </p:nvGrpSpPr>
          <p:grpSpPr bwMode="auto">
            <a:xfrm>
              <a:off x="3264" y="2772"/>
              <a:ext cx="2208" cy="1260"/>
              <a:chOff x="768" y="2928"/>
              <a:chExt cx="2208" cy="1260"/>
            </a:xfrm>
          </p:grpSpPr>
          <p:sp>
            <p:nvSpPr>
              <p:cNvPr id="49157" name="Oval 5"/>
              <p:cNvSpPr>
                <a:spLocks noChangeArrowheads="1"/>
              </p:cNvSpPr>
              <p:nvPr/>
            </p:nvSpPr>
            <p:spPr bwMode="auto">
              <a:xfrm>
                <a:off x="1152" y="3360"/>
                <a:ext cx="96" cy="96"/>
              </a:xfrm>
              <a:prstGeom prst="ellipse">
                <a:avLst/>
              </a:prstGeom>
              <a:solidFill>
                <a:srgbClr val="FF0000"/>
              </a:solidFill>
              <a:ln w="9525">
                <a:solidFill>
                  <a:srgbClr val="000000"/>
                </a:solidFill>
                <a:round/>
                <a:headEnd/>
                <a:tailEnd/>
              </a:ln>
              <a:effectLst/>
            </p:spPr>
            <p:txBody>
              <a:bodyPr wrap="none" anchor="ctr"/>
              <a:lstStyle/>
              <a:p>
                <a:endParaRPr lang="zh-CN" altLang="en-US"/>
              </a:p>
            </p:txBody>
          </p:sp>
          <p:sp>
            <p:nvSpPr>
              <p:cNvPr id="49158" name="Oval 6"/>
              <p:cNvSpPr>
                <a:spLocks noChangeArrowheads="1"/>
              </p:cNvSpPr>
              <p:nvPr/>
            </p:nvSpPr>
            <p:spPr bwMode="auto">
              <a:xfrm>
                <a:off x="2448" y="3360"/>
                <a:ext cx="96" cy="96"/>
              </a:xfrm>
              <a:prstGeom prst="ellipse">
                <a:avLst/>
              </a:prstGeom>
              <a:solidFill>
                <a:schemeClr val="accent1"/>
              </a:solidFill>
              <a:ln w="9525">
                <a:solidFill>
                  <a:srgbClr val="000000"/>
                </a:solidFill>
                <a:round/>
                <a:headEnd/>
                <a:tailEnd/>
              </a:ln>
              <a:effectLst/>
            </p:spPr>
            <p:txBody>
              <a:bodyPr wrap="none" anchor="ctr"/>
              <a:lstStyle/>
              <a:p>
                <a:endParaRPr lang="zh-CN" altLang="en-US"/>
              </a:p>
            </p:txBody>
          </p:sp>
          <p:graphicFrame>
            <p:nvGraphicFramePr>
              <p:cNvPr id="49159" name="Object 7"/>
              <p:cNvGraphicFramePr>
                <a:graphicFrameLocks noChangeAspect="1"/>
              </p:cNvGraphicFramePr>
              <p:nvPr/>
            </p:nvGraphicFramePr>
            <p:xfrm>
              <a:off x="1056" y="3840"/>
              <a:ext cx="242" cy="333"/>
            </p:xfrm>
            <a:graphic>
              <a:graphicData uri="http://schemas.openxmlformats.org/presentationml/2006/ole">
                <p:oleObj spid="_x0000_s31938" name="公式" r:id="rId3" imgW="228501" imgH="317362" progId="Equation.3">
                  <p:embed/>
                </p:oleObj>
              </a:graphicData>
            </a:graphic>
          </p:graphicFrame>
          <p:graphicFrame>
            <p:nvGraphicFramePr>
              <p:cNvPr id="49160" name="Object 8"/>
              <p:cNvGraphicFramePr>
                <a:graphicFrameLocks noChangeAspect="1"/>
              </p:cNvGraphicFramePr>
              <p:nvPr/>
            </p:nvGraphicFramePr>
            <p:xfrm>
              <a:off x="1776" y="3840"/>
              <a:ext cx="267" cy="333"/>
            </p:xfrm>
            <a:graphic>
              <a:graphicData uri="http://schemas.openxmlformats.org/presentationml/2006/ole">
                <p:oleObj spid="_x0000_s31939" name="公式" r:id="rId4" imgW="253780" imgH="317225" progId="Equation.3">
                  <p:embed/>
                </p:oleObj>
              </a:graphicData>
            </a:graphic>
          </p:graphicFrame>
          <p:graphicFrame>
            <p:nvGraphicFramePr>
              <p:cNvPr id="49161" name="Object 9"/>
              <p:cNvGraphicFramePr>
                <a:graphicFrameLocks noChangeAspect="1"/>
              </p:cNvGraphicFramePr>
              <p:nvPr/>
            </p:nvGraphicFramePr>
            <p:xfrm>
              <a:off x="2448" y="3840"/>
              <a:ext cx="253" cy="348"/>
            </p:xfrm>
            <a:graphic>
              <a:graphicData uri="http://schemas.openxmlformats.org/presentationml/2006/ole">
                <p:oleObj spid="_x0000_s31940" name="公式" r:id="rId5" imgW="241195" imgH="330057" progId="Equation.3">
                  <p:embed/>
                </p:oleObj>
              </a:graphicData>
            </a:graphic>
          </p:graphicFrame>
          <p:graphicFrame>
            <p:nvGraphicFramePr>
              <p:cNvPr id="49162" name="Object 10"/>
              <p:cNvGraphicFramePr>
                <a:graphicFrameLocks noChangeAspect="1"/>
              </p:cNvGraphicFramePr>
              <p:nvPr/>
            </p:nvGraphicFramePr>
            <p:xfrm>
              <a:off x="1008" y="3072"/>
              <a:ext cx="390" cy="266"/>
            </p:xfrm>
            <a:graphic>
              <a:graphicData uri="http://schemas.openxmlformats.org/presentationml/2006/ole">
                <p:oleObj spid="_x0000_s31941" name="公式" r:id="rId6" imgW="368140" imgH="253890" progId="Equation.3">
                  <p:embed/>
                </p:oleObj>
              </a:graphicData>
            </a:graphic>
          </p:graphicFrame>
          <p:graphicFrame>
            <p:nvGraphicFramePr>
              <p:cNvPr id="49163" name="Object 11"/>
              <p:cNvGraphicFramePr>
                <a:graphicFrameLocks noChangeAspect="1"/>
              </p:cNvGraphicFramePr>
              <p:nvPr/>
            </p:nvGraphicFramePr>
            <p:xfrm>
              <a:off x="2304" y="3120"/>
              <a:ext cx="375" cy="253"/>
            </p:xfrm>
            <a:graphic>
              <a:graphicData uri="http://schemas.openxmlformats.org/presentationml/2006/ole">
                <p:oleObj spid="_x0000_s31942" name="公式" r:id="rId7" imgW="355446" imgH="241195" progId="Equation.3">
                  <p:embed/>
                </p:oleObj>
              </a:graphicData>
            </a:graphic>
          </p:graphicFrame>
          <p:sp>
            <p:nvSpPr>
              <p:cNvPr id="49164" name="Oval 12"/>
              <p:cNvSpPr>
                <a:spLocks noChangeArrowheads="1"/>
              </p:cNvSpPr>
              <p:nvPr/>
            </p:nvSpPr>
            <p:spPr bwMode="auto">
              <a:xfrm>
                <a:off x="768" y="2928"/>
                <a:ext cx="864" cy="864"/>
              </a:xfrm>
              <a:prstGeom prst="ellipse">
                <a:avLst/>
              </a:prstGeom>
              <a:noFill/>
              <a:ln w="19050">
                <a:solidFill>
                  <a:srgbClr val="3333CC"/>
                </a:solidFill>
                <a:round/>
                <a:headEnd/>
                <a:tailEnd/>
              </a:ln>
              <a:effectLst/>
            </p:spPr>
            <p:txBody>
              <a:bodyPr wrap="none" anchor="ctr"/>
              <a:lstStyle/>
              <a:p>
                <a:endParaRPr lang="zh-CN" altLang="en-US"/>
              </a:p>
            </p:txBody>
          </p:sp>
          <p:sp>
            <p:nvSpPr>
              <p:cNvPr id="49165" name="Oval 13"/>
              <p:cNvSpPr>
                <a:spLocks noChangeArrowheads="1"/>
              </p:cNvSpPr>
              <p:nvPr/>
            </p:nvSpPr>
            <p:spPr bwMode="auto">
              <a:xfrm>
                <a:off x="2112" y="2928"/>
                <a:ext cx="864" cy="864"/>
              </a:xfrm>
              <a:prstGeom prst="ellipse">
                <a:avLst/>
              </a:prstGeom>
              <a:noFill/>
              <a:ln w="19050">
                <a:solidFill>
                  <a:srgbClr val="3333CC"/>
                </a:solidFill>
                <a:round/>
                <a:headEnd/>
                <a:tailEnd/>
              </a:ln>
              <a:effectLst/>
            </p:spPr>
            <p:txBody>
              <a:bodyPr wrap="none" anchor="ctr"/>
              <a:lstStyle/>
              <a:p>
                <a:endParaRPr lang="zh-CN" altLang="en-US"/>
              </a:p>
            </p:txBody>
          </p:sp>
          <p:sp>
            <p:nvSpPr>
              <p:cNvPr id="49166" name="Oval 14"/>
              <p:cNvSpPr>
                <a:spLocks noChangeArrowheads="1"/>
              </p:cNvSpPr>
              <p:nvPr/>
            </p:nvSpPr>
            <p:spPr bwMode="auto">
              <a:xfrm>
                <a:off x="1440" y="2928"/>
                <a:ext cx="864" cy="864"/>
              </a:xfrm>
              <a:prstGeom prst="ellipse">
                <a:avLst/>
              </a:prstGeom>
              <a:noFill/>
              <a:ln w="19050">
                <a:solidFill>
                  <a:srgbClr val="3333CC"/>
                </a:solidFill>
                <a:round/>
                <a:headEnd/>
                <a:tailEnd/>
              </a:ln>
              <a:effectLst/>
            </p:spPr>
            <p:txBody>
              <a:bodyPr wrap="none" anchor="ctr"/>
              <a:lstStyle/>
              <a:p>
                <a:endParaRPr lang="zh-CN" altLang="en-US"/>
              </a:p>
            </p:txBody>
          </p:sp>
        </p:grpSp>
      </p:grpSp>
      <p:graphicFrame>
        <p:nvGraphicFramePr>
          <p:cNvPr id="49167" name="Object 15"/>
          <p:cNvGraphicFramePr>
            <a:graphicFrameLocks noChangeAspect="1"/>
          </p:cNvGraphicFramePr>
          <p:nvPr>
            <p:extLst>
              <p:ext uri="{D42A27DB-BD31-4B8C-83A1-F6EECF244321}">
                <p14:modId xmlns:p14="http://schemas.microsoft.com/office/powerpoint/2010/main" xmlns="" val="252607103"/>
              </p:ext>
            </p:extLst>
          </p:nvPr>
        </p:nvGraphicFramePr>
        <p:xfrm>
          <a:off x="685800" y="4396060"/>
          <a:ext cx="3505200" cy="1206500"/>
        </p:xfrm>
        <a:graphic>
          <a:graphicData uri="http://schemas.openxmlformats.org/presentationml/2006/ole">
            <p:oleObj spid="_x0000_s31943" name="Equation" r:id="rId8" imgW="1117600" imgH="431800" progId="Equation.3">
              <p:embed/>
            </p:oleObj>
          </a:graphicData>
        </a:graphic>
      </p:graphicFrame>
      <p:graphicFrame>
        <p:nvGraphicFramePr>
          <p:cNvPr id="49168" name="Object 16"/>
          <p:cNvGraphicFramePr>
            <a:graphicFrameLocks noChangeAspect="1"/>
          </p:cNvGraphicFramePr>
          <p:nvPr>
            <p:extLst>
              <p:ext uri="{D42A27DB-BD31-4B8C-83A1-F6EECF244321}">
                <p14:modId xmlns:p14="http://schemas.microsoft.com/office/powerpoint/2010/main" xmlns="" val="3940419937"/>
              </p:ext>
            </p:extLst>
          </p:nvPr>
        </p:nvGraphicFramePr>
        <p:xfrm>
          <a:off x="685800" y="5754960"/>
          <a:ext cx="1295400" cy="644525"/>
        </p:xfrm>
        <a:graphic>
          <a:graphicData uri="http://schemas.openxmlformats.org/presentationml/2006/ole">
            <p:oleObj spid="_x0000_s31944" name="Equation" r:id="rId9" imgW="457200" imgH="228600" progId="Equation.3">
              <p:embed/>
            </p:oleObj>
          </a:graphicData>
        </a:graphic>
      </p:graphicFrame>
      <p:graphicFrame>
        <p:nvGraphicFramePr>
          <p:cNvPr id="49169" name="Object 17"/>
          <p:cNvGraphicFramePr>
            <a:graphicFrameLocks noChangeAspect="1"/>
          </p:cNvGraphicFramePr>
          <p:nvPr>
            <p:extLst>
              <p:ext uri="{D42A27DB-BD31-4B8C-83A1-F6EECF244321}">
                <p14:modId xmlns:p14="http://schemas.microsoft.com/office/powerpoint/2010/main" xmlns="" val="1118882637"/>
              </p:ext>
            </p:extLst>
          </p:nvPr>
        </p:nvGraphicFramePr>
        <p:xfrm>
          <a:off x="2647950" y="5504135"/>
          <a:ext cx="1619250" cy="1165225"/>
        </p:xfrm>
        <a:graphic>
          <a:graphicData uri="http://schemas.openxmlformats.org/presentationml/2006/ole">
            <p:oleObj spid="_x0000_s31945" name="Equation" r:id="rId10" imgW="596900" imgH="431800" progId="Equation.3">
              <p:embed/>
            </p:oleObj>
          </a:graphicData>
        </a:graphic>
      </p:graphicFrame>
      <p:grpSp>
        <p:nvGrpSpPr>
          <p:cNvPr id="4" name="Group 18"/>
          <p:cNvGrpSpPr>
            <a:grpSpLocks/>
          </p:cNvGrpSpPr>
          <p:nvPr/>
        </p:nvGrpSpPr>
        <p:grpSpPr bwMode="auto">
          <a:xfrm>
            <a:off x="381000" y="3392760"/>
            <a:ext cx="8458200" cy="1023938"/>
            <a:chOff x="240" y="2064"/>
            <a:chExt cx="5328" cy="645"/>
          </a:xfrm>
        </p:grpSpPr>
        <p:sp>
          <p:nvSpPr>
            <p:cNvPr id="49171" name="Text Box 19"/>
            <p:cNvSpPr txBox="1">
              <a:spLocks noChangeArrowheads="1"/>
            </p:cNvSpPr>
            <p:nvPr/>
          </p:nvSpPr>
          <p:spPr bwMode="auto">
            <a:xfrm>
              <a:off x="240" y="2064"/>
              <a:ext cx="5328" cy="596"/>
            </a:xfrm>
            <a:prstGeom prst="rect">
              <a:avLst/>
            </a:prstGeom>
            <a:noFill/>
            <a:ln w="9525">
              <a:noFill/>
              <a:miter lim="800000"/>
              <a:headEnd/>
              <a:tailEnd/>
            </a:ln>
            <a:effectLst/>
          </p:spPr>
          <p:txBody>
            <a:bodyPr>
              <a:spAutoFit/>
            </a:bodyPr>
            <a:lstStyle/>
            <a:p>
              <a:pPr>
                <a:spcBef>
                  <a:spcPct val="50000"/>
                </a:spcBef>
                <a:buFontTx/>
                <a:buBlip>
                  <a:blip r:embed="rId11"/>
                </a:buBlip>
              </a:pPr>
              <a:r>
                <a:rPr kumimoji="1" lang="en-US" altLang="zh-CN" sz="2800" b="1" dirty="0">
                  <a:latin typeface="宋体" charset="-122"/>
                </a:rPr>
                <a:t>   </a:t>
              </a:r>
              <a:r>
                <a:rPr kumimoji="1" lang="zh-CN" altLang="en-US" sz="2800" dirty="0">
                  <a:latin typeface="黑体" pitchFamily="49" charset="-122"/>
                  <a:ea typeface="黑体" pitchFamily="49" charset="-122"/>
                </a:rPr>
                <a:t>在点电荷     和    的静电场中，做如下的三个闭合面             </a:t>
              </a:r>
              <a:r>
                <a:rPr kumimoji="1" lang="zh-CN" altLang="en-US" sz="2800" dirty="0">
                  <a:solidFill>
                    <a:srgbClr val="CC0000"/>
                  </a:solidFill>
                  <a:latin typeface="黑体" pitchFamily="49" charset="-122"/>
                  <a:ea typeface="黑体" pitchFamily="49" charset="-122"/>
                </a:rPr>
                <a:t>求</a:t>
              </a:r>
              <a:r>
                <a:rPr kumimoji="1" lang="zh-CN" altLang="en-US" sz="2800" dirty="0">
                  <a:latin typeface="黑体" pitchFamily="49" charset="-122"/>
                  <a:ea typeface="黑体" pitchFamily="49" charset="-122"/>
                </a:rPr>
                <a:t>通过各闭合面的电通量 </a:t>
              </a:r>
              <a:r>
                <a:rPr kumimoji="1" lang="en-US" altLang="zh-CN" sz="2800" b="1" dirty="0">
                  <a:latin typeface="宋体" charset="-122"/>
                </a:rPr>
                <a:t>.</a:t>
              </a:r>
            </a:p>
          </p:txBody>
        </p:sp>
        <p:graphicFrame>
          <p:nvGraphicFramePr>
            <p:cNvPr id="49172" name="Object 20"/>
            <p:cNvGraphicFramePr>
              <a:graphicFrameLocks noChangeAspect="1"/>
            </p:cNvGraphicFramePr>
            <p:nvPr/>
          </p:nvGraphicFramePr>
          <p:xfrm>
            <a:off x="1248" y="2352"/>
            <a:ext cx="1296" cy="357"/>
          </p:xfrm>
          <a:graphic>
            <a:graphicData uri="http://schemas.openxmlformats.org/presentationml/2006/ole">
              <p:oleObj spid="_x0000_s31946" name="公式" r:id="rId12" imgW="952087" imgH="330057" progId="Equation.3">
                <p:embed/>
              </p:oleObj>
            </a:graphicData>
          </a:graphic>
        </p:graphicFrame>
        <p:graphicFrame>
          <p:nvGraphicFramePr>
            <p:cNvPr id="49173" name="Object 21"/>
            <p:cNvGraphicFramePr>
              <a:graphicFrameLocks noChangeAspect="1"/>
            </p:cNvGraphicFramePr>
            <p:nvPr/>
          </p:nvGraphicFramePr>
          <p:xfrm>
            <a:off x="1776" y="2064"/>
            <a:ext cx="480" cy="354"/>
          </p:xfrm>
          <a:graphic>
            <a:graphicData uri="http://schemas.openxmlformats.org/presentationml/2006/ole">
              <p:oleObj spid="_x0000_s31947" name="Equation" r:id="rId13" imgW="241091" imgH="177646" progId="Equation.3">
                <p:embed/>
              </p:oleObj>
            </a:graphicData>
          </a:graphic>
        </p:graphicFrame>
        <p:graphicFrame>
          <p:nvGraphicFramePr>
            <p:cNvPr id="49174" name="Object 22"/>
            <p:cNvGraphicFramePr>
              <a:graphicFrameLocks noChangeAspect="1"/>
            </p:cNvGraphicFramePr>
            <p:nvPr/>
          </p:nvGraphicFramePr>
          <p:xfrm>
            <a:off x="2496" y="2112"/>
            <a:ext cx="424" cy="288"/>
          </p:xfrm>
          <a:graphic>
            <a:graphicData uri="http://schemas.openxmlformats.org/presentationml/2006/ole">
              <p:oleObj spid="_x0000_s31948" name="Equation" r:id="rId14" imgW="355446" imgH="241195" progId="Equation.3">
                <p:embed/>
              </p:oleObj>
            </a:graphicData>
          </a:graphic>
        </p:graphicFrame>
      </p:grpSp>
      <p:grpSp>
        <p:nvGrpSpPr>
          <p:cNvPr id="5" name="Group 26"/>
          <p:cNvGrpSpPr>
            <a:grpSpLocks/>
          </p:cNvGrpSpPr>
          <p:nvPr/>
        </p:nvGrpSpPr>
        <p:grpSpPr bwMode="auto">
          <a:xfrm>
            <a:off x="457200" y="762000"/>
            <a:ext cx="5486400" cy="2209800"/>
            <a:chOff x="288" y="480"/>
            <a:chExt cx="3456" cy="1392"/>
          </a:xfrm>
        </p:grpSpPr>
        <p:grpSp>
          <p:nvGrpSpPr>
            <p:cNvPr id="6" name="Group 27"/>
            <p:cNvGrpSpPr>
              <a:grpSpLocks/>
            </p:cNvGrpSpPr>
            <p:nvPr/>
          </p:nvGrpSpPr>
          <p:grpSpPr bwMode="auto">
            <a:xfrm>
              <a:off x="307" y="480"/>
              <a:ext cx="2544" cy="471"/>
              <a:chOff x="355" y="480"/>
              <a:chExt cx="2544" cy="471"/>
            </a:xfrm>
          </p:grpSpPr>
          <p:sp>
            <p:nvSpPr>
              <p:cNvPr id="49180" name="Text Box 28"/>
              <p:cNvSpPr txBox="1">
                <a:spLocks noChangeArrowheads="1"/>
              </p:cNvSpPr>
              <p:nvPr/>
            </p:nvSpPr>
            <p:spPr bwMode="auto">
              <a:xfrm>
                <a:off x="355" y="619"/>
                <a:ext cx="2544" cy="327"/>
              </a:xfrm>
              <a:prstGeom prst="rect">
                <a:avLst/>
              </a:prstGeom>
              <a:noFill/>
              <a:ln w="9525">
                <a:noFill/>
                <a:miter lim="800000"/>
                <a:headEnd/>
                <a:tailEnd/>
              </a:ln>
              <a:effectLst/>
            </p:spPr>
            <p:txBody>
              <a:bodyPr>
                <a:spAutoFit/>
              </a:bodyPr>
              <a:lstStyle/>
              <a:p>
                <a:pPr>
                  <a:spcBef>
                    <a:spcPct val="50000"/>
                  </a:spcBef>
                  <a:buFontTx/>
                  <a:buBlip>
                    <a:blip r:embed="rId11"/>
                  </a:buBlip>
                </a:pPr>
                <a:r>
                  <a:rPr kumimoji="1" lang="en-US" altLang="zh-CN" sz="2800" b="1" dirty="0">
                    <a:solidFill>
                      <a:srgbClr val="CC0000"/>
                    </a:solidFill>
                    <a:latin typeface="宋体" charset="-122"/>
                  </a:rPr>
                  <a:t> </a:t>
                </a:r>
                <a:r>
                  <a:rPr kumimoji="1" lang="zh-CN" altLang="en-US" sz="2800" dirty="0">
                    <a:latin typeface="黑体" pitchFamily="49" charset="-122"/>
                    <a:ea typeface="黑体" pitchFamily="49" charset="-122"/>
                  </a:rPr>
                  <a:t>将   从   移</a:t>
                </a:r>
                <a:r>
                  <a:rPr kumimoji="1" lang="zh-CN" altLang="en-US" sz="2800" dirty="0" smtClean="0">
                    <a:latin typeface="黑体" pitchFamily="49" charset="-122"/>
                    <a:ea typeface="黑体" pitchFamily="49" charset="-122"/>
                  </a:rPr>
                  <a:t>到  ，</a:t>
                </a:r>
                <a:endParaRPr kumimoji="1" lang="zh-CN" altLang="en-US" sz="2800" dirty="0">
                  <a:solidFill>
                    <a:srgbClr val="CC0000"/>
                  </a:solidFill>
                  <a:latin typeface="黑体" pitchFamily="49" charset="-122"/>
                  <a:ea typeface="黑体" pitchFamily="49" charset="-122"/>
                </a:endParaRPr>
              </a:p>
            </p:txBody>
          </p:sp>
          <p:graphicFrame>
            <p:nvGraphicFramePr>
              <p:cNvPr id="49181" name="Object 29"/>
              <p:cNvGraphicFramePr>
                <a:graphicFrameLocks noChangeAspect="1"/>
              </p:cNvGraphicFramePr>
              <p:nvPr>
                <p:extLst>
                  <p:ext uri="{D42A27DB-BD31-4B8C-83A1-F6EECF244321}">
                    <p14:modId xmlns:p14="http://schemas.microsoft.com/office/powerpoint/2010/main" xmlns="" val="1679098640"/>
                  </p:ext>
                </p:extLst>
              </p:nvPr>
            </p:nvGraphicFramePr>
            <p:xfrm>
              <a:off x="910" y="480"/>
              <a:ext cx="385" cy="471"/>
            </p:xfrm>
            <a:graphic>
              <a:graphicData uri="http://schemas.openxmlformats.org/presentationml/2006/ole">
                <p:oleObj spid="_x0000_s31949" name="公式" r:id="rId15" imgW="177569" imgH="215619" progId="Equation.3">
                  <p:embed/>
                </p:oleObj>
              </a:graphicData>
            </a:graphic>
          </p:graphicFrame>
          <p:graphicFrame>
            <p:nvGraphicFramePr>
              <p:cNvPr id="49182" name="Object 30"/>
              <p:cNvGraphicFramePr>
                <a:graphicFrameLocks noChangeAspect="1"/>
              </p:cNvGraphicFramePr>
              <p:nvPr>
                <p:extLst>
                  <p:ext uri="{D42A27DB-BD31-4B8C-83A1-F6EECF244321}">
                    <p14:modId xmlns:p14="http://schemas.microsoft.com/office/powerpoint/2010/main" xmlns="" val="2416602698"/>
                  </p:ext>
                </p:extLst>
              </p:nvPr>
            </p:nvGraphicFramePr>
            <p:xfrm>
              <a:off x="1476" y="595"/>
              <a:ext cx="314" cy="340"/>
            </p:xfrm>
            <a:graphic>
              <a:graphicData uri="http://schemas.openxmlformats.org/presentationml/2006/ole">
                <p:oleObj spid="_x0000_s31950" name="公式" r:id="rId16" imgW="152268" imgH="164957" progId="Equation.3">
                  <p:embed/>
                </p:oleObj>
              </a:graphicData>
            </a:graphic>
          </p:graphicFrame>
          <p:graphicFrame>
            <p:nvGraphicFramePr>
              <p:cNvPr id="49183" name="Object 31"/>
              <p:cNvGraphicFramePr>
                <a:graphicFrameLocks noChangeAspect="1"/>
              </p:cNvGraphicFramePr>
              <p:nvPr>
                <p:extLst>
                  <p:ext uri="{D42A27DB-BD31-4B8C-83A1-F6EECF244321}">
                    <p14:modId xmlns:p14="http://schemas.microsoft.com/office/powerpoint/2010/main" xmlns="" val="3810906847"/>
                  </p:ext>
                </p:extLst>
              </p:nvPr>
            </p:nvGraphicFramePr>
            <p:xfrm>
              <a:off x="2202" y="595"/>
              <a:ext cx="314" cy="340"/>
            </p:xfrm>
            <a:graphic>
              <a:graphicData uri="http://schemas.openxmlformats.org/presentationml/2006/ole">
                <p:oleObj spid="_x0000_s31951" name="Equation" r:id="rId17" imgW="152268" imgH="164957" progId="Equation.DSMT4">
                  <p:embed/>
                </p:oleObj>
              </a:graphicData>
            </a:graphic>
          </p:graphicFrame>
        </p:grpSp>
        <p:graphicFrame>
          <p:nvGraphicFramePr>
            <p:cNvPr id="49184" name="Object 32"/>
            <p:cNvGraphicFramePr>
              <a:graphicFrameLocks noChangeAspect="1"/>
            </p:cNvGraphicFramePr>
            <p:nvPr/>
          </p:nvGraphicFramePr>
          <p:xfrm>
            <a:off x="2074" y="1418"/>
            <a:ext cx="326" cy="454"/>
          </p:xfrm>
          <a:graphic>
            <a:graphicData uri="http://schemas.openxmlformats.org/presentationml/2006/ole">
              <p:oleObj spid="_x0000_s31952" name="Equation" r:id="rId18" imgW="165028" imgH="228501" progId="Equation.3">
                <p:embed/>
              </p:oleObj>
            </a:graphicData>
          </a:graphic>
        </p:graphicFrame>
        <p:graphicFrame>
          <p:nvGraphicFramePr>
            <p:cNvPr id="49185" name="Object 33"/>
            <p:cNvGraphicFramePr>
              <a:graphicFrameLocks noChangeAspect="1"/>
            </p:cNvGraphicFramePr>
            <p:nvPr/>
          </p:nvGraphicFramePr>
          <p:xfrm>
            <a:off x="602" y="1056"/>
            <a:ext cx="310" cy="336"/>
          </p:xfrm>
          <a:graphic>
            <a:graphicData uri="http://schemas.openxmlformats.org/presentationml/2006/ole">
              <p:oleObj spid="_x0000_s31953" name="Equation" r:id="rId19" imgW="152268" imgH="164957" progId="Equation.3">
                <p:embed/>
              </p:oleObj>
            </a:graphicData>
          </a:graphic>
        </p:graphicFrame>
        <p:graphicFrame>
          <p:nvGraphicFramePr>
            <p:cNvPr id="49186" name="Object 34"/>
            <p:cNvGraphicFramePr>
              <a:graphicFrameLocks noChangeAspect="1"/>
            </p:cNvGraphicFramePr>
            <p:nvPr/>
          </p:nvGraphicFramePr>
          <p:xfrm>
            <a:off x="1471" y="1440"/>
            <a:ext cx="353" cy="432"/>
          </p:xfrm>
          <a:graphic>
            <a:graphicData uri="http://schemas.openxmlformats.org/presentationml/2006/ole">
              <p:oleObj spid="_x0000_s31954" name="Equation" r:id="rId20" imgW="114201" imgH="139579" progId="Equation.3">
                <p:embed/>
              </p:oleObj>
            </a:graphicData>
          </a:graphic>
        </p:graphicFrame>
        <p:sp>
          <p:nvSpPr>
            <p:cNvPr id="49187" name="Rectangle 35"/>
            <p:cNvSpPr>
              <a:spLocks noChangeArrowheads="1"/>
            </p:cNvSpPr>
            <p:nvPr/>
          </p:nvSpPr>
          <p:spPr bwMode="auto">
            <a:xfrm>
              <a:off x="288" y="1056"/>
              <a:ext cx="3456" cy="731"/>
            </a:xfrm>
            <a:prstGeom prst="rect">
              <a:avLst/>
            </a:prstGeom>
            <a:noFill/>
            <a:ln w="9525">
              <a:noFill/>
              <a:miter lim="800000"/>
              <a:headEnd/>
              <a:tailEnd type="none" w="sm" len="lg"/>
            </a:ln>
            <a:effectLst/>
          </p:spPr>
          <p:txBody>
            <a:bodyPr>
              <a:spAutoFit/>
            </a:bodyPr>
            <a:lstStyle/>
            <a:p>
              <a:pPr>
                <a:spcBef>
                  <a:spcPct val="50000"/>
                </a:spcBef>
              </a:pPr>
              <a:r>
                <a:rPr kumimoji="1" lang="zh-CN" altLang="en-US" sz="2800" dirty="0">
                  <a:latin typeface="黑体" pitchFamily="49" charset="-122"/>
                  <a:ea typeface="黑体" pitchFamily="49" charset="-122"/>
                </a:rPr>
                <a:t>点   电场强度是否变化</a:t>
              </a:r>
              <a:r>
                <a:rPr kumimoji="1" lang="zh-CN" altLang="en-US" sz="2800" dirty="0">
                  <a:solidFill>
                    <a:srgbClr val="CC0000"/>
                  </a:solidFill>
                  <a:latin typeface="黑体" pitchFamily="49" charset="-122"/>
                  <a:ea typeface="黑体" pitchFamily="49" charset="-122"/>
                </a:rPr>
                <a:t>？</a:t>
              </a:r>
            </a:p>
            <a:p>
              <a:pPr>
                <a:spcBef>
                  <a:spcPct val="50000"/>
                </a:spcBef>
              </a:pPr>
              <a:r>
                <a:rPr kumimoji="1" lang="zh-CN" altLang="en-US" sz="2800" dirty="0">
                  <a:latin typeface="黑体" pitchFamily="49" charset="-122"/>
                  <a:ea typeface="黑体" pitchFamily="49" charset="-122"/>
                </a:rPr>
                <a:t>穿过高斯面   的   有否变化</a:t>
              </a:r>
              <a:r>
                <a:rPr kumimoji="1" lang="zh-CN" altLang="en-US" sz="2800" b="1" dirty="0">
                  <a:solidFill>
                    <a:srgbClr val="CC0000"/>
                  </a:solidFill>
                  <a:latin typeface="宋体" charset="-122"/>
                </a:rPr>
                <a:t>？</a:t>
              </a:r>
            </a:p>
          </p:txBody>
        </p:sp>
      </p:grpSp>
      <p:grpSp>
        <p:nvGrpSpPr>
          <p:cNvPr id="7" name="Group 36"/>
          <p:cNvGrpSpPr>
            <a:grpSpLocks/>
          </p:cNvGrpSpPr>
          <p:nvPr/>
        </p:nvGrpSpPr>
        <p:grpSpPr bwMode="auto">
          <a:xfrm>
            <a:off x="5508104" y="986408"/>
            <a:ext cx="3429000" cy="2514600"/>
            <a:chOff x="3456" y="432"/>
            <a:chExt cx="2160" cy="1584"/>
          </a:xfrm>
        </p:grpSpPr>
        <p:sp>
          <p:nvSpPr>
            <p:cNvPr id="49189" name="Rectangle 37"/>
            <p:cNvSpPr>
              <a:spLocks noChangeArrowheads="1"/>
            </p:cNvSpPr>
            <p:nvPr/>
          </p:nvSpPr>
          <p:spPr bwMode="auto">
            <a:xfrm>
              <a:off x="3456" y="432"/>
              <a:ext cx="2160" cy="1584"/>
            </a:xfrm>
            <a:prstGeom prst="rect">
              <a:avLst/>
            </a:prstGeom>
            <a:solidFill>
              <a:schemeClr val="bg1"/>
            </a:solidFill>
            <a:ln w="9525">
              <a:solidFill>
                <a:srgbClr val="006666"/>
              </a:solidFill>
              <a:miter lim="800000"/>
              <a:headEnd/>
              <a:tailEnd/>
            </a:ln>
            <a:effectLst/>
          </p:spPr>
          <p:txBody>
            <a:bodyPr wrap="none" anchor="ctr"/>
            <a:lstStyle/>
            <a:p>
              <a:endParaRPr lang="zh-CN" altLang="en-US"/>
            </a:p>
          </p:txBody>
        </p:sp>
        <p:sp>
          <p:nvSpPr>
            <p:cNvPr id="49190" name="Freeform 38"/>
            <p:cNvSpPr>
              <a:spLocks/>
            </p:cNvSpPr>
            <p:nvPr/>
          </p:nvSpPr>
          <p:spPr bwMode="auto">
            <a:xfrm>
              <a:off x="4320" y="866"/>
              <a:ext cx="1160" cy="804"/>
            </a:xfrm>
            <a:custGeom>
              <a:avLst/>
              <a:gdLst/>
              <a:ahLst/>
              <a:cxnLst>
                <a:cxn ang="0">
                  <a:pos x="164" y="264"/>
                </a:cxn>
                <a:cxn ang="0">
                  <a:pos x="248" y="144"/>
                </a:cxn>
                <a:cxn ang="0">
                  <a:pos x="320" y="120"/>
                </a:cxn>
                <a:cxn ang="0">
                  <a:pos x="428" y="60"/>
                </a:cxn>
                <a:cxn ang="0">
                  <a:pos x="548" y="12"/>
                </a:cxn>
                <a:cxn ang="0">
                  <a:pos x="584" y="0"/>
                </a:cxn>
                <a:cxn ang="0">
                  <a:pos x="780" y="16"/>
                </a:cxn>
                <a:cxn ang="0">
                  <a:pos x="908" y="48"/>
                </a:cxn>
                <a:cxn ang="0">
                  <a:pos x="980" y="96"/>
                </a:cxn>
                <a:cxn ang="0">
                  <a:pos x="1088" y="156"/>
                </a:cxn>
                <a:cxn ang="0">
                  <a:pos x="1124" y="228"/>
                </a:cxn>
                <a:cxn ang="0">
                  <a:pos x="1160" y="372"/>
                </a:cxn>
                <a:cxn ang="0">
                  <a:pos x="1148" y="648"/>
                </a:cxn>
                <a:cxn ang="0">
                  <a:pos x="1052" y="720"/>
                </a:cxn>
                <a:cxn ang="0">
                  <a:pos x="764" y="804"/>
                </a:cxn>
                <a:cxn ang="0">
                  <a:pos x="284" y="792"/>
                </a:cxn>
                <a:cxn ang="0">
                  <a:pos x="212" y="744"/>
                </a:cxn>
                <a:cxn ang="0">
                  <a:pos x="128" y="708"/>
                </a:cxn>
                <a:cxn ang="0">
                  <a:pos x="56" y="660"/>
                </a:cxn>
                <a:cxn ang="0">
                  <a:pos x="164" y="264"/>
                </a:cxn>
              </a:cxnLst>
              <a:rect l="0" t="0" r="r" b="b"/>
              <a:pathLst>
                <a:path w="1160" h="804">
                  <a:moveTo>
                    <a:pt x="164" y="264"/>
                  </a:moveTo>
                  <a:cubicBezTo>
                    <a:pt x="178" y="209"/>
                    <a:pt x="193" y="172"/>
                    <a:pt x="248" y="144"/>
                  </a:cubicBezTo>
                  <a:cubicBezTo>
                    <a:pt x="271" y="133"/>
                    <a:pt x="299" y="134"/>
                    <a:pt x="320" y="120"/>
                  </a:cubicBezTo>
                  <a:cubicBezTo>
                    <a:pt x="355" y="97"/>
                    <a:pt x="391" y="81"/>
                    <a:pt x="428" y="60"/>
                  </a:cubicBezTo>
                  <a:cubicBezTo>
                    <a:pt x="477" y="32"/>
                    <a:pt x="489" y="32"/>
                    <a:pt x="548" y="12"/>
                  </a:cubicBezTo>
                  <a:cubicBezTo>
                    <a:pt x="560" y="8"/>
                    <a:pt x="584" y="0"/>
                    <a:pt x="584" y="0"/>
                  </a:cubicBezTo>
                  <a:cubicBezTo>
                    <a:pt x="680" y="4"/>
                    <a:pt x="685" y="2"/>
                    <a:pt x="780" y="16"/>
                  </a:cubicBezTo>
                  <a:cubicBezTo>
                    <a:pt x="797" y="18"/>
                    <a:pt x="895" y="38"/>
                    <a:pt x="908" y="48"/>
                  </a:cubicBezTo>
                  <a:cubicBezTo>
                    <a:pt x="931" y="66"/>
                    <a:pt x="953" y="87"/>
                    <a:pt x="980" y="96"/>
                  </a:cubicBezTo>
                  <a:cubicBezTo>
                    <a:pt x="1019" y="109"/>
                    <a:pt x="1088" y="156"/>
                    <a:pt x="1088" y="156"/>
                  </a:cubicBezTo>
                  <a:cubicBezTo>
                    <a:pt x="1132" y="287"/>
                    <a:pt x="1062" y="88"/>
                    <a:pt x="1124" y="228"/>
                  </a:cubicBezTo>
                  <a:cubicBezTo>
                    <a:pt x="1149" y="285"/>
                    <a:pt x="1150" y="312"/>
                    <a:pt x="1160" y="372"/>
                  </a:cubicBezTo>
                  <a:cubicBezTo>
                    <a:pt x="1156" y="464"/>
                    <a:pt x="1159" y="557"/>
                    <a:pt x="1148" y="648"/>
                  </a:cubicBezTo>
                  <a:cubicBezTo>
                    <a:pt x="1143" y="693"/>
                    <a:pt x="1084" y="706"/>
                    <a:pt x="1052" y="720"/>
                  </a:cubicBezTo>
                  <a:cubicBezTo>
                    <a:pt x="961" y="759"/>
                    <a:pt x="863" y="788"/>
                    <a:pt x="764" y="804"/>
                  </a:cubicBezTo>
                  <a:cubicBezTo>
                    <a:pt x="604" y="800"/>
                    <a:pt x="444" y="799"/>
                    <a:pt x="284" y="792"/>
                  </a:cubicBezTo>
                  <a:cubicBezTo>
                    <a:pt x="240" y="790"/>
                    <a:pt x="246" y="768"/>
                    <a:pt x="212" y="744"/>
                  </a:cubicBezTo>
                  <a:cubicBezTo>
                    <a:pt x="128" y="684"/>
                    <a:pt x="199" y="747"/>
                    <a:pt x="128" y="708"/>
                  </a:cubicBezTo>
                  <a:cubicBezTo>
                    <a:pt x="103" y="694"/>
                    <a:pt x="56" y="660"/>
                    <a:pt x="56" y="660"/>
                  </a:cubicBezTo>
                  <a:cubicBezTo>
                    <a:pt x="1" y="496"/>
                    <a:pt x="0" y="346"/>
                    <a:pt x="164" y="264"/>
                  </a:cubicBezTo>
                  <a:close/>
                </a:path>
              </a:pathLst>
            </a:custGeom>
            <a:gradFill rotWithShape="0">
              <a:gsLst>
                <a:gs pos="0">
                  <a:schemeClr val="bg1"/>
                </a:gs>
                <a:gs pos="100000">
                  <a:srgbClr val="99CCFF"/>
                </a:gs>
              </a:gsLst>
              <a:path path="rect">
                <a:fillToRect l="50000" t="50000" r="50000" b="50000"/>
              </a:path>
            </a:gradFill>
            <a:ln w="9525">
              <a:solidFill>
                <a:schemeClr val="tx1"/>
              </a:solidFill>
              <a:round/>
              <a:headEnd/>
              <a:tailEnd/>
            </a:ln>
            <a:effectLst/>
          </p:spPr>
          <p:txBody>
            <a:bodyPr wrap="none" anchor="ctr"/>
            <a:lstStyle/>
            <a:p>
              <a:endParaRPr lang="zh-CN" altLang="en-US"/>
            </a:p>
          </p:txBody>
        </p:sp>
        <p:sp>
          <p:nvSpPr>
            <p:cNvPr id="49191" name="Oval 39"/>
            <p:cNvSpPr>
              <a:spLocks noChangeArrowheads="1"/>
            </p:cNvSpPr>
            <p:nvPr/>
          </p:nvSpPr>
          <p:spPr bwMode="auto">
            <a:xfrm>
              <a:off x="4896" y="1200"/>
              <a:ext cx="144" cy="144"/>
            </a:xfrm>
            <a:prstGeom prst="ellipse">
              <a:avLst/>
            </a:prstGeom>
            <a:gradFill rotWithShape="0">
              <a:gsLst>
                <a:gs pos="0">
                  <a:srgbClr val="FF6600"/>
                </a:gs>
                <a:gs pos="100000">
                  <a:srgbClr val="FF6600">
                    <a:gamma/>
                    <a:shade val="76078"/>
                    <a:invGamma/>
                  </a:srgbClr>
                </a:gs>
              </a:gsLst>
              <a:path path="shape">
                <a:fillToRect l="50000" t="50000" r="50000" b="50000"/>
              </a:path>
            </a:gradFill>
            <a:ln w="28575">
              <a:solidFill>
                <a:srgbClr val="CC0000"/>
              </a:solidFill>
              <a:round/>
              <a:headEnd/>
              <a:tailEnd/>
            </a:ln>
            <a:effectLst/>
          </p:spPr>
          <p:txBody>
            <a:bodyPr wrap="none" anchor="ctr"/>
            <a:lstStyle/>
            <a:p>
              <a:endParaRPr lang="zh-CN" altLang="en-US"/>
            </a:p>
          </p:txBody>
        </p:sp>
        <p:graphicFrame>
          <p:nvGraphicFramePr>
            <p:cNvPr id="49192" name="Object 40"/>
            <p:cNvGraphicFramePr>
              <a:graphicFrameLocks noChangeAspect="1"/>
            </p:cNvGraphicFramePr>
            <p:nvPr/>
          </p:nvGraphicFramePr>
          <p:xfrm>
            <a:off x="3504" y="672"/>
            <a:ext cx="307" cy="375"/>
          </p:xfrm>
          <a:graphic>
            <a:graphicData uri="http://schemas.openxmlformats.org/presentationml/2006/ole">
              <p:oleObj spid="_x0000_s31955" name="公式" r:id="rId21" imgW="177569" imgH="215619" progId="Equation.3">
                <p:embed/>
              </p:oleObj>
            </a:graphicData>
          </a:graphic>
        </p:graphicFrame>
        <p:sp>
          <p:nvSpPr>
            <p:cNvPr id="49193" name="Oval 41"/>
            <p:cNvSpPr>
              <a:spLocks noChangeArrowheads="1"/>
            </p:cNvSpPr>
            <p:nvPr/>
          </p:nvSpPr>
          <p:spPr bwMode="auto">
            <a:xfrm>
              <a:off x="3792" y="816"/>
              <a:ext cx="96" cy="96"/>
            </a:xfrm>
            <a:prstGeom prst="ellipse">
              <a:avLst/>
            </a:prstGeom>
            <a:solidFill>
              <a:srgbClr val="E43A67"/>
            </a:solidFill>
            <a:ln w="28575">
              <a:solidFill>
                <a:schemeClr val="tx1"/>
              </a:solidFill>
              <a:round/>
              <a:headEnd/>
              <a:tailEnd/>
            </a:ln>
            <a:effectLst/>
          </p:spPr>
          <p:txBody>
            <a:bodyPr wrap="none" anchor="ctr"/>
            <a:lstStyle/>
            <a:p>
              <a:endParaRPr lang="zh-CN" altLang="en-US"/>
            </a:p>
          </p:txBody>
        </p:sp>
        <p:graphicFrame>
          <p:nvGraphicFramePr>
            <p:cNvPr id="49194" name="Object 42"/>
            <p:cNvGraphicFramePr>
              <a:graphicFrameLocks noChangeAspect="1"/>
            </p:cNvGraphicFramePr>
            <p:nvPr/>
          </p:nvGraphicFramePr>
          <p:xfrm>
            <a:off x="3792" y="1488"/>
            <a:ext cx="307" cy="375"/>
          </p:xfrm>
          <a:graphic>
            <a:graphicData uri="http://schemas.openxmlformats.org/presentationml/2006/ole">
              <p:oleObj spid="_x0000_s31956" name="公式" r:id="rId22" imgW="177569" imgH="215619" progId="Equation.3">
                <p:embed/>
              </p:oleObj>
            </a:graphicData>
          </a:graphic>
        </p:graphicFrame>
        <p:sp>
          <p:nvSpPr>
            <p:cNvPr id="49195" name="Oval 43"/>
            <p:cNvSpPr>
              <a:spLocks noChangeArrowheads="1"/>
            </p:cNvSpPr>
            <p:nvPr/>
          </p:nvSpPr>
          <p:spPr bwMode="auto">
            <a:xfrm>
              <a:off x="4080" y="1632"/>
              <a:ext cx="96" cy="96"/>
            </a:xfrm>
            <a:prstGeom prst="ellipse">
              <a:avLst/>
            </a:prstGeom>
            <a:solidFill>
              <a:srgbClr val="E43A67"/>
            </a:solidFill>
            <a:ln w="19050">
              <a:solidFill>
                <a:schemeClr val="tx1"/>
              </a:solidFill>
              <a:round/>
              <a:headEnd/>
              <a:tailEnd/>
            </a:ln>
            <a:effectLst/>
          </p:spPr>
          <p:txBody>
            <a:bodyPr wrap="none" anchor="ctr"/>
            <a:lstStyle/>
            <a:p>
              <a:endParaRPr lang="zh-CN" altLang="en-US"/>
            </a:p>
          </p:txBody>
        </p:sp>
        <p:sp>
          <p:nvSpPr>
            <p:cNvPr id="49196" name="Oval 44"/>
            <p:cNvSpPr>
              <a:spLocks noChangeArrowheads="1"/>
            </p:cNvSpPr>
            <p:nvPr/>
          </p:nvSpPr>
          <p:spPr bwMode="auto">
            <a:xfrm>
              <a:off x="3792" y="816"/>
              <a:ext cx="96" cy="96"/>
            </a:xfrm>
            <a:prstGeom prst="ellipse">
              <a:avLst/>
            </a:prstGeom>
            <a:noFill/>
            <a:ln w="19050">
              <a:solidFill>
                <a:schemeClr val="tx1"/>
              </a:solidFill>
              <a:round/>
              <a:headEnd/>
              <a:tailEnd/>
            </a:ln>
            <a:effectLst/>
          </p:spPr>
          <p:txBody>
            <a:bodyPr wrap="none" anchor="ctr"/>
            <a:lstStyle/>
            <a:p>
              <a:endParaRPr lang="zh-CN" altLang="en-US"/>
            </a:p>
          </p:txBody>
        </p:sp>
        <p:sp>
          <p:nvSpPr>
            <p:cNvPr id="49197" name="Freeform 45"/>
            <p:cNvSpPr>
              <a:spLocks/>
            </p:cNvSpPr>
            <p:nvPr/>
          </p:nvSpPr>
          <p:spPr bwMode="auto">
            <a:xfrm>
              <a:off x="3840" y="912"/>
              <a:ext cx="288" cy="768"/>
            </a:xfrm>
            <a:custGeom>
              <a:avLst/>
              <a:gdLst/>
              <a:ahLst/>
              <a:cxnLst>
                <a:cxn ang="0">
                  <a:pos x="0" y="0"/>
                </a:cxn>
                <a:cxn ang="0">
                  <a:pos x="48" y="384"/>
                </a:cxn>
                <a:cxn ang="0">
                  <a:pos x="288" y="768"/>
                </a:cxn>
              </a:cxnLst>
              <a:rect l="0" t="0" r="r" b="b"/>
              <a:pathLst>
                <a:path w="288" h="768">
                  <a:moveTo>
                    <a:pt x="0" y="0"/>
                  </a:moveTo>
                  <a:cubicBezTo>
                    <a:pt x="0" y="128"/>
                    <a:pt x="0" y="256"/>
                    <a:pt x="48" y="384"/>
                  </a:cubicBezTo>
                  <a:cubicBezTo>
                    <a:pt x="96" y="512"/>
                    <a:pt x="248" y="704"/>
                    <a:pt x="288" y="768"/>
                  </a:cubicBezTo>
                </a:path>
              </a:pathLst>
            </a:custGeom>
            <a:noFill/>
            <a:ln w="38100" cap="flat" cmpd="sng">
              <a:solidFill>
                <a:schemeClr val="tx1"/>
              </a:solidFill>
              <a:prstDash val="sysDot"/>
              <a:round/>
              <a:headEnd/>
              <a:tailEnd/>
            </a:ln>
            <a:effectLst/>
          </p:spPr>
          <p:txBody>
            <a:bodyPr wrap="none"/>
            <a:lstStyle/>
            <a:p>
              <a:endParaRPr lang="zh-CN" altLang="en-US"/>
            </a:p>
          </p:txBody>
        </p:sp>
        <p:sp>
          <p:nvSpPr>
            <p:cNvPr id="49198" name="Line 46"/>
            <p:cNvSpPr>
              <a:spLocks noChangeShapeType="1"/>
            </p:cNvSpPr>
            <p:nvPr/>
          </p:nvSpPr>
          <p:spPr bwMode="auto">
            <a:xfrm>
              <a:off x="3888" y="1296"/>
              <a:ext cx="48" cy="144"/>
            </a:xfrm>
            <a:prstGeom prst="line">
              <a:avLst/>
            </a:prstGeom>
            <a:noFill/>
            <a:ln w="38100">
              <a:solidFill>
                <a:srgbClr val="FF0000"/>
              </a:solidFill>
              <a:round/>
              <a:headEnd/>
              <a:tailEnd type="triangle" w="sm" len="med"/>
            </a:ln>
            <a:effectLst/>
          </p:spPr>
          <p:txBody>
            <a:bodyPr wrap="none"/>
            <a:lstStyle/>
            <a:p>
              <a:endParaRPr lang="zh-CN" altLang="en-US"/>
            </a:p>
          </p:txBody>
        </p:sp>
        <p:graphicFrame>
          <p:nvGraphicFramePr>
            <p:cNvPr id="49199" name="Object 47"/>
            <p:cNvGraphicFramePr>
              <a:graphicFrameLocks noChangeAspect="1"/>
            </p:cNvGraphicFramePr>
            <p:nvPr/>
          </p:nvGraphicFramePr>
          <p:xfrm>
            <a:off x="3888" y="528"/>
            <a:ext cx="314" cy="340"/>
          </p:xfrm>
          <a:graphic>
            <a:graphicData uri="http://schemas.openxmlformats.org/presentationml/2006/ole">
              <p:oleObj spid="_x0000_s31957" name="Equation" r:id="rId23" imgW="152268" imgH="164957" progId="Equation.3">
                <p:embed/>
              </p:oleObj>
            </a:graphicData>
          </a:graphic>
        </p:graphicFrame>
        <p:graphicFrame>
          <p:nvGraphicFramePr>
            <p:cNvPr id="49200" name="Object 48"/>
            <p:cNvGraphicFramePr>
              <a:graphicFrameLocks noChangeAspect="1"/>
            </p:cNvGraphicFramePr>
            <p:nvPr/>
          </p:nvGraphicFramePr>
          <p:xfrm>
            <a:off x="4176" y="1580"/>
            <a:ext cx="314" cy="340"/>
          </p:xfrm>
          <a:graphic>
            <a:graphicData uri="http://schemas.openxmlformats.org/presentationml/2006/ole">
              <p:oleObj spid="_x0000_s31958" name="Equation" r:id="rId24" imgW="152268" imgH="164957" progId="Equation.3">
                <p:embed/>
              </p:oleObj>
            </a:graphicData>
          </a:graphic>
        </p:graphicFrame>
        <p:sp>
          <p:nvSpPr>
            <p:cNvPr id="49201" name="Freeform 49"/>
            <p:cNvSpPr>
              <a:spLocks/>
            </p:cNvSpPr>
            <p:nvPr/>
          </p:nvSpPr>
          <p:spPr bwMode="auto">
            <a:xfrm>
              <a:off x="4320" y="864"/>
              <a:ext cx="1160" cy="804"/>
            </a:xfrm>
            <a:custGeom>
              <a:avLst/>
              <a:gdLst/>
              <a:ahLst/>
              <a:cxnLst>
                <a:cxn ang="0">
                  <a:pos x="164" y="264"/>
                </a:cxn>
                <a:cxn ang="0">
                  <a:pos x="248" y="144"/>
                </a:cxn>
                <a:cxn ang="0">
                  <a:pos x="320" y="120"/>
                </a:cxn>
                <a:cxn ang="0">
                  <a:pos x="428" y="60"/>
                </a:cxn>
                <a:cxn ang="0">
                  <a:pos x="548" y="12"/>
                </a:cxn>
                <a:cxn ang="0">
                  <a:pos x="584" y="0"/>
                </a:cxn>
                <a:cxn ang="0">
                  <a:pos x="780" y="16"/>
                </a:cxn>
                <a:cxn ang="0">
                  <a:pos x="908" y="48"/>
                </a:cxn>
                <a:cxn ang="0">
                  <a:pos x="980" y="96"/>
                </a:cxn>
                <a:cxn ang="0">
                  <a:pos x="1088" y="156"/>
                </a:cxn>
                <a:cxn ang="0">
                  <a:pos x="1124" y="228"/>
                </a:cxn>
                <a:cxn ang="0">
                  <a:pos x="1160" y="372"/>
                </a:cxn>
                <a:cxn ang="0">
                  <a:pos x="1148" y="648"/>
                </a:cxn>
                <a:cxn ang="0">
                  <a:pos x="1052" y="720"/>
                </a:cxn>
                <a:cxn ang="0">
                  <a:pos x="764" y="804"/>
                </a:cxn>
                <a:cxn ang="0">
                  <a:pos x="284" y="792"/>
                </a:cxn>
                <a:cxn ang="0">
                  <a:pos x="212" y="744"/>
                </a:cxn>
                <a:cxn ang="0">
                  <a:pos x="128" y="708"/>
                </a:cxn>
                <a:cxn ang="0">
                  <a:pos x="56" y="660"/>
                </a:cxn>
                <a:cxn ang="0">
                  <a:pos x="164" y="264"/>
                </a:cxn>
              </a:cxnLst>
              <a:rect l="0" t="0" r="r" b="b"/>
              <a:pathLst>
                <a:path w="1160" h="804">
                  <a:moveTo>
                    <a:pt x="164" y="264"/>
                  </a:moveTo>
                  <a:cubicBezTo>
                    <a:pt x="178" y="209"/>
                    <a:pt x="193" y="172"/>
                    <a:pt x="248" y="144"/>
                  </a:cubicBezTo>
                  <a:cubicBezTo>
                    <a:pt x="271" y="133"/>
                    <a:pt x="299" y="134"/>
                    <a:pt x="320" y="120"/>
                  </a:cubicBezTo>
                  <a:cubicBezTo>
                    <a:pt x="355" y="97"/>
                    <a:pt x="391" y="81"/>
                    <a:pt x="428" y="60"/>
                  </a:cubicBezTo>
                  <a:cubicBezTo>
                    <a:pt x="477" y="32"/>
                    <a:pt x="489" y="32"/>
                    <a:pt x="548" y="12"/>
                  </a:cubicBezTo>
                  <a:cubicBezTo>
                    <a:pt x="560" y="8"/>
                    <a:pt x="584" y="0"/>
                    <a:pt x="584" y="0"/>
                  </a:cubicBezTo>
                  <a:cubicBezTo>
                    <a:pt x="680" y="4"/>
                    <a:pt x="685" y="2"/>
                    <a:pt x="780" y="16"/>
                  </a:cubicBezTo>
                  <a:cubicBezTo>
                    <a:pt x="797" y="18"/>
                    <a:pt x="895" y="38"/>
                    <a:pt x="908" y="48"/>
                  </a:cubicBezTo>
                  <a:cubicBezTo>
                    <a:pt x="931" y="66"/>
                    <a:pt x="953" y="87"/>
                    <a:pt x="980" y="96"/>
                  </a:cubicBezTo>
                  <a:cubicBezTo>
                    <a:pt x="1019" y="109"/>
                    <a:pt x="1088" y="156"/>
                    <a:pt x="1088" y="156"/>
                  </a:cubicBezTo>
                  <a:cubicBezTo>
                    <a:pt x="1132" y="287"/>
                    <a:pt x="1062" y="88"/>
                    <a:pt x="1124" y="228"/>
                  </a:cubicBezTo>
                  <a:cubicBezTo>
                    <a:pt x="1149" y="285"/>
                    <a:pt x="1150" y="312"/>
                    <a:pt x="1160" y="372"/>
                  </a:cubicBezTo>
                  <a:cubicBezTo>
                    <a:pt x="1156" y="464"/>
                    <a:pt x="1159" y="557"/>
                    <a:pt x="1148" y="648"/>
                  </a:cubicBezTo>
                  <a:cubicBezTo>
                    <a:pt x="1143" y="693"/>
                    <a:pt x="1084" y="706"/>
                    <a:pt x="1052" y="720"/>
                  </a:cubicBezTo>
                  <a:cubicBezTo>
                    <a:pt x="961" y="759"/>
                    <a:pt x="863" y="788"/>
                    <a:pt x="764" y="804"/>
                  </a:cubicBezTo>
                  <a:cubicBezTo>
                    <a:pt x="604" y="800"/>
                    <a:pt x="444" y="799"/>
                    <a:pt x="284" y="792"/>
                  </a:cubicBezTo>
                  <a:cubicBezTo>
                    <a:pt x="240" y="790"/>
                    <a:pt x="246" y="768"/>
                    <a:pt x="212" y="744"/>
                  </a:cubicBezTo>
                  <a:cubicBezTo>
                    <a:pt x="128" y="684"/>
                    <a:pt x="199" y="747"/>
                    <a:pt x="128" y="708"/>
                  </a:cubicBezTo>
                  <a:cubicBezTo>
                    <a:pt x="103" y="694"/>
                    <a:pt x="56" y="660"/>
                    <a:pt x="56" y="660"/>
                  </a:cubicBezTo>
                  <a:cubicBezTo>
                    <a:pt x="1" y="496"/>
                    <a:pt x="0" y="346"/>
                    <a:pt x="164" y="264"/>
                  </a:cubicBezTo>
                  <a:close/>
                </a:path>
              </a:pathLst>
            </a:custGeom>
            <a:solidFill>
              <a:srgbClr val="CCECFF">
                <a:alpha val="50000"/>
              </a:srgbClr>
            </a:solidFill>
            <a:ln w="9525">
              <a:solidFill>
                <a:schemeClr val="tx1"/>
              </a:solidFill>
              <a:round/>
              <a:headEnd/>
              <a:tailEnd/>
            </a:ln>
            <a:effectLst/>
          </p:spPr>
          <p:txBody>
            <a:bodyPr wrap="none" anchor="ctr"/>
            <a:lstStyle/>
            <a:p>
              <a:endParaRPr lang="zh-CN" altLang="en-US"/>
            </a:p>
          </p:txBody>
        </p:sp>
        <p:graphicFrame>
          <p:nvGraphicFramePr>
            <p:cNvPr id="49202" name="Object 50"/>
            <p:cNvGraphicFramePr>
              <a:graphicFrameLocks noChangeAspect="1"/>
            </p:cNvGraphicFramePr>
            <p:nvPr/>
          </p:nvGraphicFramePr>
          <p:xfrm>
            <a:off x="4512" y="1296"/>
            <a:ext cx="274" cy="336"/>
          </p:xfrm>
          <a:graphic>
            <a:graphicData uri="http://schemas.openxmlformats.org/presentationml/2006/ole">
              <p:oleObj spid="_x0000_s31959" name="Equation" r:id="rId25" imgW="89640" imgH="114120" progId="Equation.3">
                <p:embed/>
              </p:oleObj>
            </a:graphicData>
          </a:graphic>
        </p:graphicFrame>
        <p:graphicFrame>
          <p:nvGraphicFramePr>
            <p:cNvPr id="49203" name="Object 51"/>
            <p:cNvGraphicFramePr>
              <a:graphicFrameLocks noChangeAspect="1"/>
            </p:cNvGraphicFramePr>
            <p:nvPr/>
          </p:nvGraphicFramePr>
          <p:xfrm>
            <a:off x="5136" y="960"/>
            <a:ext cx="330" cy="471"/>
          </p:xfrm>
          <a:graphic>
            <a:graphicData uri="http://schemas.openxmlformats.org/presentationml/2006/ole">
              <p:oleObj spid="_x0000_s31960" name="公式" r:id="rId26" imgW="152268" imgH="215713" progId="Equation.3">
                <p:embed/>
              </p:oleObj>
            </a:graphicData>
          </a:graphic>
        </p:graphicFrame>
        <p:graphicFrame>
          <p:nvGraphicFramePr>
            <p:cNvPr id="49204" name="Object 52"/>
            <p:cNvGraphicFramePr>
              <a:graphicFrameLocks noChangeAspect="1"/>
            </p:cNvGraphicFramePr>
            <p:nvPr/>
          </p:nvGraphicFramePr>
          <p:xfrm>
            <a:off x="4368" y="720"/>
            <a:ext cx="314" cy="340"/>
          </p:xfrm>
          <a:graphic>
            <a:graphicData uri="http://schemas.openxmlformats.org/presentationml/2006/ole">
              <p:oleObj spid="_x0000_s31961" name="Equation" r:id="rId27" imgW="122040" imgH="130680" progId="Equation.3">
                <p:embed/>
              </p:oleObj>
            </a:graphicData>
          </a:graphic>
        </p:graphicFrame>
        <p:sp>
          <p:nvSpPr>
            <p:cNvPr id="49205" name="Text Box 53"/>
            <p:cNvSpPr txBox="1">
              <a:spLocks noChangeArrowheads="1"/>
            </p:cNvSpPr>
            <p:nvPr/>
          </p:nvSpPr>
          <p:spPr bwMode="auto">
            <a:xfrm>
              <a:off x="4464" y="864"/>
              <a:ext cx="336" cy="327"/>
            </a:xfrm>
            <a:prstGeom prst="rect">
              <a:avLst/>
            </a:prstGeom>
            <a:noFill/>
            <a:ln w="9525">
              <a:noFill/>
              <a:miter lim="800000"/>
              <a:headEnd/>
              <a:tailEnd/>
            </a:ln>
            <a:effectLst/>
          </p:spPr>
          <p:txBody>
            <a:bodyPr>
              <a:spAutoFit/>
            </a:bodyPr>
            <a:lstStyle/>
            <a:p>
              <a:pPr algn="ctr">
                <a:spcBef>
                  <a:spcPct val="50000"/>
                </a:spcBef>
              </a:pPr>
              <a:r>
                <a:rPr lang="en-US" altLang="zh-CN" sz="2800" b="1">
                  <a:solidFill>
                    <a:srgbClr val="FF6600"/>
                  </a:solidFill>
                  <a:latin typeface="Times New Roman" pitchFamily="18" charset="0"/>
                </a:rPr>
                <a:t>*</a:t>
              </a:r>
            </a:p>
          </p:txBody>
        </p:sp>
      </p:grpSp>
      <p:sp>
        <p:nvSpPr>
          <p:cNvPr id="54" name="Rectangle 2"/>
          <p:cNvSpPr>
            <a:spLocks noChangeArrowheads="1"/>
          </p:cNvSpPr>
          <p:nvPr/>
        </p:nvSpPr>
        <p:spPr bwMode="auto">
          <a:xfrm>
            <a:off x="683568" y="179929"/>
            <a:ext cx="1080120" cy="584775"/>
          </a:xfrm>
          <a:prstGeom prst="rect">
            <a:avLst/>
          </a:prstGeom>
          <a:noFill/>
          <a:ln w="9525">
            <a:noFill/>
            <a:miter lim="800000"/>
            <a:headEnd/>
            <a:tailEnd/>
          </a:ln>
          <a:effectLst/>
        </p:spPr>
        <p:txBody>
          <a:bodyPr wrap="square">
            <a:spAutoFit/>
          </a:bodyPr>
          <a:lstStyle/>
          <a:p>
            <a:r>
              <a:rPr kumimoji="1" lang="zh-CN" altLang="en-US" sz="3200" b="1" dirty="0">
                <a:solidFill>
                  <a:srgbClr val="00B050"/>
                </a:solidFill>
                <a:latin typeface="黑体" pitchFamily="2" charset="-122"/>
                <a:ea typeface="黑体" pitchFamily="2" charset="-122"/>
              </a:rPr>
              <a:t>讨论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9167"/>
                                        </p:tgtEl>
                                        <p:attrNameLst>
                                          <p:attrName>style.visibility</p:attrName>
                                        </p:attrNameLst>
                                      </p:cBhvr>
                                      <p:to>
                                        <p:strVal val="visible"/>
                                      </p:to>
                                    </p:set>
                                    <p:animEffect transition="in" filter="blinds(horizontal)">
                                      <p:cBhvr>
                                        <p:cTn id="17" dur="500"/>
                                        <p:tgtEl>
                                          <p:spTgt spid="4916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9168"/>
                                        </p:tgtEl>
                                        <p:attrNameLst>
                                          <p:attrName>style.visibility</p:attrName>
                                        </p:attrNameLst>
                                      </p:cBhvr>
                                      <p:to>
                                        <p:strVal val="visible"/>
                                      </p:to>
                                    </p:set>
                                    <p:animEffect transition="in" filter="blinds(horizontal)">
                                      <p:cBhvr>
                                        <p:cTn id="22" dur="500"/>
                                        <p:tgtEl>
                                          <p:spTgt spid="4916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49169"/>
                                        </p:tgtEl>
                                        <p:attrNameLst>
                                          <p:attrName>style.visibility</p:attrName>
                                        </p:attrNameLst>
                                      </p:cBhvr>
                                      <p:to>
                                        <p:strVal val="visible"/>
                                      </p:to>
                                    </p:set>
                                    <p:animEffect transition="in" filter="blinds(vertical)">
                                      <p:cBhvr>
                                        <p:cTn id="27" dur="500"/>
                                        <p:tgtEl>
                                          <p:spTgt spid="49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609600" y="188640"/>
            <a:ext cx="48768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a:solidFill>
                  <a:srgbClr val="00B050"/>
                </a:solidFill>
                <a:latin typeface="黑体" pitchFamily="2" charset="-122"/>
                <a:ea typeface="黑体" pitchFamily="2" charset="-122"/>
              </a:rPr>
              <a:t>三</a:t>
            </a:r>
            <a:r>
              <a:rPr kumimoji="1" lang="zh-CN" altLang="en-US" sz="3200" b="1" dirty="0" smtClean="0">
                <a:solidFill>
                  <a:srgbClr val="00B050"/>
                </a:solidFill>
                <a:latin typeface="黑体" pitchFamily="2" charset="-122"/>
                <a:ea typeface="黑体" pitchFamily="2" charset="-122"/>
              </a:rPr>
              <a:t> </a:t>
            </a:r>
            <a:r>
              <a:rPr kumimoji="1" lang="zh-CN" altLang="en-US" sz="3200" b="1" dirty="0">
                <a:solidFill>
                  <a:srgbClr val="00B050"/>
                </a:solidFill>
                <a:latin typeface="黑体" pitchFamily="2" charset="-122"/>
                <a:ea typeface="黑体" pitchFamily="2" charset="-122"/>
              </a:rPr>
              <a:t>高斯定理的应用</a:t>
            </a:r>
          </a:p>
        </p:txBody>
      </p:sp>
      <p:sp>
        <p:nvSpPr>
          <p:cNvPr id="50179" name="Text Box 3"/>
          <p:cNvSpPr txBox="1">
            <a:spLocks noChangeArrowheads="1"/>
          </p:cNvSpPr>
          <p:nvPr/>
        </p:nvSpPr>
        <p:spPr bwMode="auto">
          <a:xfrm>
            <a:off x="609600" y="2509838"/>
            <a:ext cx="7239000" cy="2443162"/>
          </a:xfrm>
          <a:prstGeom prst="rect">
            <a:avLst/>
          </a:prstGeom>
          <a:noFill/>
          <a:ln w="9525">
            <a:noFill/>
            <a:miter lim="800000"/>
            <a:headEnd/>
            <a:tailEnd/>
          </a:ln>
          <a:effectLst/>
        </p:spPr>
        <p:txBody>
          <a:bodyPr>
            <a:spAutoFit/>
          </a:bodyPr>
          <a:lstStyle/>
          <a:p>
            <a:pPr>
              <a:spcBef>
                <a:spcPct val="50000"/>
              </a:spcBef>
            </a:pPr>
            <a:r>
              <a:rPr kumimoji="1" lang="en-US" altLang="zh-CN" sz="2800" dirty="0">
                <a:latin typeface="黑体" pitchFamily="2" charset="-122"/>
                <a:ea typeface="黑体" pitchFamily="2" charset="-122"/>
              </a:rPr>
              <a:t>   </a:t>
            </a:r>
            <a:r>
              <a:rPr kumimoji="1" lang="en-US" altLang="zh-CN" sz="900" dirty="0">
                <a:latin typeface="黑体" pitchFamily="2" charset="-122"/>
                <a:ea typeface="黑体" pitchFamily="2" charset="-122"/>
              </a:rPr>
              <a:t> </a:t>
            </a:r>
            <a:r>
              <a:rPr kumimoji="1" lang="zh-CN" altLang="en-US" sz="2800" dirty="0">
                <a:latin typeface="黑体" pitchFamily="2" charset="-122"/>
                <a:ea typeface="黑体" pitchFamily="2" charset="-122"/>
              </a:rPr>
              <a:t>其步骤为</a:t>
            </a:r>
          </a:p>
          <a:p>
            <a:pPr>
              <a:spcBef>
                <a:spcPct val="50000"/>
              </a:spcBef>
              <a:buFontTx/>
              <a:buBlip>
                <a:blip r:embed="rId2"/>
              </a:buBlip>
            </a:pPr>
            <a:r>
              <a:rPr kumimoji="1" lang="zh-CN" altLang="en-US" sz="2800" dirty="0">
                <a:latin typeface="黑体" pitchFamily="2" charset="-122"/>
                <a:ea typeface="黑体" pitchFamily="2" charset="-122"/>
              </a:rPr>
              <a:t>  对称性分析；</a:t>
            </a:r>
          </a:p>
          <a:p>
            <a:pPr>
              <a:spcBef>
                <a:spcPct val="50000"/>
              </a:spcBef>
              <a:buFontTx/>
              <a:buBlip>
                <a:blip r:embed="rId2"/>
              </a:buBlip>
            </a:pPr>
            <a:r>
              <a:rPr kumimoji="1" lang="zh-CN" altLang="en-US" sz="2800" dirty="0">
                <a:latin typeface="黑体" pitchFamily="2" charset="-122"/>
                <a:ea typeface="黑体" pitchFamily="2" charset="-122"/>
              </a:rPr>
              <a:t>  根据对称性选择合适的高斯面；</a:t>
            </a:r>
          </a:p>
          <a:p>
            <a:pPr>
              <a:spcBef>
                <a:spcPct val="50000"/>
              </a:spcBef>
              <a:buFontTx/>
              <a:buBlip>
                <a:blip r:embed="rId2"/>
              </a:buBlip>
            </a:pPr>
            <a:r>
              <a:rPr kumimoji="1" lang="zh-CN" altLang="en-US" sz="2800" dirty="0">
                <a:latin typeface="黑体" pitchFamily="2" charset="-122"/>
                <a:ea typeface="黑体" pitchFamily="2" charset="-122"/>
              </a:rPr>
              <a:t>  应用高斯定理计算</a:t>
            </a:r>
            <a:r>
              <a:rPr kumimoji="1" lang="en-US" altLang="zh-CN" sz="2800" dirty="0">
                <a:latin typeface="黑体" pitchFamily="2" charset="-122"/>
                <a:ea typeface="黑体" pitchFamily="2" charset="-122"/>
              </a:rPr>
              <a:t>.</a:t>
            </a:r>
          </a:p>
        </p:txBody>
      </p:sp>
      <p:sp>
        <p:nvSpPr>
          <p:cNvPr id="50180" name="Text Box 4"/>
          <p:cNvSpPr txBox="1">
            <a:spLocks noChangeArrowheads="1"/>
          </p:cNvSpPr>
          <p:nvPr/>
        </p:nvSpPr>
        <p:spPr bwMode="auto">
          <a:xfrm>
            <a:off x="381000" y="1595438"/>
            <a:ext cx="8763000" cy="519112"/>
          </a:xfrm>
          <a:prstGeom prst="rect">
            <a:avLst/>
          </a:prstGeom>
          <a:noFill/>
          <a:ln w="9525">
            <a:noFill/>
            <a:miter lim="800000"/>
            <a:headEnd/>
            <a:tailEnd/>
          </a:ln>
          <a:effectLst/>
        </p:spPr>
        <p:txBody>
          <a:bodyPr>
            <a:spAutoFit/>
          </a:bodyPr>
          <a:lstStyle/>
          <a:p>
            <a:pPr>
              <a:spcBef>
                <a:spcPct val="50000"/>
              </a:spcBef>
            </a:pPr>
            <a:r>
              <a:rPr kumimoji="1" lang="zh-CN" altLang="en-US" sz="2800" dirty="0">
                <a:latin typeface="黑体" pitchFamily="2" charset="-122"/>
                <a:ea typeface="黑体" pitchFamily="2" charset="-122"/>
              </a:rPr>
              <a:t>（用高斯定理求解的静电场</a:t>
            </a:r>
            <a:r>
              <a:rPr kumimoji="1" lang="zh-CN" altLang="en-US" sz="2800" dirty="0">
                <a:solidFill>
                  <a:srgbClr val="C00000"/>
                </a:solidFill>
                <a:latin typeface="黑体" pitchFamily="2" charset="-122"/>
                <a:ea typeface="黑体" pitchFamily="2" charset="-122"/>
              </a:rPr>
              <a:t>必须</a:t>
            </a:r>
            <a:r>
              <a:rPr kumimoji="1" lang="zh-CN" altLang="en-US" sz="2800" dirty="0">
                <a:latin typeface="黑体" pitchFamily="2" charset="-122"/>
                <a:ea typeface="黑体" pitchFamily="2" charset="-122"/>
              </a:rPr>
              <a:t>具有一定的</a:t>
            </a:r>
            <a:r>
              <a:rPr kumimoji="1" lang="zh-CN" altLang="en-US" sz="2800" dirty="0">
                <a:solidFill>
                  <a:srgbClr val="CC0000"/>
                </a:solidFill>
                <a:latin typeface="黑体" pitchFamily="2" charset="-122"/>
                <a:ea typeface="黑体" pitchFamily="2" charset="-122"/>
              </a:rPr>
              <a:t>对称性</a:t>
            </a:r>
            <a:r>
              <a:rPr kumimoji="1" lang="zh-CN" altLang="en-US" sz="2800" dirty="0">
                <a:latin typeface="黑体" pitchFamily="2" charset="-122"/>
                <a:ea typeface="黑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180"/>
                                        </p:tgtEl>
                                        <p:attrNameLst>
                                          <p:attrName>style.visibility</p:attrName>
                                        </p:attrNameLst>
                                      </p:cBhvr>
                                      <p:to>
                                        <p:strVal val="visible"/>
                                      </p:to>
                                    </p:set>
                                    <p:animEffect transition="in" filter="blinds(horizontal)">
                                      <p:cBhvr>
                                        <p:cTn id="7" dur="500"/>
                                        <p:tgtEl>
                                          <p:spTgt spid="5018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wd">
                                    <p:tmAbs val="300"/>
                                  </p:iterate>
                                  <p:childTnLst>
                                    <p:set>
                                      <p:cBhvr>
                                        <p:cTn id="11" dur="1" fill="hold">
                                          <p:stCondLst>
                                            <p:cond delay="299"/>
                                          </p:stCondLst>
                                        </p:cTn>
                                        <p:tgtEl>
                                          <p:spTgt spid="50179">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type="wd">
                                    <p:tmAbs val="300"/>
                                  </p:iterate>
                                  <p:childTnLst>
                                    <p:set>
                                      <p:cBhvr>
                                        <p:cTn id="15" dur="1" fill="hold">
                                          <p:stCondLst>
                                            <p:cond delay="299"/>
                                          </p:stCondLst>
                                        </p:cTn>
                                        <p:tgtEl>
                                          <p:spTgt spid="50179">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type="wd">
                                    <p:tmAbs val="300"/>
                                  </p:iterate>
                                  <p:childTnLst>
                                    <p:set>
                                      <p:cBhvr>
                                        <p:cTn id="19" dur="1" fill="hold">
                                          <p:stCondLst>
                                            <p:cond delay="299"/>
                                          </p:stCondLst>
                                        </p:cTn>
                                        <p:tgtEl>
                                          <p:spTgt spid="50179">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type="wd">
                                    <p:tmAbs val="300"/>
                                  </p:iterate>
                                  <p:childTnLst>
                                    <p:set>
                                      <p:cBhvr>
                                        <p:cTn id="23" dur="1" fill="hold">
                                          <p:stCondLst>
                                            <p:cond delay="299"/>
                                          </p:stCondLst>
                                        </p:cTn>
                                        <p:tgtEl>
                                          <p:spTgt spid="501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build="p" autoUpdateAnimBg="0"/>
      <p:bldP spid="50180"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019800" y="762000"/>
            <a:ext cx="2971800" cy="2971800"/>
            <a:chOff x="3792" y="480"/>
            <a:chExt cx="1872" cy="1872"/>
          </a:xfrm>
        </p:grpSpPr>
        <p:sp>
          <p:nvSpPr>
            <p:cNvPr id="51203" name="Rectangle 3"/>
            <p:cNvSpPr>
              <a:spLocks noChangeArrowheads="1"/>
            </p:cNvSpPr>
            <p:nvPr/>
          </p:nvSpPr>
          <p:spPr bwMode="auto">
            <a:xfrm>
              <a:off x="3792" y="480"/>
              <a:ext cx="1872" cy="1872"/>
            </a:xfrm>
            <a:prstGeom prst="rect">
              <a:avLst/>
            </a:prstGeom>
            <a:solidFill>
              <a:schemeClr val="bg1"/>
            </a:solidFill>
            <a:ln w="9525">
              <a:solidFill>
                <a:srgbClr val="006666"/>
              </a:solidFill>
              <a:miter lim="800000"/>
              <a:headEnd/>
              <a:tailEnd/>
            </a:ln>
            <a:effectLst/>
          </p:spPr>
          <p:txBody>
            <a:bodyPr wrap="none" anchor="ctr"/>
            <a:lstStyle/>
            <a:p>
              <a:endParaRPr lang="zh-CN" altLang="en-US"/>
            </a:p>
          </p:txBody>
        </p:sp>
        <p:sp>
          <p:nvSpPr>
            <p:cNvPr id="51204" name="Oval 4"/>
            <p:cNvSpPr>
              <a:spLocks noChangeArrowheads="1"/>
            </p:cNvSpPr>
            <p:nvPr/>
          </p:nvSpPr>
          <p:spPr bwMode="auto">
            <a:xfrm>
              <a:off x="4176" y="829"/>
              <a:ext cx="1178" cy="1152"/>
            </a:xfrm>
            <a:prstGeom prst="ellipse">
              <a:avLst/>
            </a:prstGeom>
            <a:gradFill rotWithShape="0">
              <a:gsLst>
                <a:gs pos="0">
                  <a:schemeClr val="bg1"/>
                </a:gs>
                <a:gs pos="100000">
                  <a:srgbClr val="99CCFF"/>
                </a:gs>
              </a:gsLst>
              <a:path path="shape">
                <a:fillToRect l="50000" t="50000" r="50000" b="50000"/>
              </a:path>
            </a:gradFill>
            <a:ln w="19050">
              <a:solidFill>
                <a:srgbClr val="0000FF"/>
              </a:solidFill>
              <a:round/>
              <a:headEnd/>
              <a:tailEnd/>
            </a:ln>
            <a:effectLst/>
          </p:spPr>
          <p:txBody>
            <a:bodyPr wrap="none" anchor="ctr"/>
            <a:lstStyle/>
            <a:p>
              <a:endParaRPr lang="zh-CN" altLang="en-US"/>
            </a:p>
          </p:txBody>
        </p:sp>
        <p:sp>
          <p:nvSpPr>
            <p:cNvPr id="51205" name="Text Box 5"/>
            <p:cNvSpPr txBox="1">
              <a:spLocks noChangeArrowheads="1"/>
            </p:cNvSpPr>
            <p:nvPr/>
          </p:nvSpPr>
          <p:spPr bwMode="auto">
            <a:xfrm>
              <a:off x="4656" y="768"/>
              <a:ext cx="225"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a:t>
              </a:r>
              <a:endParaRPr kumimoji="1" lang="en-US" altLang="zh-CN" sz="2400" b="1">
                <a:latin typeface="Times New Roman" pitchFamily="18" charset="0"/>
              </a:endParaRPr>
            </a:p>
          </p:txBody>
        </p:sp>
        <p:sp>
          <p:nvSpPr>
            <p:cNvPr id="51206" name="Rectangle 6"/>
            <p:cNvSpPr>
              <a:spLocks noChangeArrowheads="1"/>
            </p:cNvSpPr>
            <p:nvPr/>
          </p:nvSpPr>
          <p:spPr bwMode="auto">
            <a:xfrm>
              <a:off x="4383" y="816"/>
              <a:ext cx="225"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p>
          </p:txBody>
        </p:sp>
        <p:sp>
          <p:nvSpPr>
            <p:cNvPr id="51207" name="Rectangle 7"/>
            <p:cNvSpPr>
              <a:spLocks noChangeArrowheads="1"/>
            </p:cNvSpPr>
            <p:nvPr/>
          </p:nvSpPr>
          <p:spPr bwMode="auto">
            <a:xfrm>
              <a:off x="4944" y="816"/>
              <a:ext cx="225"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p>
          </p:txBody>
        </p:sp>
        <p:sp>
          <p:nvSpPr>
            <p:cNvPr id="51208" name="Rectangle 8"/>
            <p:cNvSpPr>
              <a:spLocks noChangeArrowheads="1"/>
            </p:cNvSpPr>
            <p:nvPr/>
          </p:nvSpPr>
          <p:spPr bwMode="auto">
            <a:xfrm>
              <a:off x="5136" y="1056"/>
              <a:ext cx="225"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p>
          </p:txBody>
        </p:sp>
        <p:sp>
          <p:nvSpPr>
            <p:cNvPr id="51209" name="Rectangle 9"/>
            <p:cNvSpPr>
              <a:spLocks noChangeArrowheads="1"/>
            </p:cNvSpPr>
            <p:nvPr/>
          </p:nvSpPr>
          <p:spPr bwMode="auto">
            <a:xfrm>
              <a:off x="5199" y="1296"/>
              <a:ext cx="225"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p>
          </p:txBody>
        </p:sp>
        <p:sp>
          <p:nvSpPr>
            <p:cNvPr id="51210" name="Rectangle 10"/>
            <p:cNvSpPr>
              <a:spLocks noChangeArrowheads="1"/>
            </p:cNvSpPr>
            <p:nvPr/>
          </p:nvSpPr>
          <p:spPr bwMode="auto">
            <a:xfrm>
              <a:off x="5103" y="1536"/>
              <a:ext cx="225"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p>
          </p:txBody>
        </p:sp>
        <p:sp>
          <p:nvSpPr>
            <p:cNvPr id="51211" name="Rectangle 11"/>
            <p:cNvSpPr>
              <a:spLocks noChangeArrowheads="1"/>
            </p:cNvSpPr>
            <p:nvPr/>
          </p:nvSpPr>
          <p:spPr bwMode="auto">
            <a:xfrm>
              <a:off x="4176" y="1008"/>
              <a:ext cx="225"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p>
          </p:txBody>
        </p:sp>
        <p:sp>
          <p:nvSpPr>
            <p:cNvPr id="51212" name="Rectangle 12"/>
            <p:cNvSpPr>
              <a:spLocks noChangeArrowheads="1"/>
            </p:cNvSpPr>
            <p:nvPr/>
          </p:nvSpPr>
          <p:spPr bwMode="auto">
            <a:xfrm>
              <a:off x="4128" y="1296"/>
              <a:ext cx="225"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p>
          </p:txBody>
        </p:sp>
        <p:sp>
          <p:nvSpPr>
            <p:cNvPr id="51213" name="Rectangle 13"/>
            <p:cNvSpPr>
              <a:spLocks noChangeArrowheads="1"/>
            </p:cNvSpPr>
            <p:nvPr/>
          </p:nvSpPr>
          <p:spPr bwMode="auto">
            <a:xfrm>
              <a:off x="4191" y="1536"/>
              <a:ext cx="225"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p>
          </p:txBody>
        </p:sp>
        <p:sp>
          <p:nvSpPr>
            <p:cNvPr id="51214" name="Rectangle 14"/>
            <p:cNvSpPr>
              <a:spLocks noChangeArrowheads="1"/>
            </p:cNvSpPr>
            <p:nvPr/>
          </p:nvSpPr>
          <p:spPr bwMode="auto">
            <a:xfrm>
              <a:off x="4431" y="1728"/>
              <a:ext cx="225"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p>
          </p:txBody>
        </p:sp>
        <p:sp>
          <p:nvSpPr>
            <p:cNvPr id="51215" name="Rectangle 15"/>
            <p:cNvSpPr>
              <a:spLocks noChangeArrowheads="1"/>
            </p:cNvSpPr>
            <p:nvPr/>
          </p:nvSpPr>
          <p:spPr bwMode="auto">
            <a:xfrm>
              <a:off x="4898" y="1728"/>
              <a:ext cx="225"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p>
          </p:txBody>
        </p:sp>
        <p:sp>
          <p:nvSpPr>
            <p:cNvPr id="51216" name="Rectangle 16"/>
            <p:cNvSpPr>
              <a:spLocks noChangeArrowheads="1"/>
            </p:cNvSpPr>
            <p:nvPr/>
          </p:nvSpPr>
          <p:spPr bwMode="auto">
            <a:xfrm>
              <a:off x="4658" y="1776"/>
              <a:ext cx="225"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p>
          </p:txBody>
        </p:sp>
        <p:sp>
          <p:nvSpPr>
            <p:cNvPr id="51217" name="Line 17"/>
            <p:cNvSpPr>
              <a:spLocks noChangeShapeType="1"/>
            </p:cNvSpPr>
            <p:nvPr/>
          </p:nvSpPr>
          <p:spPr bwMode="auto">
            <a:xfrm flipH="1">
              <a:off x="4355" y="1392"/>
              <a:ext cx="399" cy="432"/>
            </a:xfrm>
            <a:prstGeom prst="line">
              <a:avLst/>
            </a:prstGeom>
            <a:noFill/>
            <a:ln w="19050">
              <a:solidFill>
                <a:schemeClr val="tx1"/>
              </a:solidFill>
              <a:round/>
              <a:headEnd/>
              <a:tailEnd type="triangle" w="sm" len="lg"/>
            </a:ln>
            <a:effectLst/>
          </p:spPr>
          <p:txBody>
            <a:bodyPr wrap="none" anchor="ctr"/>
            <a:lstStyle/>
            <a:p>
              <a:endParaRPr lang="zh-CN" altLang="en-US"/>
            </a:p>
          </p:txBody>
        </p:sp>
        <p:graphicFrame>
          <p:nvGraphicFramePr>
            <p:cNvPr id="51218" name="Object 18"/>
            <p:cNvGraphicFramePr>
              <a:graphicFrameLocks noChangeAspect="1"/>
            </p:cNvGraphicFramePr>
            <p:nvPr/>
          </p:nvGraphicFramePr>
          <p:xfrm>
            <a:off x="4608" y="1200"/>
            <a:ext cx="206" cy="240"/>
          </p:xfrm>
          <a:graphic>
            <a:graphicData uri="http://schemas.openxmlformats.org/presentationml/2006/ole">
              <p:oleObj spid="_x0000_s32914" name="Equation" r:id="rId3" imgW="152202" imgH="177569" progId="Equation.3">
                <p:embed/>
              </p:oleObj>
            </a:graphicData>
          </a:graphic>
        </p:graphicFrame>
        <p:graphicFrame>
          <p:nvGraphicFramePr>
            <p:cNvPr id="51219" name="Object 19"/>
            <p:cNvGraphicFramePr>
              <a:graphicFrameLocks noChangeAspect="1"/>
            </p:cNvGraphicFramePr>
            <p:nvPr/>
          </p:nvGraphicFramePr>
          <p:xfrm>
            <a:off x="4560" y="1536"/>
            <a:ext cx="228" cy="240"/>
          </p:xfrm>
          <a:graphic>
            <a:graphicData uri="http://schemas.openxmlformats.org/presentationml/2006/ole">
              <p:oleObj spid="_x0000_s32915" name="Equation" r:id="rId4" imgW="215806" imgH="228501" progId="Equation.3">
                <p:embed/>
              </p:oleObj>
            </a:graphicData>
          </a:graphic>
        </p:graphicFrame>
      </p:grpSp>
      <p:sp>
        <p:nvSpPr>
          <p:cNvPr id="51220" name="Text Box 20"/>
          <p:cNvSpPr txBox="1">
            <a:spLocks noChangeArrowheads="1"/>
          </p:cNvSpPr>
          <p:nvPr/>
        </p:nvSpPr>
        <p:spPr bwMode="auto">
          <a:xfrm>
            <a:off x="0" y="1100793"/>
            <a:ext cx="5715000" cy="2031325"/>
          </a:xfrm>
          <a:prstGeom prst="rect">
            <a:avLst/>
          </a:prstGeom>
          <a:noFill/>
          <a:ln w="9525">
            <a:noFill/>
            <a:miter lim="800000"/>
            <a:headEnd/>
            <a:tailEnd/>
          </a:ln>
          <a:effectLst/>
        </p:spPr>
        <p:txBody>
          <a:bodyPr>
            <a:spAutoFit/>
          </a:bodyPr>
          <a:lstStyle/>
          <a:p>
            <a:pPr>
              <a:spcBef>
                <a:spcPct val="50000"/>
              </a:spcBef>
            </a:pPr>
            <a:r>
              <a:rPr kumimoji="1"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5.4.1</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（均匀带电球壳</a:t>
            </a:r>
            <a:r>
              <a:rPr lang="zh-CN" altLang="en-US"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半径为</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R</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的球壳均匀带电</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Q</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求球壳</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内外</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的电场强度</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a:spcBef>
                <a:spcPct val="50000"/>
              </a:spcBef>
            </a:pPr>
            <a:r>
              <a:rPr kumimoji="1" lang="en-US" altLang="zh-CN" sz="2800" dirty="0" smtClean="0">
                <a:solidFill>
                  <a:srgbClr val="FF0000"/>
                </a:solidFill>
                <a:latin typeface="Times New Roman" panose="02020603050405020304" pitchFamily="18" charset="0"/>
                <a:ea typeface="黑体" pitchFamily="49" charset="-122"/>
                <a:cs typeface="Times New Roman" panose="02020603050405020304" pitchFamily="18" charset="0"/>
              </a:rPr>
              <a:t> </a:t>
            </a:r>
            <a:endParaRPr kumimoji="1" lang="zh-CN" altLang="en-US" sz="2800" dirty="0">
              <a:solidFill>
                <a:srgbClr val="D60093"/>
              </a:solidFill>
              <a:latin typeface="黑体" pitchFamily="49" charset="-122"/>
              <a:ea typeface="黑体" pitchFamily="49" charset="-122"/>
            </a:endParaRPr>
          </a:p>
        </p:txBody>
      </p:sp>
      <p:graphicFrame>
        <p:nvGraphicFramePr>
          <p:cNvPr id="51221" name="Object 21"/>
          <p:cNvGraphicFramePr>
            <a:graphicFrameLocks noChangeAspect="1"/>
          </p:cNvGraphicFramePr>
          <p:nvPr>
            <p:extLst>
              <p:ext uri="{D42A27DB-BD31-4B8C-83A1-F6EECF244321}">
                <p14:modId xmlns:p14="http://schemas.microsoft.com/office/powerpoint/2010/main" xmlns="" val="595768898"/>
              </p:ext>
            </p:extLst>
          </p:nvPr>
        </p:nvGraphicFramePr>
        <p:xfrm>
          <a:off x="685800" y="3346946"/>
          <a:ext cx="2197100" cy="946150"/>
        </p:xfrm>
        <a:graphic>
          <a:graphicData uri="http://schemas.openxmlformats.org/presentationml/2006/ole">
            <p:oleObj spid="_x0000_s32916" name="Equation" r:id="rId5" imgW="710891" imgH="317362" progId="Equation.3">
              <p:embed/>
            </p:oleObj>
          </a:graphicData>
        </a:graphic>
      </p:graphicFrame>
      <p:graphicFrame>
        <p:nvGraphicFramePr>
          <p:cNvPr id="51222" name="Object 22"/>
          <p:cNvGraphicFramePr>
            <a:graphicFrameLocks noChangeAspect="1"/>
          </p:cNvGraphicFramePr>
          <p:nvPr>
            <p:extLst>
              <p:ext uri="{D42A27DB-BD31-4B8C-83A1-F6EECF244321}">
                <p14:modId xmlns:p14="http://schemas.microsoft.com/office/powerpoint/2010/main" xmlns="" val="1510129156"/>
              </p:ext>
            </p:extLst>
          </p:nvPr>
        </p:nvGraphicFramePr>
        <p:xfrm>
          <a:off x="3810000" y="3473822"/>
          <a:ext cx="1295400" cy="603250"/>
        </p:xfrm>
        <a:graphic>
          <a:graphicData uri="http://schemas.openxmlformats.org/presentationml/2006/ole">
            <p:oleObj spid="_x0000_s32917" name="公式" r:id="rId6" imgW="380835" imgH="203112" progId="Equation.3">
              <p:embed/>
            </p:oleObj>
          </a:graphicData>
        </a:graphic>
      </p:graphicFrame>
      <p:graphicFrame>
        <p:nvGraphicFramePr>
          <p:cNvPr id="51223" name="Object 23"/>
          <p:cNvGraphicFramePr>
            <a:graphicFrameLocks noChangeAspect="1"/>
          </p:cNvGraphicFramePr>
          <p:nvPr>
            <p:extLst>
              <p:ext uri="{D42A27DB-BD31-4B8C-83A1-F6EECF244321}">
                <p14:modId xmlns:p14="http://schemas.microsoft.com/office/powerpoint/2010/main" xmlns="" val="3224860263"/>
              </p:ext>
            </p:extLst>
          </p:nvPr>
        </p:nvGraphicFramePr>
        <p:xfrm>
          <a:off x="533400" y="4614639"/>
          <a:ext cx="2362200" cy="1190625"/>
        </p:xfrm>
        <a:graphic>
          <a:graphicData uri="http://schemas.openxmlformats.org/presentationml/2006/ole">
            <p:oleObj spid="_x0000_s32918" name="Equation" r:id="rId7" imgW="799753" imgH="431613" progId="Equation.3">
              <p:embed/>
            </p:oleObj>
          </a:graphicData>
        </a:graphic>
      </p:graphicFrame>
      <p:grpSp>
        <p:nvGrpSpPr>
          <p:cNvPr id="3" name="Group 24"/>
          <p:cNvGrpSpPr>
            <a:grpSpLocks/>
          </p:cNvGrpSpPr>
          <p:nvPr/>
        </p:nvGrpSpPr>
        <p:grpSpPr bwMode="auto">
          <a:xfrm>
            <a:off x="6934200" y="990600"/>
            <a:ext cx="1295400" cy="1828800"/>
            <a:chOff x="4368" y="624"/>
            <a:chExt cx="816" cy="1152"/>
          </a:xfrm>
        </p:grpSpPr>
        <p:sp>
          <p:nvSpPr>
            <p:cNvPr id="51225" name="Oval 25"/>
            <p:cNvSpPr>
              <a:spLocks noChangeArrowheads="1"/>
            </p:cNvSpPr>
            <p:nvPr/>
          </p:nvSpPr>
          <p:spPr bwMode="auto">
            <a:xfrm>
              <a:off x="4368" y="1023"/>
              <a:ext cx="805" cy="753"/>
            </a:xfrm>
            <a:prstGeom prst="ellipse">
              <a:avLst/>
            </a:prstGeom>
            <a:noFill/>
            <a:ln w="38100">
              <a:solidFill>
                <a:srgbClr val="0000FF"/>
              </a:solidFill>
              <a:prstDash val="dash"/>
              <a:round/>
              <a:headEnd/>
              <a:tailEnd/>
            </a:ln>
            <a:effectLst/>
          </p:spPr>
          <p:txBody>
            <a:bodyPr wrap="none" anchor="ctr"/>
            <a:lstStyle/>
            <a:p>
              <a:endParaRPr lang="zh-CN" altLang="en-US"/>
            </a:p>
          </p:txBody>
        </p:sp>
        <p:sp>
          <p:nvSpPr>
            <p:cNvPr id="51226" name="Line 26"/>
            <p:cNvSpPr>
              <a:spLocks noChangeShapeType="1"/>
            </p:cNvSpPr>
            <p:nvPr/>
          </p:nvSpPr>
          <p:spPr bwMode="auto">
            <a:xfrm>
              <a:off x="4752" y="1392"/>
              <a:ext cx="432" cy="133"/>
            </a:xfrm>
            <a:prstGeom prst="line">
              <a:avLst/>
            </a:prstGeom>
            <a:noFill/>
            <a:ln w="38100">
              <a:solidFill>
                <a:srgbClr val="0000FF"/>
              </a:solidFill>
              <a:round/>
              <a:headEnd/>
              <a:tailEnd type="triangle" w="sm" len="lg"/>
            </a:ln>
            <a:effectLst/>
          </p:spPr>
          <p:txBody>
            <a:bodyPr wrap="none" anchor="ctr"/>
            <a:lstStyle/>
            <a:p>
              <a:endParaRPr lang="zh-CN" altLang="en-US"/>
            </a:p>
          </p:txBody>
        </p:sp>
        <p:graphicFrame>
          <p:nvGraphicFramePr>
            <p:cNvPr id="51227" name="Object 27"/>
            <p:cNvGraphicFramePr>
              <a:graphicFrameLocks noChangeAspect="1"/>
            </p:cNvGraphicFramePr>
            <p:nvPr/>
          </p:nvGraphicFramePr>
          <p:xfrm>
            <a:off x="4802" y="1148"/>
            <a:ext cx="307" cy="340"/>
          </p:xfrm>
          <a:graphic>
            <a:graphicData uri="http://schemas.openxmlformats.org/presentationml/2006/ole">
              <p:oleObj spid="_x0000_s32919" name="公式" r:id="rId8" imgW="2337120" imgH="2601720" progId="Equation.3">
                <p:embed/>
              </p:oleObj>
            </a:graphicData>
          </a:graphic>
        </p:graphicFrame>
        <p:graphicFrame>
          <p:nvGraphicFramePr>
            <p:cNvPr id="51228" name="Object 28"/>
            <p:cNvGraphicFramePr>
              <a:graphicFrameLocks noChangeAspect="1"/>
            </p:cNvGraphicFramePr>
            <p:nvPr/>
          </p:nvGraphicFramePr>
          <p:xfrm>
            <a:off x="4686" y="624"/>
            <a:ext cx="343" cy="432"/>
          </p:xfrm>
          <a:graphic>
            <a:graphicData uri="http://schemas.openxmlformats.org/presentationml/2006/ole">
              <p:oleObj spid="_x0000_s32920" name="Equation" r:id="rId9" imgW="3379680" imgH="4428720" progId="Equation.3">
                <p:embed/>
              </p:oleObj>
            </a:graphicData>
          </a:graphic>
        </p:graphicFrame>
      </p:grpSp>
      <p:graphicFrame>
        <p:nvGraphicFramePr>
          <p:cNvPr id="51229" name="Object 29"/>
          <p:cNvGraphicFramePr>
            <a:graphicFrameLocks noChangeAspect="1"/>
          </p:cNvGraphicFramePr>
          <p:nvPr/>
        </p:nvGraphicFramePr>
        <p:xfrm>
          <a:off x="3124200" y="4989513"/>
          <a:ext cx="2197100" cy="1182687"/>
        </p:xfrm>
        <a:graphic>
          <a:graphicData uri="http://schemas.openxmlformats.org/presentationml/2006/ole">
            <p:oleObj spid="_x0000_s32921" name="Equation" r:id="rId10" imgW="799753" imgH="431613" progId="Equation.3">
              <p:embed/>
            </p:oleObj>
          </a:graphicData>
        </a:graphic>
      </p:graphicFrame>
      <p:graphicFrame>
        <p:nvGraphicFramePr>
          <p:cNvPr id="51230" name="Object 30"/>
          <p:cNvGraphicFramePr>
            <a:graphicFrameLocks noChangeAspect="1"/>
          </p:cNvGraphicFramePr>
          <p:nvPr>
            <p:extLst>
              <p:ext uri="{D42A27DB-BD31-4B8C-83A1-F6EECF244321}">
                <p14:modId xmlns:p14="http://schemas.microsoft.com/office/powerpoint/2010/main" xmlns="" val="59151736"/>
              </p:ext>
            </p:extLst>
          </p:nvPr>
        </p:nvGraphicFramePr>
        <p:xfrm>
          <a:off x="484700" y="5659976"/>
          <a:ext cx="2286000" cy="1203325"/>
        </p:xfrm>
        <a:graphic>
          <a:graphicData uri="http://schemas.openxmlformats.org/presentationml/2006/ole">
            <p:oleObj spid="_x0000_s32922" name="Equation" r:id="rId11" imgW="799753" imgH="431613" progId="Equation.3">
              <p:embed/>
            </p:oleObj>
          </a:graphicData>
        </a:graphic>
      </p:graphicFrame>
      <p:grpSp>
        <p:nvGrpSpPr>
          <p:cNvPr id="4" name="Group 31"/>
          <p:cNvGrpSpPr>
            <a:grpSpLocks/>
          </p:cNvGrpSpPr>
          <p:nvPr/>
        </p:nvGrpSpPr>
        <p:grpSpPr bwMode="auto">
          <a:xfrm>
            <a:off x="6070600" y="971550"/>
            <a:ext cx="2768600" cy="2590800"/>
            <a:chOff x="3840" y="624"/>
            <a:chExt cx="1744" cy="1632"/>
          </a:xfrm>
        </p:grpSpPr>
        <p:sp>
          <p:nvSpPr>
            <p:cNvPr id="51232" name="Oval 32"/>
            <p:cNvSpPr>
              <a:spLocks noChangeArrowheads="1"/>
            </p:cNvSpPr>
            <p:nvPr/>
          </p:nvSpPr>
          <p:spPr bwMode="auto">
            <a:xfrm>
              <a:off x="4001" y="624"/>
              <a:ext cx="1583" cy="1584"/>
            </a:xfrm>
            <a:prstGeom prst="ellipse">
              <a:avLst/>
            </a:prstGeom>
            <a:solidFill>
              <a:srgbClr val="FFCCCC">
                <a:alpha val="50000"/>
              </a:srgbClr>
            </a:solidFill>
            <a:ln w="38100">
              <a:solidFill>
                <a:srgbClr val="FF0000"/>
              </a:solidFill>
              <a:prstDash val="dash"/>
              <a:round/>
              <a:headEnd/>
              <a:tailEnd/>
            </a:ln>
            <a:effectLst/>
          </p:spPr>
          <p:txBody>
            <a:bodyPr wrap="none" anchor="ctr"/>
            <a:lstStyle/>
            <a:p>
              <a:endParaRPr lang="zh-CN" altLang="en-US"/>
            </a:p>
          </p:txBody>
        </p:sp>
        <p:sp>
          <p:nvSpPr>
            <p:cNvPr id="51233" name="Line 33"/>
            <p:cNvSpPr>
              <a:spLocks noChangeShapeType="1"/>
            </p:cNvSpPr>
            <p:nvPr/>
          </p:nvSpPr>
          <p:spPr bwMode="auto">
            <a:xfrm flipH="1" flipV="1">
              <a:off x="4001" y="1218"/>
              <a:ext cx="794" cy="174"/>
            </a:xfrm>
            <a:prstGeom prst="line">
              <a:avLst/>
            </a:prstGeom>
            <a:noFill/>
            <a:ln w="38100">
              <a:solidFill>
                <a:srgbClr val="FF0000"/>
              </a:solidFill>
              <a:round/>
              <a:headEnd/>
              <a:tailEnd type="triangle" w="sm" len="lg"/>
            </a:ln>
            <a:effectLst/>
          </p:spPr>
          <p:txBody>
            <a:bodyPr wrap="none" anchor="ctr"/>
            <a:lstStyle/>
            <a:p>
              <a:endParaRPr lang="zh-CN" altLang="en-US"/>
            </a:p>
          </p:txBody>
        </p:sp>
        <p:graphicFrame>
          <p:nvGraphicFramePr>
            <p:cNvPr id="51234" name="Object 34"/>
            <p:cNvGraphicFramePr>
              <a:graphicFrameLocks noChangeAspect="1"/>
            </p:cNvGraphicFramePr>
            <p:nvPr/>
          </p:nvGraphicFramePr>
          <p:xfrm>
            <a:off x="3840" y="816"/>
            <a:ext cx="280" cy="336"/>
          </p:xfrm>
          <a:graphic>
            <a:graphicData uri="http://schemas.openxmlformats.org/presentationml/2006/ole">
              <p:oleObj spid="_x0000_s32923" name="公式" r:id="rId12" imgW="122040" imgH="146880" progId="Equation.3">
                <p:embed/>
              </p:oleObj>
            </a:graphicData>
          </a:graphic>
        </p:graphicFrame>
        <p:graphicFrame>
          <p:nvGraphicFramePr>
            <p:cNvPr id="51235" name="Object 35"/>
            <p:cNvGraphicFramePr>
              <a:graphicFrameLocks noChangeAspect="1"/>
            </p:cNvGraphicFramePr>
            <p:nvPr/>
          </p:nvGraphicFramePr>
          <p:xfrm>
            <a:off x="3936" y="1781"/>
            <a:ext cx="313" cy="475"/>
          </p:xfrm>
          <a:graphic>
            <a:graphicData uri="http://schemas.openxmlformats.org/presentationml/2006/ole">
              <p:oleObj spid="_x0000_s32924" name="公式" r:id="rId13" imgW="4421880" imgH="6516720" progId="Equation.3">
                <p:embed/>
              </p:oleObj>
            </a:graphicData>
          </a:graphic>
        </p:graphicFrame>
      </p:grpSp>
      <p:grpSp>
        <p:nvGrpSpPr>
          <p:cNvPr id="5" name="Group 40"/>
          <p:cNvGrpSpPr>
            <a:grpSpLocks/>
          </p:cNvGrpSpPr>
          <p:nvPr/>
        </p:nvGrpSpPr>
        <p:grpSpPr bwMode="auto">
          <a:xfrm>
            <a:off x="5562600" y="3886200"/>
            <a:ext cx="3429000" cy="2590800"/>
            <a:chOff x="3504" y="2448"/>
            <a:chExt cx="2160" cy="1632"/>
          </a:xfrm>
        </p:grpSpPr>
        <p:sp>
          <p:nvSpPr>
            <p:cNvPr id="51241" name="Rectangle 41"/>
            <p:cNvSpPr>
              <a:spLocks noChangeArrowheads="1"/>
            </p:cNvSpPr>
            <p:nvPr/>
          </p:nvSpPr>
          <p:spPr bwMode="auto">
            <a:xfrm>
              <a:off x="3504" y="2448"/>
              <a:ext cx="2160" cy="1632"/>
            </a:xfrm>
            <a:prstGeom prst="rect">
              <a:avLst/>
            </a:prstGeom>
            <a:solidFill>
              <a:schemeClr val="bg1"/>
            </a:solidFill>
            <a:ln w="9525">
              <a:solidFill>
                <a:srgbClr val="006666"/>
              </a:solidFill>
              <a:miter lim="800000"/>
              <a:headEnd/>
              <a:tailEnd/>
            </a:ln>
            <a:effectLst/>
          </p:spPr>
          <p:txBody>
            <a:bodyPr wrap="none" anchor="ctr"/>
            <a:lstStyle/>
            <a:p>
              <a:endParaRPr lang="zh-CN" altLang="en-US"/>
            </a:p>
          </p:txBody>
        </p:sp>
        <p:sp>
          <p:nvSpPr>
            <p:cNvPr id="51242" name="Line 42"/>
            <p:cNvSpPr>
              <a:spLocks noChangeShapeType="1"/>
            </p:cNvSpPr>
            <p:nvPr/>
          </p:nvSpPr>
          <p:spPr bwMode="auto">
            <a:xfrm>
              <a:off x="3552" y="3696"/>
              <a:ext cx="2064" cy="0"/>
            </a:xfrm>
            <a:prstGeom prst="line">
              <a:avLst/>
            </a:prstGeom>
            <a:noFill/>
            <a:ln w="12700">
              <a:solidFill>
                <a:schemeClr val="tx1"/>
              </a:solidFill>
              <a:round/>
              <a:headEnd/>
              <a:tailEnd type="triangle" w="sm" len="lg"/>
            </a:ln>
            <a:effectLst/>
          </p:spPr>
          <p:txBody>
            <a:bodyPr wrap="none" anchor="ctr"/>
            <a:lstStyle/>
            <a:p>
              <a:endParaRPr lang="zh-CN" altLang="en-US"/>
            </a:p>
          </p:txBody>
        </p:sp>
        <p:sp>
          <p:nvSpPr>
            <p:cNvPr id="51243" name="Line 43"/>
            <p:cNvSpPr>
              <a:spLocks noChangeShapeType="1"/>
            </p:cNvSpPr>
            <p:nvPr/>
          </p:nvSpPr>
          <p:spPr bwMode="auto">
            <a:xfrm flipH="1">
              <a:off x="4272" y="2880"/>
              <a:ext cx="543" cy="0"/>
            </a:xfrm>
            <a:prstGeom prst="line">
              <a:avLst/>
            </a:prstGeom>
            <a:noFill/>
            <a:ln w="12700">
              <a:solidFill>
                <a:schemeClr val="tx1"/>
              </a:solidFill>
              <a:prstDash val="sysDot"/>
              <a:round/>
              <a:headEnd/>
              <a:tailEnd/>
            </a:ln>
            <a:effectLst/>
          </p:spPr>
          <p:txBody>
            <a:bodyPr wrap="none" anchor="ctr"/>
            <a:lstStyle/>
            <a:p>
              <a:endParaRPr lang="zh-CN" altLang="en-US"/>
            </a:p>
          </p:txBody>
        </p:sp>
        <p:sp>
          <p:nvSpPr>
            <p:cNvPr id="51244" name="Line 44"/>
            <p:cNvSpPr>
              <a:spLocks noChangeShapeType="1"/>
            </p:cNvSpPr>
            <p:nvPr/>
          </p:nvSpPr>
          <p:spPr bwMode="auto">
            <a:xfrm>
              <a:off x="4267" y="3696"/>
              <a:ext cx="543" cy="0"/>
            </a:xfrm>
            <a:prstGeom prst="line">
              <a:avLst/>
            </a:prstGeom>
            <a:noFill/>
            <a:ln w="38100">
              <a:solidFill>
                <a:srgbClr val="FF0000"/>
              </a:solidFill>
              <a:round/>
              <a:headEnd/>
              <a:tailEnd/>
            </a:ln>
            <a:effectLst/>
          </p:spPr>
          <p:txBody>
            <a:bodyPr wrap="none" anchor="ctr"/>
            <a:lstStyle/>
            <a:p>
              <a:endParaRPr lang="zh-CN" altLang="en-US"/>
            </a:p>
          </p:txBody>
        </p:sp>
        <p:sp>
          <p:nvSpPr>
            <p:cNvPr id="51245" name="Freeform 45"/>
            <p:cNvSpPr>
              <a:spLocks/>
            </p:cNvSpPr>
            <p:nvPr/>
          </p:nvSpPr>
          <p:spPr bwMode="auto">
            <a:xfrm>
              <a:off x="4810" y="2880"/>
              <a:ext cx="710" cy="672"/>
            </a:xfrm>
            <a:custGeom>
              <a:avLst/>
              <a:gdLst/>
              <a:ahLst/>
              <a:cxnLst>
                <a:cxn ang="0">
                  <a:pos x="0" y="0"/>
                </a:cxn>
                <a:cxn ang="0">
                  <a:pos x="86" y="160"/>
                </a:cxn>
                <a:cxn ang="0">
                  <a:pos x="254" y="360"/>
                </a:cxn>
                <a:cxn ang="0">
                  <a:pos x="454" y="504"/>
                </a:cxn>
                <a:cxn ang="0">
                  <a:pos x="814" y="672"/>
                </a:cxn>
              </a:cxnLst>
              <a:rect l="0" t="0" r="r" b="b"/>
              <a:pathLst>
                <a:path w="814" h="672">
                  <a:moveTo>
                    <a:pt x="0" y="0"/>
                  </a:moveTo>
                  <a:cubicBezTo>
                    <a:pt x="14" y="27"/>
                    <a:pt x="44" y="100"/>
                    <a:pt x="86" y="160"/>
                  </a:cubicBezTo>
                  <a:cubicBezTo>
                    <a:pt x="128" y="220"/>
                    <a:pt x="193" y="303"/>
                    <a:pt x="254" y="360"/>
                  </a:cubicBezTo>
                  <a:cubicBezTo>
                    <a:pt x="315" y="417"/>
                    <a:pt x="361" y="452"/>
                    <a:pt x="454" y="504"/>
                  </a:cubicBezTo>
                  <a:cubicBezTo>
                    <a:pt x="547" y="556"/>
                    <a:pt x="739" y="637"/>
                    <a:pt x="814" y="672"/>
                  </a:cubicBezTo>
                </a:path>
              </a:pathLst>
            </a:custGeom>
            <a:noFill/>
            <a:ln w="38100" cmpd="sng">
              <a:solidFill>
                <a:srgbClr val="FF0000"/>
              </a:solidFill>
              <a:round/>
              <a:headEnd/>
              <a:tailEnd/>
            </a:ln>
            <a:effectLst/>
          </p:spPr>
          <p:txBody>
            <a:bodyPr wrap="none" anchor="ctr"/>
            <a:lstStyle/>
            <a:p>
              <a:endParaRPr lang="zh-CN" altLang="en-US"/>
            </a:p>
          </p:txBody>
        </p:sp>
        <p:graphicFrame>
          <p:nvGraphicFramePr>
            <p:cNvPr id="51246" name="Object 46"/>
            <p:cNvGraphicFramePr>
              <a:graphicFrameLocks noChangeAspect="1"/>
            </p:cNvGraphicFramePr>
            <p:nvPr/>
          </p:nvGraphicFramePr>
          <p:xfrm>
            <a:off x="3565" y="2592"/>
            <a:ext cx="651" cy="660"/>
          </p:xfrm>
          <a:graphic>
            <a:graphicData uri="http://schemas.openxmlformats.org/presentationml/2006/ole">
              <p:oleObj spid="_x0000_s32925" name="Equation" r:id="rId14" imgW="571252" imgH="431613" progId="Equation.3">
                <p:embed/>
              </p:oleObj>
            </a:graphicData>
          </a:graphic>
        </p:graphicFrame>
        <p:graphicFrame>
          <p:nvGraphicFramePr>
            <p:cNvPr id="51247" name="Object 47"/>
            <p:cNvGraphicFramePr>
              <a:graphicFrameLocks noChangeAspect="1"/>
            </p:cNvGraphicFramePr>
            <p:nvPr/>
          </p:nvGraphicFramePr>
          <p:xfrm>
            <a:off x="5282" y="3696"/>
            <a:ext cx="323" cy="336"/>
          </p:xfrm>
          <a:graphic>
            <a:graphicData uri="http://schemas.openxmlformats.org/presentationml/2006/ole">
              <p:oleObj spid="_x0000_s32926" name="公式" r:id="rId15" imgW="114102" imgH="126780" progId="Equation.3">
                <p:embed/>
              </p:oleObj>
            </a:graphicData>
          </a:graphic>
        </p:graphicFrame>
        <p:graphicFrame>
          <p:nvGraphicFramePr>
            <p:cNvPr id="51248" name="Object 48"/>
            <p:cNvGraphicFramePr>
              <a:graphicFrameLocks noChangeAspect="1"/>
            </p:cNvGraphicFramePr>
            <p:nvPr/>
          </p:nvGraphicFramePr>
          <p:xfrm>
            <a:off x="4719" y="3696"/>
            <a:ext cx="273" cy="288"/>
          </p:xfrm>
          <a:graphic>
            <a:graphicData uri="http://schemas.openxmlformats.org/presentationml/2006/ole">
              <p:oleObj spid="_x0000_s32927" name="Equation" r:id="rId16" imgW="215806" imgH="228501" progId="Equation.3">
                <p:embed/>
              </p:oleObj>
            </a:graphicData>
          </a:graphic>
        </p:graphicFrame>
        <p:graphicFrame>
          <p:nvGraphicFramePr>
            <p:cNvPr id="51249" name="Object 49"/>
            <p:cNvGraphicFramePr>
              <a:graphicFrameLocks noChangeAspect="1"/>
            </p:cNvGraphicFramePr>
            <p:nvPr/>
          </p:nvGraphicFramePr>
          <p:xfrm>
            <a:off x="4103" y="3696"/>
            <a:ext cx="250" cy="288"/>
          </p:xfrm>
          <a:graphic>
            <a:graphicData uri="http://schemas.openxmlformats.org/presentationml/2006/ole">
              <p:oleObj spid="_x0000_s32928" name="Equation" r:id="rId17" imgW="164957" imgH="190335" progId="Equation.3">
                <p:embed/>
              </p:oleObj>
            </a:graphicData>
          </a:graphic>
        </p:graphicFrame>
        <p:graphicFrame>
          <p:nvGraphicFramePr>
            <p:cNvPr id="51250" name="Object 50"/>
            <p:cNvGraphicFramePr>
              <a:graphicFrameLocks noChangeAspect="1"/>
            </p:cNvGraphicFramePr>
            <p:nvPr/>
          </p:nvGraphicFramePr>
          <p:xfrm>
            <a:off x="4320" y="2496"/>
            <a:ext cx="272" cy="288"/>
          </p:xfrm>
          <a:graphic>
            <a:graphicData uri="http://schemas.openxmlformats.org/presentationml/2006/ole">
              <p:oleObj spid="_x0000_s32929" name="Equation" r:id="rId18" imgW="215806" imgH="228501" progId="Equation.3">
                <p:embed/>
              </p:oleObj>
            </a:graphicData>
          </a:graphic>
        </p:graphicFrame>
        <p:sp>
          <p:nvSpPr>
            <p:cNvPr id="51251" name="Line 51"/>
            <p:cNvSpPr>
              <a:spLocks noChangeShapeType="1"/>
            </p:cNvSpPr>
            <p:nvPr/>
          </p:nvSpPr>
          <p:spPr bwMode="auto">
            <a:xfrm flipV="1">
              <a:off x="4272" y="2544"/>
              <a:ext cx="0" cy="1152"/>
            </a:xfrm>
            <a:prstGeom prst="line">
              <a:avLst/>
            </a:prstGeom>
            <a:noFill/>
            <a:ln w="12700">
              <a:solidFill>
                <a:schemeClr val="tx1"/>
              </a:solidFill>
              <a:round/>
              <a:headEnd/>
              <a:tailEnd type="triangle" w="sm" len="lg"/>
            </a:ln>
            <a:effectLst/>
          </p:spPr>
          <p:txBody>
            <a:bodyPr wrap="none"/>
            <a:lstStyle/>
            <a:p>
              <a:endParaRPr lang="zh-CN" altLang="en-US"/>
            </a:p>
          </p:txBody>
        </p:sp>
        <p:sp>
          <p:nvSpPr>
            <p:cNvPr id="51252" name="Line 52"/>
            <p:cNvSpPr>
              <a:spLocks noChangeShapeType="1"/>
            </p:cNvSpPr>
            <p:nvPr/>
          </p:nvSpPr>
          <p:spPr bwMode="auto">
            <a:xfrm>
              <a:off x="4800" y="2880"/>
              <a:ext cx="0" cy="816"/>
            </a:xfrm>
            <a:prstGeom prst="line">
              <a:avLst/>
            </a:prstGeom>
            <a:noFill/>
            <a:ln w="12700">
              <a:solidFill>
                <a:schemeClr val="tx1"/>
              </a:solidFill>
              <a:prstDash val="sysDot"/>
              <a:round/>
              <a:headEnd/>
              <a:tailEnd/>
            </a:ln>
            <a:effectLst/>
          </p:spPr>
          <p:txBody>
            <a:bodyPr wrap="none"/>
            <a:lstStyle/>
            <a:p>
              <a:endParaRPr lang="zh-CN" altLang="en-US"/>
            </a:p>
          </p:txBody>
        </p:sp>
      </p:grpSp>
      <p:grpSp>
        <p:nvGrpSpPr>
          <p:cNvPr id="6" name="Group 53"/>
          <p:cNvGrpSpPr>
            <a:grpSpLocks/>
          </p:cNvGrpSpPr>
          <p:nvPr/>
        </p:nvGrpSpPr>
        <p:grpSpPr bwMode="auto">
          <a:xfrm>
            <a:off x="251520" y="2616994"/>
            <a:ext cx="3048000" cy="557212"/>
            <a:chOff x="192" y="1344"/>
            <a:chExt cx="1920" cy="351"/>
          </a:xfrm>
        </p:grpSpPr>
        <p:sp>
          <p:nvSpPr>
            <p:cNvPr id="51254" name="Text Box 54"/>
            <p:cNvSpPr txBox="1">
              <a:spLocks noChangeArrowheads="1"/>
            </p:cNvSpPr>
            <p:nvPr/>
          </p:nvSpPr>
          <p:spPr bwMode="auto">
            <a:xfrm>
              <a:off x="192" y="1344"/>
              <a:ext cx="1152" cy="327"/>
            </a:xfrm>
            <a:prstGeom prst="rect">
              <a:avLst/>
            </a:prstGeom>
            <a:noFill/>
            <a:ln w="9525">
              <a:noFill/>
              <a:miter lim="800000"/>
              <a:headEnd/>
              <a:tailEnd/>
            </a:ln>
            <a:effectLst/>
          </p:spPr>
          <p:txBody>
            <a:bodyPr>
              <a:spAutoFit/>
            </a:bodyPr>
            <a:lstStyle/>
            <a:p>
              <a:pPr>
                <a:spcBef>
                  <a:spcPct val="50000"/>
                </a:spcBef>
              </a:pPr>
              <a:r>
                <a:rPr lang="zh-CN" altLang="en-US" sz="2800" b="1" dirty="0">
                  <a:solidFill>
                    <a:srgbClr val="FF0000"/>
                  </a:solidFill>
                  <a:latin typeface="黑体" pitchFamily="49" charset="-122"/>
                  <a:ea typeface="黑体" pitchFamily="49" charset="-122"/>
                </a:rPr>
                <a:t>解（</a:t>
              </a:r>
              <a:r>
                <a:rPr lang="en-US" altLang="zh-CN" sz="2800" b="1" dirty="0">
                  <a:solidFill>
                    <a:srgbClr val="FF0000"/>
                  </a:solidFill>
                  <a:latin typeface="黑体" pitchFamily="49" charset="-122"/>
                  <a:ea typeface="黑体" pitchFamily="49" charset="-122"/>
                </a:rPr>
                <a:t>1</a:t>
              </a:r>
              <a:r>
                <a:rPr lang="zh-CN" altLang="en-US" sz="2800" b="1" dirty="0">
                  <a:solidFill>
                    <a:srgbClr val="FF0000"/>
                  </a:solidFill>
                  <a:latin typeface="黑体" pitchFamily="49" charset="-122"/>
                  <a:ea typeface="黑体" pitchFamily="49" charset="-122"/>
                </a:rPr>
                <a:t>）</a:t>
              </a:r>
            </a:p>
          </p:txBody>
        </p:sp>
        <p:graphicFrame>
          <p:nvGraphicFramePr>
            <p:cNvPr id="51255" name="Object 55"/>
            <p:cNvGraphicFramePr>
              <a:graphicFrameLocks noChangeAspect="1"/>
            </p:cNvGraphicFramePr>
            <p:nvPr/>
          </p:nvGraphicFramePr>
          <p:xfrm>
            <a:off x="1008" y="1344"/>
            <a:ext cx="1104" cy="351"/>
          </p:xfrm>
          <a:graphic>
            <a:graphicData uri="http://schemas.openxmlformats.org/presentationml/2006/ole">
              <p:oleObj spid="_x0000_s32930" name="Equation" r:id="rId19" imgW="596641" imgH="177723" progId="Equation.3">
                <p:embed/>
              </p:oleObj>
            </a:graphicData>
          </a:graphic>
        </p:graphicFrame>
      </p:grpSp>
      <p:grpSp>
        <p:nvGrpSpPr>
          <p:cNvPr id="7" name="Group 56"/>
          <p:cNvGrpSpPr>
            <a:grpSpLocks/>
          </p:cNvGrpSpPr>
          <p:nvPr/>
        </p:nvGrpSpPr>
        <p:grpSpPr bwMode="auto">
          <a:xfrm>
            <a:off x="657212" y="4103861"/>
            <a:ext cx="2057400" cy="549275"/>
            <a:chOff x="432" y="2237"/>
            <a:chExt cx="1296" cy="346"/>
          </a:xfrm>
        </p:grpSpPr>
        <p:graphicFrame>
          <p:nvGraphicFramePr>
            <p:cNvPr id="51257" name="Object 57"/>
            <p:cNvGraphicFramePr>
              <a:graphicFrameLocks noChangeAspect="1"/>
            </p:cNvGraphicFramePr>
            <p:nvPr/>
          </p:nvGraphicFramePr>
          <p:xfrm>
            <a:off x="1056" y="2237"/>
            <a:ext cx="672" cy="307"/>
          </p:xfrm>
          <a:graphic>
            <a:graphicData uri="http://schemas.openxmlformats.org/presentationml/2006/ole">
              <p:oleObj spid="_x0000_s32931" name="公式" r:id="rId20" imgW="583947" imgH="228501" progId="Equation.3">
                <p:embed/>
              </p:oleObj>
            </a:graphicData>
          </a:graphic>
        </p:graphicFrame>
        <p:sp>
          <p:nvSpPr>
            <p:cNvPr id="51258" name="Text Box 58"/>
            <p:cNvSpPr txBox="1">
              <a:spLocks noChangeArrowheads="1"/>
            </p:cNvSpPr>
            <p:nvPr/>
          </p:nvSpPr>
          <p:spPr bwMode="auto">
            <a:xfrm>
              <a:off x="432" y="2256"/>
              <a:ext cx="1152" cy="327"/>
            </a:xfrm>
            <a:prstGeom prst="rect">
              <a:avLst/>
            </a:prstGeom>
            <a:noFill/>
            <a:ln w="9525">
              <a:noFill/>
              <a:miter lim="800000"/>
              <a:headEnd/>
              <a:tailEnd type="none" w="sm" len="lg"/>
            </a:ln>
            <a:effectLst/>
          </p:spPr>
          <p:txBody>
            <a:bodyPr>
              <a:spAutoFit/>
            </a:bodyPr>
            <a:lstStyle/>
            <a:p>
              <a:pPr>
                <a:spcBef>
                  <a:spcPct val="50000"/>
                </a:spcBef>
              </a:pPr>
              <a:r>
                <a:rPr lang="zh-CN" altLang="en-US" sz="2800" b="1" dirty="0">
                  <a:solidFill>
                    <a:srgbClr val="FF0000"/>
                  </a:solidFill>
                  <a:latin typeface="黑体" pitchFamily="49" charset="-122"/>
                  <a:ea typeface="黑体" pitchFamily="49" charset="-122"/>
                </a:rPr>
                <a:t>（</a:t>
              </a:r>
              <a:r>
                <a:rPr lang="en-US" altLang="zh-CN" sz="2800" b="1" dirty="0">
                  <a:solidFill>
                    <a:srgbClr val="FF0000"/>
                  </a:solidFill>
                  <a:latin typeface="黑体" pitchFamily="49" charset="-122"/>
                  <a:ea typeface="黑体" pitchFamily="49" charset="-122"/>
                </a:rPr>
                <a:t>2</a:t>
              </a:r>
              <a:r>
                <a:rPr lang="zh-CN" altLang="en-US" sz="2800" b="1" dirty="0">
                  <a:solidFill>
                    <a:srgbClr val="FF0000"/>
                  </a:solidFill>
                  <a:latin typeface="黑体" pitchFamily="49" charset="-122"/>
                  <a:ea typeface="黑体" pitchFamily="49" charset="-122"/>
                </a:rPr>
                <a:t>）</a:t>
              </a:r>
            </a:p>
          </p:txBody>
        </p:sp>
      </p:grpSp>
      <p:sp>
        <p:nvSpPr>
          <p:cNvPr id="59" name="Text Box 2"/>
          <p:cNvSpPr txBox="1">
            <a:spLocks noChangeArrowheads="1"/>
          </p:cNvSpPr>
          <p:nvPr/>
        </p:nvSpPr>
        <p:spPr bwMode="auto">
          <a:xfrm>
            <a:off x="609600" y="188640"/>
            <a:ext cx="48768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a:solidFill>
                  <a:srgbClr val="00B050"/>
                </a:solidFill>
                <a:latin typeface="黑体" pitchFamily="2" charset="-122"/>
                <a:ea typeface="黑体" pitchFamily="2" charset="-122"/>
              </a:rPr>
              <a:t>三</a:t>
            </a:r>
            <a:r>
              <a:rPr kumimoji="1" lang="zh-CN" altLang="en-US" sz="3200" b="1" dirty="0" smtClean="0">
                <a:solidFill>
                  <a:srgbClr val="00B050"/>
                </a:solidFill>
                <a:latin typeface="黑体" pitchFamily="2" charset="-122"/>
                <a:ea typeface="黑体" pitchFamily="2" charset="-122"/>
              </a:rPr>
              <a:t> </a:t>
            </a:r>
            <a:r>
              <a:rPr kumimoji="1" lang="zh-CN" altLang="en-US" sz="3200" b="1" dirty="0">
                <a:solidFill>
                  <a:srgbClr val="00B050"/>
                </a:solidFill>
                <a:latin typeface="黑体" pitchFamily="2" charset="-122"/>
                <a:ea typeface="黑体" pitchFamily="2" charset="-122"/>
              </a:rPr>
              <a:t>高斯定理的应用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51221"/>
                                        </p:tgtEl>
                                        <p:attrNameLst>
                                          <p:attrName>style.visibility</p:attrName>
                                        </p:attrNameLst>
                                      </p:cBhvr>
                                      <p:to>
                                        <p:strVal val="visible"/>
                                      </p:to>
                                    </p:set>
                                    <p:animEffect transition="in" filter="blinds(vertical)">
                                      <p:cBhvr>
                                        <p:cTn id="17" dur="500"/>
                                        <p:tgtEl>
                                          <p:spTgt spid="512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51222"/>
                                        </p:tgtEl>
                                        <p:attrNameLst>
                                          <p:attrName>style.visibility</p:attrName>
                                        </p:attrNameLst>
                                      </p:cBhvr>
                                      <p:to>
                                        <p:strVal val="visible"/>
                                      </p:to>
                                    </p:set>
                                    <p:animEffect transition="in" filter="blinds(vertical)">
                                      <p:cBhvr>
                                        <p:cTn id="22" dur="500"/>
                                        <p:tgtEl>
                                          <p:spTgt spid="5122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ox(ou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51223"/>
                                        </p:tgtEl>
                                        <p:attrNameLst>
                                          <p:attrName>style.visibility</p:attrName>
                                        </p:attrNameLst>
                                      </p:cBhvr>
                                      <p:to>
                                        <p:strVal val="visible"/>
                                      </p:to>
                                    </p:set>
                                    <p:animEffect transition="in" filter="blinds(vertical)">
                                      <p:cBhvr>
                                        <p:cTn id="37" dur="500"/>
                                        <p:tgtEl>
                                          <p:spTgt spid="5122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nodeType="clickEffect">
                                  <p:stCondLst>
                                    <p:cond delay="0"/>
                                  </p:stCondLst>
                                  <p:childTnLst>
                                    <p:set>
                                      <p:cBhvr>
                                        <p:cTn id="41" dur="1" fill="hold">
                                          <p:stCondLst>
                                            <p:cond delay="0"/>
                                          </p:stCondLst>
                                        </p:cTn>
                                        <p:tgtEl>
                                          <p:spTgt spid="51230"/>
                                        </p:tgtEl>
                                        <p:attrNameLst>
                                          <p:attrName>style.visibility</p:attrName>
                                        </p:attrNameLst>
                                      </p:cBhvr>
                                      <p:to>
                                        <p:strVal val="visible"/>
                                      </p:to>
                                    </p:set>
                                    <p:animEffect transition="in" filter="blinds(vertical)">
                                      <p:cBhvr>
                                        <p:cTn id="42" dur="500"/>
                                        <p:tgtEl>
                                          <p:spTgt spid="5123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nodeType="clickEffect">
                                  <p:stCondLst>
                                    <p:cond delay="0"/>
                                  </p:stCondLst>
                                  <p:childTnLst>
                                    <p:set>
                                      <p:cBhvr>
                                        <p:cTn id="46" dur="1" fill="hold">
                                          <p:stCondLst>
                                            <p:cond delay="0"/>
                                          </p:stCondLst>
                                        </p:cTn>
                                        <p:tgtEl>
                                          <p:spTgt spid="51229"/>
                                        </p:tgtEl>
                                        <p:attrNameLst>
                                          <p:attrName>style.visibility</p:attrName>
                                        </p:attrNameLst>
                                      </p:cBhvr>
                                      <p:to>
                                        <p:strVal val="visible"/>
                                      </p:to>
                                    </p:set>
                                    <p:animEffect transition="in" filter="blinds(vertical)">
                                      <p:cBhvr>
                                        <p:cTn id="47" dur="500"/>
                                        <p:tgtEl>
                                          <p:spTgt spid="51229"/>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box(in)">
                                      <p:cBhvr>
                                        <p:cTn id="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9330" name="Object 2"/>
          <p:cNvGraphicFramePr>
            <a:graphicFrameLocks noChangeAspect="1"/>
          </p:cNvGraphicFramePr>
          <p:nvPr>
            <p:extLst>
              <p:ext uri="{D42A27DB-BD31-4B8C-83A1-F6EECF244321}">
                <p14:modId xmlns:p14="http://schemas.microsoft.com/office/powerpoint/2010/main" xmlns="" val="1828850860"/>
              </p:ext>
            </p:extLst>
          </p:nvPr>
        </p:nvGraphicFramePr>
        <p:xfrm>
          <a:off x="1165920" y="5635203"/>
          <a:ext cx="2222500" cy="1276350"/>
        </p:xfrm>
        <a:graphic>
          <a:graphicData uri="http://schemas.openxmlformats.org/presentationml/2006/ole">
            <p:oleObj spid="_x0000_s33882" name="Equation" r:id="rId3" imgW="748975" imgH="431613" progId="Equation.DSMT4">
              <p:embed/>
            </p:oleObj>
          </a:graphicData>
        </a:graphic>
      </p:graphicFrame>
      <p:graphicFrame>
        <p:nvGraphicFramePr>
          <p:cNvPr id="99331" name="Object 3"/>
          <p:cNvGraphicFramePr>
            <a:graphicFrameLocks noChangeAspect="1"/>
          </p:cNvGraphicFramePr>
          <p:nvPr>
            <p:extLst>
              <p:ext uri="{D42A27DB-BD31-4B8C-83A1-F6EECF244321}">
                <p14:modId xmlns:p14="http://schemas.microsoft.com/office/powerpoint/2010/main" xmlns="" val="3425187459"/>
              </p:ext>
            </p:extLst>
          </p:nvPr>
        </p:nvGraphicFramePr>
        <p:xfrm>
          <a:off x="35496" y="3381548"/>
          <a:ext cx="2511425" cy="1271588"/>
        </p:xfrm>
        <a:graphic>
          <a:graphicData uri="http://schemas.openxmlformats.org/presentationml/2006/ole">
            <p:oleObj spid="_x0000_s33883" name="Equation" r:id="rId4" imgW="901700" imgH="457200" progId="Equation.DSMT4">
              <p:embed/>
            </p:oleObj>
          </a:graphicData>
        </a:graphic>
      </p:graphicFrame>
      <p:graphicFrame>
        <p:nvGraphicFramePr>
          <p:cNvPr id="99332" name="Object 4"/>
          <p:cNvGraphicFramePr>
            <a:graphicFrameLocks noChangeAspect="1"/>
          </p:cNvGraphicFramePr>
          <p:nvPr>
            <p:extLst>
              <p:ext uri="{D42A27DB-BD31-4B8C-83A1-F6EECF244321}">
                <p14:modId xmlns:p14="http://schemas.microsoft.com/office/powerpoint/2010/main" xmlns="" val="4197117466"/>
              </p:ext>
            </p:extLst>
          </p:nvPr>
        </p:nvGraphicFramePr>
        <p:xfrm>
          <a:off x="2699792" y="3358753"/>
          <a:ext cx="2197100" cy="1222375"/>
        </p:xfrm>
        <a:graphic>
          <a:graphicData uri="http://schemas.openxmlformats.org/presentationml/2006/ole">
            <p:oleObj spid="_x0000_s33884" name="Equation" r:id="rId5" imgW="774364" imgH="431613" progId="Equation.DSMT4">
              <p:embed/>
            </p:oleObj>
          </a:graphicData>
        </a:graphic>
      </p:graphicFrame>
      <p:sp>
        <p:nvSpPr>
          <p:cNvPr id="99333" name="Text Box 5"/>
          <p:cNvSpPr txBox="1">
            <a:spLocks noChangeArrowheads="1"/>
          </p:cNvSpPr>
          <p:nvPr/>
        </p:nvSpPr>
        <p:spPr bwMode="auto">
          <a:xfrm>
            <a:off x="73905" y="961564"/>
            <a:ext cx="5794239" cy="982385"/>
          </a:xfrm>
          <a:prstGeom prst="rect">
            <a:avLst/>
          </a:prstGeom>
          <a:noFill/>
          <a:ln w="9525">
            <a:noFill/>
            <a:miter lim="800000"/>
            <a:headEnd/>
            <a:tailEnd/>
          </a:ln>
          <a:effectLst/>
        </p:spPr>
        <p:txBody>
          <a:bodyPr wrap="square">
            <a:spAutoFit/>
          </a:bodyPr>
          <a:lstStyle/>
          <a:p>
            <a:pPr>
              <a:lnSpc>
                <a:spcPct val="110000"/>
              </a:lnSpc>
              <a:spcBef>
                <a:spcPct val="50000"/>
              </a:spcBef>
            </a:pPr>
            <a:r>
              <a:rPr lang="zh-CN" altLang="en-US"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5.4.2  </a:t>
            </a:r>
            <a:r>
              <a:rPr lang="zh-CN" altLang="en-US" sz="2800" b="1" dirty="0" smtClean="0">
                <a:latin typeface="Times New Roman" panose="02020603050405020304" pitchFamily="18" charset="0"/>
                <a:ea typeface="黑体" panose="02010609060101010101" pitchFamily="49" charset="-122"/>
                <a:cs typeface="Times New Roman" panose="02020603050405020304" pitchFamily="18" charset="0"/>
              </a:rPr>
              <a:t>均匀</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带电</a:t>
            </a:r>
            <a:r>
              <a:rPr lang="en-US" altLang="zh-CN" sz="2800" b="1" i="1" dirty="0" smtClean="0">
                <a:latin typeface="Times New Roman" panose="02020603050405020304" pitchFamily="18" charset="0"/>
                <a:ea typeface="黑体" panose="02010609060101010101" pitchFamily="49" charset="-122"/>
                <a:cs typeface="Times New Roman" panose="02020603050405020304" pitchFamily="18" charset="0"/>
              </a:rPr>
              <a:t>Q</a:t>
            </a:r>
            <a:r>
              <a:rPr lang="zh-CN" altLang="en-US" sz="2800" b="1" dirty="0" smtClean="0">
                <a:latin typeface="Times New Roman" panose="02020603050405020304" pitchFamily="18" charset="0"/>
                <a:ea typeface="黑体" panose="02010609060101010101" pitchFamily="49" charset="-122"/>
                <a:cs typeface="Times New Roman" panose="02020603050405020304" pitchFamily="18" charset="0"/>
              </a:rPr>
              <a:t>，半径为</a:t>
            </a:r>
            <a:r>
              <a:rPr lang="en-US" altLang="zh-CN" sz="2800" b="1" i="1" dirty="0" smtClean="0">
                <a:latin typeface="Times New Roman" panose="02020603050405020304" pitchFamily="18" charset="0"/>
                <a:ea typeface="黑体" panose="02010609060101010101" pitchFamily="49" charset="-122"/>
                <a:cs typeface="Times New Roman" panose="02020603050405020304" pitchFamily="18" charset="0"/>
              </a:rPr>
              <a:t>R</a:t>
            </a:r>
            <a:r>
              <a:rPr lang="zh-CN" altLang="en-US" sz="2800" b="1" dirty="0" smtClean="0">
                <a:latin typeface="Times New Roman" panose="02020603050405020304" pitchFamily="18" charset="0"/>
                <a:ea typeface="黑体" panose="02010609060101010101" pitchFamily="49" charset="-122"/>
                <a:cs typeface="Times New Roman" panose="02020603050405020304" pitchFamily="18" charset="0"/>
              </a:rPr>
              <a:t>的球体内外的电场强度。</a:t>
            </a:r>
            <a:endParaRPr kumimoji="1" lang="en-US" altLang="zh-CN" sz="2800" dirty="0">
              <a:latin typeface="黑体" pitchFamily="49" charset="-122"/>
              <a:ea typeface="黑体" pitchFamily="49" charset="-122"/>
            </a:endParaRPr>
          </a:p>
        </p:txBody>
      </p:sp>
      <p:grpSp>
        <p:nvGrpSpPr>
          <p:cNvPr id="2" name="Group 6"/>
          <p:cNvGrpSpPr>
            <a:grpSpLocks/>
          </p:cNvGrpSpPr>
          <p:nvPr/>
        </p:nvGrpSpPr>
        <p:grpSpPr bwMode="auto">
          <a:xfrm>
            <a:off x="5863084" y="1052885"/>
            <a:ext cx="3173412" cy="3024187"/>
            <a:chOff x="3600" y="672"/>
            <a:chExt cx="1999" cy="1905"/>
          </a:xfrm>
        </p:grpSpPr>
        <p:sp>
          <p:nvSpPr>
            <p:cNvPr id="99335" name="Rectangle 7"/>
            <p:cNvSpPr>
              <a:spLocks noChangeArrowheads="1"/>
            </p:cNvSpPr>
            <p:nvPr/>
          </p:nvSpPr>
          <p:spPr bwMode="auto">
            <a:xfrm>
              <a:off x="3600" y="672"/>
              <a:ext cx="1999" cy="1905"/>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grpSp>
          <p:nvGrpSpPr>
            <p:cNvPr id="3" name="Group 8"/>
            <p:cNvGrpSpPr>
              <a:grpSpLocks/>
            </p:cNvGrpSpPr>
            <p:nvPr/>
          </p:nvGrpSpPr>
          <p:grpSpPr bwMode="auto">
            <a:xfrm>
              <a:off x="3882" y="878"/>
              <a:ext cx="1411" cy="1445"/>
              <a:chOff x="892" y="912"/>
              <a:chExt cx="1411" cy="1445"/>
            </a:xfrm>
          </p:grpSpPr>
          <p:grpSp>
            <p:nvGrpSpPr>
              <p:cNvPr id="4" name="Group 9"/>
              <p:cNvGrpSpPr>
                <a:grpSpLocks/>
              </p:cNvGrpSpPr>
              <p:nvPr/>
            </p:nvGrpSpPr>
            <p:grpSpPr bwMode="auto">
              <a:xfrm>
                <a:off x="892" y="912"/>
                <a:ext cx="1411" cy="1445"/>
                <a:chOff x="896" y="1392"/>
                <a:chExt cx="1161" cy="1156"/>
              </a:xfrm>
            </p:grpSpPr>
            <p:sp>
              <p:nvSpPr>
                <p:cNvPr id="99338" name="Oval 10"/>
                <p:cNvSpPr>
                  <a:spLocks noChangeArrowheads="1"/>
                </p:cNvSpPr>
                <p:nvPr/>
              </p:nvSpPr>
              <p:spPr bwMode="auto">
                <a:xfrm>
                  <a:off x="896" y="1444"/>
                  <a:ext cx="1152" cy="1104"/>
                </a:xfrm>
                <a:prstGeom prst="ellipse">
                  <a:avLst/>
                </a:prstGeom>
                <a:gradFill rotWithShape="0">
                  <a:gsLst>
                    <a:gs pos="0">
                      <a:schemeClr val="accent1"/>
                    </a:gs>
                    <a:gs pos="100000">
                      <a:schemeClr val="accent1">
                        <a:gamma/>
                        <a:shade val="76078"/>
                        <a:invGamma/>
                      </a:schemeClr>
                    </a:gs>
                  </a:gsLst>
                  <a:path path="shape">
                    <a:fillToRect l="50000" t="50000" r="50000" b="50000"/>
                  </a:path>
                </a:gradFill>
                <a:ln w="9525">
                  <a:solidFill>
                    <a:schemeClr val="tx1"/>
                  </a:solidFill>
                  <a:round/>
                  <a:headEnd/>
                  <a:tailEnd/>
                </a:ln>
                <a:effectLst/>
              </p:spPr>
              <p:txBody>
                <a:bodyPr wrap="none" anchor="ctr"/>
                <a:lstStyle/>
                <a:p>
                  <a:endParaRPr lang="zh-CN" altLang="en-US"/>
                </a:p>
              </p:txBody>
            </p:sp>
            <p:sp>
              <p:nvSpPr>
                <p:cNvPr id="99339" name="Text Box 11"/>
                <p:cNvSpPr txBox="1">
                  <a:spLocks noChangeArrowheads="1"/>
                </p:cNvSpPr>
                <p:nvPr/>
              </p:nvSpPr>
              <p:spPr bwMode="auto">
                <a:xfrm>
                  <a:off x="1440" y="1392"/>
                  <a:ext cx="185" cy="782"/>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endParaRPr kumimoji="1" lang="en-US" altLang="zh-CN" sz="2400" b="1">
                    <a:latin typeface="Times New Roman" pitchFamily="18" charset="0"/>
                  </a:endParaRPr>
                </a:p>
                <a:p>
                  <a:pPr>
                    <a:spcBef>
                      <a:spcPct val="50000"/>
                    </a:spcBef>
                  </a:pPr>
                  <a:endParaRPr kumimoji="1" lang="en-US" altLang="zh-CN" sz="2400" b="1">
                    <a:latin typeface="Times New Roman" pitchFamily="18" charset="0"/>
                  </a:endParaRPr>
                </a:p>
                <a:p>
                  <a:pPr>
                    <a:spcBef>
                      <a:spcPct val="50000"/>
                    </a:spcBef>
                  </a:pPr>
                  <a:endParaRPr kumimoji="1" lang="en-US" altLang="zh-CN" sz="2400" b="1">
                    <a:latin typeface="Times New Roman" pitchFamily="18" charset="0"/>
                  </a:endParaRPr>
                </a:p>
              </p:txBody>
            </p:sp>
            <p:sp>
              <p:nvSpPr>
                <p:cNvPr id="99340" name="Rectangle 12"/>
                <p:cNvSpPr>
                  <a:spLocks noChangeArrowheads="1"/>
                </p:cNvSpPr>
                <p:nvPr/>
              </p:nvSpPr>
              <p:spPr bwMode="auto">
                <a:xfrm>
                  <a:off x="1200" y="1440"/>
                  <a:ext cx="185" cy="230"/>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p>
              </p:txBody>
            </p:sp>
            <p:sp>
              <p:nvSpPr>
                <p:cNvPr id="99341" name="Rectangle 13"/>
                <p:cNvSpPr>
                  <a:spLocks noChangeArrowheads="1"/>
                </p:cNvSpPr>
                <p:nvPr/>
              </p:nvSpPr>
              <p:spPr bwMode="auto">
                <a:xfrm>
                  <a:off x="1680" y="1488"/>
                  <a:ext cx="185" cy="230"/>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p>
              </p:txBody>
            </p:sp>
            <p:sp>
              <p:nvSpPr>
                <p:cNvPr id="99342" name="Rectangle 14"/>
                <p:cNvSpPr>
                  <a:spLocks noChangeArrowheads="1"/>
                </p:cNvSpPr>
                <p:nvPr/>
              </p:nvSpPr>
              <p:spPr bwMode="auto">
                <a:xfrm>
                  <a:off x="1824" y="1680"/>
                  <a:ext cx="185" cy="230"/>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p>
              </p:txBody>
            </p:sp>
            <p:sp>
              <p:nvSpPr>
                <p:cNvPr id="99343" name="Rectangle 15"/>
                <p:cNvSpPr>
                  <a:spLocks noChangeArrowheads="1"/>
                </p:cNvSpPr>
                <p:nvPr/>
              </p:nvSpPr>
              <p:spPr bwMode="auto">
                <a:xfrm>
                  <a:off x="1872" y="1872"/>
                  <a:ext cx="185" cy="230"/>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p>
              </p:txBody>
            </p:sp>
            <p:sp>
              <p:nvSpPr>
                <p:cNvPr id="99344" name="Rectangle 16"/>
                <p:cNvSpPr>
                  <a:spLocks noChangeArrowheads="1"/>
                </p:cNvSpPr>
                <p:nvPr/>
              </p:nvSpPr>
              <p:spPr bwMode="auto">
                <a:xfrm>
                  <a:off x="1776" y="2064"/>
                  <a:ext cx="185" cy="230"/>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p>
              </p:txBody>
            </p:sp>
            <p:sp>
              <p:nvSpPr>
                <p:cNvPr id="99345" name="Rectangle 17"/>
                <p:cNvSpPr>
                  <a:spLocks noChangeArrowheads="1"/>
                </p:cNvSpPr>
                <p:nvPr/>
              </p:nvSpPr>
              <p:spPr bwMode="auto">
                <a:xfrm>
                  <a:off x="1008" y="1584"/>
                  <a:ext cx="185" cy="230"/>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p>
              </p:txBody>
            </p:sp>
            <p:sp>
              <p:nvSpPr>
                <p:cNvPr id="99346" name="Rectangle 18"/>
                <p:cNvSpPr>
                  <a:spLocks noChangeArrowheads="1"/>
                </p:cNvSpPr>
                <p:nvPr/>
              </p:nvSpPr>
              <p:spPr bwMode="auto">
                <a:xfrm>
                  <a:off x="912" y="1824"/>
                  <a:ext cx="185" cy="230"/>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p>
              </p:txBody>
            </p:sp>
            <p:sp>
              <p:nvSpPr>
                <p:cNvPr id="99347" name="Rectangle 19"/>
                <p:cNvSpPr>
                  <a:spLocks noChangeArrowheads="1"/>
                </p:cNvSpPr>
                <p:nvPr/>
              </p:nvSpPr>
              <p:spPr bwMode="auto">
                <a:xfrm>
                  <a:off x="1008" y="2064"/>
                  <a:ext cx="185" cy="230"/>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p>
              </p:txBody>
            </p:sp>
            <p:sp>
              <p:nvSpPr>
                <p:cNvPr id="99348" name="Rectangle 20"/>
                <p:cNvSpPr>
                  <a:spLocks noChangeArrowheads="1"/>
                </p:cNvSpPr>
                <p:nvPr/>
              </p:nvSpPr>
              <p:spPr bwMode="auto">
                <a:xfrm>
                  <a:off x="1152" y="2208"/>
                  <a:ext cx="185" cy="230"/>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p>
              </p:txBody>
            </p:sp>
            <p:sp>
              <p:nvSpPr>
                <p:cNvPr id="99349" name="Rectangle 21"/>
                <p:cNvSpPr>
                  <a:spLocks noChangeArrowheads="1"/>
                </p:cNvSpPr>
                <p:nvPr/>
              </p:nvSpPr>
              <p:spPr bwMode="auto">
                <a:xfrm>
                  <a:off x="1632" y="2208"/>
                  <a:ext cx="185" cy="230"/>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p>
              </p:txBody>
            </p:sp>
            <p:sp>
              <p:nvSpPr>
                <p:cNvPr id="99350" name="Rectangle 22"/>
                <p:cNvSpPr>
                  <a:spLocks noChangeArrowheads="1"/>
                </p:cNvSpPr>
                <p:nvPr/>
              </p:nvSpPr>
              <p:spPr bwMode="auto">
                <a:xfrm>
                  <a:off x="1392" y="2304"/>
                  <a:ext cx="185" cy="230"/>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p>
              </p:txBody>
            </p:sp>
            <p:sp>
              <p:nvSpPr>
                <p:cNvPr id="99351" name="Line 23"/>
                <p:cNvSpPr>
                  <a:spLocks noChangeShapeType="1"/>
                </p:cNvSpPr>
                <p:nvPr/>
              </p:nvSpPr>
              <p:spPr bwMode="auto">
                <a:xfrm flipH="1">
                  <a:off x="1104" y="1968"/>
                  <a:ext cx="384" cy="384"/>
                </a:xfrm>
                <a:prstGeom prst="line">
                  <a:avLst/>
                </a:prstGeom>
                <a:noFill/>
                <a:ln w="9525">
                  <a:solidFill>
                    <a:schemeClr val="tx1"/>
                  </a:solidFill>
                  <a:round/>
                  <a:headEnd/>
                  <a:tailEnd type="triangle" w="sm" len="lg"/>
                </a:ln>
                <a:effectLst/>
              </p:spPr>
              <p:txBody>
                <a:bodyPr wrap="none" anchor="ctr"/>
                <a:lstStyle/>
                <a:p>
                  <a:endParaRPr lang="zh-CN" altLang="en-US"/>
                </a:p>
              </p:txBody>
            </p:sp>
            <p:sp>
              <p:nvSpPr>
                <p:cNvPr id="99352" name="Text Box 24"/>
                <p:cNvSpPr txBox="1">
                  <a:spLocks noChangeArrowheads="1"/>
                </p:cNvSpPr>
                <p:nvPr/>
              </p:nvSpPr>
              <p:spPr bwMode="auto">
                <a:xfrm>
                  <a:off x="1200" y="2112"/>
                  <a:ext cx="201" cy="230"/>
                </a:xfrm>
                <a:prstGeom prst="rect">
                  <a:avLst/>
                </a:prstGeom>
                <a:noFill/>
                <a:ln w="9525">
                  <a:noFill/>
                  <a:miter lim="800000"/>
                  <a:headEnd/>
                  <a:tailEnd/>
                </a:ln>
                <a:effectLst/>
              </p:spPr>
              <p:txBody>
                <a:bodyPr wrap="none">
                  <a:spAutoFit/>
                </a:bodyPr>
                <a:lstStyle/>
                <a:p>
                  <a:pPr>
                    <a:spcBef>
                      <a:spcPct val="50000"/>
                    </a:spcBef>
                  </a:pPr>
                  <a:r>
                    <a:rPr kumimoji="1" lang="en-US" altLang="zh-CN" sz="2400" b="1" i="1">
                      <a:latin typeface="Times New Roman" pitchFamily="18" charset="0"/>
                    </a:rPr>
                    <a:t>R</a:t>
                  </a:r>
                </a:p>
              </p:txBody>
            </p:sp>
          </p:grpSp>
          <p:sp>
            <p:nvSpPr>
              <p:cNvPr id="99353" name="Text Box 25"/>
              <p:cNvSpPr txBox="1">
                <a:spLocks noChangeArrowheads="1"/>
              </p:cNvSpPr>
              <p:nvPr/>
            </p:nvSpPr>
            <p:spPr bwMode="auto">
              <a:xfrm>
                <a:off x="1440" y="1200"/>
                <a:ext cx="225"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endParaRPr kumimoji="1" lang="en-US" altLang="zh-CN" sz="2400" b="1">
                  <a:latin typeface="Times New Roman" pitchFamily="18" charset="0"/>
                </a:endParaRPr>
              </a:p>
            </p:txBody>
          </p:sp>
          <p:sp>
            <p:nvSpPr>
              <p:cNvPr id="99354" name="Rectangle 26"/>
              <p:cNvSpPr>
                <a:spLocks noChangeArrowheads="1"/>
              </p:cNvSpPr>
              <p:nvPr/>
            </p:nvSpPr>
            <p:spPr bwMode="auto">
              <a:xfrm>
                <a:off x="1680" y="1344"/>
                <a:ext cx="273" cy="288"/>
              </a:xfrm>
              <a:prstGeom prst="rect">
                <a:avLst/>
              </a:prstGeom>
              <a:noFill/>
              <a:ln w="9525">
                <a:noFill/>
                <a:miter lim="800000"/>
                <a:headEnd/>
                <a:tailEnd/>
              </a:ln>
              <a:effectLst/>
            </p:spPr>
            <p:txBody>
              <a:bodyPr wrap="none">
                <a:spAutoFit/>
              </a:bodyPr>
              <a:lstStyle/>
              <a:p>
                <a:r>
                  <a:rPr kumimoji="1" lang="en-US" altLang="zh-CN" sz="2400" b="1">
                    <a:solidFill>
                      <a:srgbClr val="FF0000"/>
                    </a:solidFill>
                    <a:latin typeface="Times New Roman" pitchFamily="18" charset="0"/>
                  </a:rPr>
                  <a:t>+ </a:t>
                </a:r>
              </a:p>
            </p:txBody>
          </p:sp>
          <p:sp>
            <p:nvSpPr>
              <p:cNvPr id="99355" name="Rectangle 27"/>
              <p:cNvSpPr>
                <a:spLocks noChangeArrowheads="1"/>
              </p:cNvSpPr>
              <p:nvPr/>
            </p:nvSpPr>
            <p:spPr bwMode="auto">
              <a:xfrm>
                <a:off x="1728" y="1632"/>
                <a:ext cx="225" cy="288"/>
              </a:xfrm>
              <a:prstGeom prst="rect">
                <a:avLst/>
              </a:prstGeom>
              <a:noFill/>
              <a:ln w="9525">
                <a:noFill/>
                <a:miter lim="800000"/>
                <a:headEnd/>
                <a:tailEnd/>
              </a:ln>
              <a:effectLst/>
            </p:spPr>
            <p:txBody>
              <a:bodyPr wrap="none">
                <a:spAutoFit/>
              </a:bodyPr>
              <a:lstStyle/>
              <a:p>
                <a:r>
                  <a:rPr kumimoji="1" lang="en-US" altLang="zh-CN" sz="2400" b="1">
                    <a:solidFill>
                      <a:srgbClr val="FF0000"/>
                    </a:solidFill>
                    <a:latin typeface="Times New Roman" pitchFamily="18" charset="0"/>
                  </a:rPr>
                  <a:t>+</a:t>
                </a:r>
              </a:p>
            </p:txBody>
          </p:sp>
          <p:sp>
            <p:nvSpPr>
              <p:cNvPr id="99356" name="Rectangle 28"/>
              <p:cNvSpPr>
                <a:spLocks noChangeArrowheads="1"/>
              </p:cNvSpPr>
              <p:nvPr/>
            </p:nvSpPr>
            <p:spPr bwMode="auto">
              <a:xfrm>
                <a:off x="1248" y="1392"/>
                <a:ext cx="225" cy="288"/>
              </a:xfrm>
              <a:prstGeom prst="rect">
                <a:avLst/>
              </a:prstGeom>
              <a:noFill/>
              <a:ln w="9525">
                <a:noFill/>
                <a:miter lim="800000"/>
                <a:headEnd/>
                <a:tailEnd/>
              </a:ln>
              <a:effectLst/>
            </p:spPr>
            <p:txBody>
              <a:bodyPr wrap="none">
                <a:spAutoFit/>
              </a:bodyPr>
              <a:lstStyle/>
              <a:p>
                <a:r>
                  <a:rPr kumimoji="1" lang="en-US" altLang="zh-CN" sz="2400" b="1">
                    <a:solidFill>
                      <a:srgbClr val="FF0000"/>
                    </a:solidFill>
                    <a:latin typeface="Times New Roman" pitchFamily="18" charset="0"/>
                  </a:rPr>
                  <a:t>+</a:t>
                </a:r>
              </a:p>
            </p:txBody>
          </p:sp>
          <p:sp>
            <p:nvSpPr>
              <p:cNvPr id="99357" name="Rectangle 29"/>
              <p:cNvSpPr>
                <a:spLocks noChangeArrowheads="1"/>
              </p:cNvSpPr>
              <p:nvPr/>
            </p:nvSpPr>
            <p:spPr bwMode="auto">
              <a:xfrm>
                <a:off x="1296" y="1632"/>
                <a:ext cx="225" cy="288"/>
              </a:xfrm>
              <a:prstGeom prst="rect">
                <a:avLst/>
              </a:prstGeom>
              <a:noFill/>
              <a:ln w="9525">
                <a:noFill/>
                <a:miter lim="800000"/>
                <a:headEnd/>
                <a:tailEnd/>
              </a:ln>
              <a:effectLst/>
            </p:spPr>
            <p:txBody>
              <a:bodyPr wrap="none">
                <a:spAutoFit/>
              </a:bodyPr>
              <a:lstStyle/>
              <a:p>
                <a:r>
                  <a:rPr kumimoji="1" lang="en-US" altLang="zh-CN" sz="2400" b="1">
                    <a:solidFill>
                      <a:srgbClr val="FF0000"/>
                    </a:solidFill>
                    <a:latin typeface="Times New Roman" pitchFamily="18" charset="0"/>
                  </a:rPr>
                  <a:t>+</a:t>
                </a:r>
              </a:p>
            </p:txBody>
          </p:sp>
          <p:sp>
            <p:nvSpPr>
              <p:cNvPr id="99358" name="Rectangle 30"/>
              <p:cNvSpPr>
                <a:spLocks noChangeArrowheads="1"/>
              </p:cNvSpPr>
              <p:nvPr/>
            </p:nvSpPr>
            <p:spPr bwMode="auto">
              <a:xfrm>
                <a:off x="1536" y="1776"/>
                <a:ext cx="225" cy="288"/>
              </a:xfrm>
              <a:prstGeom prst="rect">
                <a:avLst/>
              </a:prstGeom>
              <a:noFill/>
              <a:ln w="9525">
                <a:noFill/>
                <a:miter lim="800000"/>
                <a:headEnd/>
                <a:tailEnd/>
              </a:ln>
              <a:effectLst/>
            </p:spPr>
            <p:txBody>
              <a:bodyPr wrap="none">
                <a:spAutoFit/>
              </a:bodyPr>
              <a:lstStyle/>
              <a:p>
                <a:r>
                  <a:rPr kumimoji="1" lang="en-US" altLang="zh-CN" sz="2400" b="1" dirty="0">
                    <a:solidFill>
                      <a:srgbClr val="FF0000"/>
                    </a:solidFill>
                    <a:latin typeface="Times New Roman" pitchFamily="18" charset="0"/>
                  </a:rPr>
                  <a:t>+</a:t>
                </a:r>
              </a:p>
            </p:txBody>
          </p:sp>
          <p:sp>
            <p:nvSpPr>
              <p:cNvPr id="99359" name="Rectangle 31"/>
              <p:cNvSpPr>
                <a:spLocks noChangeArrowheads="1"/>
              </p:cNvSpPr>
              <p:nvPr/>
            </p:nvSpPr>
            <p:spPr bwMode="auto">
              <a:xfrm>
                <a:off x="1488" y="1488"/>
                <a:ext cx="225" cy="288"/>
              </a:xfrm>
              <a:prstGeom prst="rect">
                <a:avLst/>
              </a:prstGeom>
              <a:noFill/>
              <a:ln w="9525">
                <a:noFill/>
                <a:miter lim="800000"/>
                <a:headEnd/>
                <a:tailEnd/>
              </a:ln>
              <a:effectLst/>
            </p:spPr>
            <p:txBody>
              <a:bodyPr wrap="none">
                <a:spAutoFit/>
              </a:bodyPr>
              <a:lstStyle/>
              <a:p>
                <a:r>
                  <a:rPr kumimoji="1" lang="en-US" altLang="zh-CN" sz="2400" b="1">
                    <a:solidFill>
                      <a:srgbClr val="FF0000"/>
                    </a:solidFill>
                    <a:latin typeface="Times New Roman" pitchFamily="18" charset="0"/>
                  </a:rPr>
                  <a:t>+</a:t>
                </a:r>
              </a:p>
            </p:txBody>
          </p:sp>
        </p:grpSp>
      </p:grpSp>
      <p:grpSp>
        <p:nvGrpSpPr>
          <p:cNvPr id="5" name="Group 32"/>
          <p:cNvGrpSpPr>
            <a:grpSpLocks/>
          </p:cNvGrpSpPr>
          <p:nvPr/>
        </p:nvGrpSpPr>
        <p:grpSpPr bwMode="auto">
          <a:xfrm>
            <a:off x="6907213" y="1967285"/>
            <a:ext cx="1066800" cy="1066800"/>
            <a:chOff x="4286" y="1248"/>
            <a:chExt cx="672" cy="672"/>
          </a:xfrm>
        </p:grpSpPr>
        <p:sp>
          <p:nvSpPr>
            <p:cNvPr id="99361" name="Oval 33"/>
            <p:cNvSpPr>
              <a:spLocks noChangeArrowheads="1"/>
            </p:cNvSpPr>
            <p:nvPr/>
          </p:nvSpPr>
          <p:spPr bwMode="auto">
            <a:xfrm>
              <a:off x="4286" y="1248"/>
              <a:ext cx="672" cy="672"/>
            </a:xfrm>
            <a:prstGeom prst="ellipse">
              <a:avLst/>
            </a:prstGeom>
            <a:noFill/>
            <a:ln w="19050">
              <a:solidFill>
                <a:srgbClr val="0000FF"/>
              </a:solidFill>
              <a:prstDash val="dash"/>
              <a:round/>
              <a:headEnd/>
              <a:tailEnd/>
            </a:ln>
            <a:effectLst/>
          </p:spPr>
          <p:txBody>
            <a:bodyPr wrap="none" anchor="ctr"/>
            <a:lstStyle/>
            <a:p>
              <a:endParaRPr lang="zh-CN" altLang="en-US"/>
            </a:p>
          </p:txBody>
        </p:sp>
        <p:sp>
          <p:nvSpPr>
            <p:cNvPr id="99362" name="Line 34"/>
            <p:cNvSpPr>
              <a:spLocks noChangeShapeType="1"/>
            </p:cNvSpPr>
            <p:nvPr/>
          </p:nvSpPr>
          <p:spPr bwMode="auto">
            <a:xfrm flipV="1">
              <a:off x="4622" y="1248"/>
              <a:ext cx="0" cy="336"/>
            </a:xfrm>
            <a:prstGeom prst="line">
              <a:avLst/>
            </a:prstGeom>
            <a:noFill/>
            <a:ln w="28575">
              <a:solidFill>
                <a:srgbClr val="0000FF"/>
              </a:solidFill>
              <a:round/>
              <a:headEnd/>
              <a:tailEnd type="triangle" w="sm" len="lg"/>
            </a:ln>
            <a:effectLst/>
          </p:spPr>
          <p:txBody>
            <a:bodyPr wrap="none" anchor="ctr"/>
            <a:lstStyle/>
            <a:p>
              <a:endParaRPr lang="zh-CN" altLang="en-US"/>
            </a:p>
          </p:txBody>
        </p:sp>
        <p:graphicFrame>
          <p:nvGraphicFramePr>
            <p:cNvPr id="99363" name="Object 35"/>
            <p:cNvGraphicFramePr>
              <a:graphicFrameLocks noChangeAspect="1"/>
            </p:cNvGraphicFramePr>
            <p:nvPr/>
          </p:nvGraphicFramePr>
          <p:xfrm>
            <a:off x="4609" y="1296"/>
            <a:ext cx="287" cy="319"/>
          </p:xfrm>
          <a:graphic>
            <a:graphicData uri="http://schemas.openxmlformats.org/presentationml/2006/ole">
              <p:oleObj spid="_x0000_s33885" name="Equation" r:id="rId6" imgW="114102" imgH="126780" progId="Equation.DSMT4">
                <p:embed/>
              </p:oleObj>
            </a:graphicData>
          </a:graphic>
        </p:graphicFrame>
      </p:grpSp>
      <p:grpSp>
        <p:nvGrpSpPr>
          <p:cNvPr id="6" name="Group 36"/>
          <p:cNvGrpSpPr>
            <a:grpSpLocks/>
          </p:cNvGrpSpPr>
          <p:nvPr/>
        </p:nvGrpSpPr>
        <p:grpSpPr bwMode="auto">
          <a:xfrm>
            <a:off x="5992813" y="1151310"/>
            <a:ext cx="2871787" cy="2819400"/>
            <a:chOff x="3710" y="734"/>
            <a:chExt cx="1809" cy="1776"/>
          </a:xfrm>
        </p:grpSpPr>
        <p:graphicFrame>
          <p:nvGraphicFramePr>
            <p:cNvPr id="99365" name="Object 37"/>
            <p:cNvGraphicFramePr>
              <a:graphicFrameLocks noChangeAspect="1"/>
            </p:cNvGraphicFramePr>
            <p:nvPr/>
          </p:nvGraphicFramePr>
          <p:xfrm>
            <a:off x="5232" y="1296"/>
            <a:ext cx="287" cy="319"/>
          </p:xfrm>
          <a:graphic>
            <a:graphicData uri="http://schemas.openxmlformats.org/presentationml/2006/ole">
              <p:oleObj spid="_x0000_s33886" name="公式" r:id="rId7" imgW="114102" imgH="126780" progId="Equation.3">
                <p:embed/>
              </p:oleObj>
            </a:graphicData>
          </a:graphic>
        </p:graphicFrame>
        <p:sp>
          <p:nvSpPr>
            <p:cNvPr id="99366" name="Oval 38"/>
            <p:cNvSpPr>
              <a:spLocks noChangeArrowheads="1"/>
            </p:cNvSpPr>
            <p:nvPr/>
          </p:nvSpPr>
          <p:spPr bwMode="auto">
            <a:xfrm>
              <a:off x="3710" y="734"/>
              <a:ext cx="1776" cy="1776"/>
            </a:xfrm>
            <a:prstGeom prst="ellipse">
              <a:avLst/>
            </a:prstGeom>
            <a:noFill/>
            <a:ln w="28575">
              <a:solidFill>
                <a:srgbClr val="FF0000"/>
              </a:solidFill>
              <a:round/>
              <a:headEnd/>
              <a:tailEnd/>
            </a:ln>
            <a:effectLst/>
          </p:spPr>
          <p:txBody>
            <a:bodyPr wrap="none" anchor="ctr"/>
            <a:lstStyle/>
            <a:p>
              <a:endParaRPr lang="zh-CN" altLang="en-US"/>
            </a:p>
          </p:txBody>
        </p:sp>
        <p:sp>
          <p:nvSpPr>
            <p:cNvPr id="99367" name="Line 39"/>
            <p:cNvSpPr>
              <a:spLocks noChangeShapeType="1"/>
            </p:cNvSpPr>
            <p:nvPr/>
          </p:nvSpPr>
          <p:spPr bwMode="auto">
            <a:xfrm>
              <a:off x="4574" y="1598"/>
              <a:ext cx="911" cy="0"/>
            </a:xfrm>
            <a:prstGeom prst="line">
              <a:avLst/>
            </a:prstGeom>
            <a:noFill/>
            <a:ln w="19050">
              <a:solidFill>
                <a:srgbClr val="FF0000"/>
              </a:solidFill>
              <a:round/>
              <a:headEnd/>
              <a:tailEnd type="triangle" w="sm" len="lg"/>
            </a:ln>
            <a:effectLst/>
          </p:spPr>
          <p:txBody>
            <a:bodyPr wrap="none" anchor="ctr"/>
            <a:lstStyle/>
            <a:p>
              <a:endParaRPr lang="zh-CN" altLang="en-US"/>
            </a:p>
          </p:txBody>
        </p:sp>
      </p:grpSp>
      <p:grpSp>
        <p:nvGrpSpPr>
          <p:cNvPr id="7" name="Group 40"/>
          <p:cNvGrpSpPr>
            <a:grpSpLocks/>
          </p:cNvGrpSpPr>
          <p:nvPr/>
        </p:nvGrpSpPr>
        <p:grpSpPr bwMode="auto">
          <a:xfrm>
            <a:off x="4837112" y="4161234"/>
            <a:ext cx="4343400" cy="2667000"/>
            <a:chOff x="2928" y="2496"/>
            <a:chExt cx="2736" cy="1680"/>
          </a:xfrm>
        </p:grpSpPr>
        <p:sp>
          <p:nvSpPr>
            <p:cNvPr id="99369" name="Rectangle 41"/>
            <p:cNvSpPr>
              <a:spLocks noChangeArrowheads="1"/>
            </p:cNvSpPr>
            <p:nvPr/>
          </p:nvSpPr>
          <p:spPr bwMode="auto">
            <a:xfrm>
              <a:off x="2928" y="2496"/>
              <a:ext cx="2736" cy="1632"/>
            </a:xfrm>
            <a:prstGeom prst="rect">
              <a:avLst/>
            </a:prstGeom>
            <a:noFill/>
            <a:ln w="9525">
              <a:solidFill>
                <a:schemeClr val="tx1"/>
              </a:solidFill>
              <a:miter lim="800000"/>
              <a:headEnd/>
              <a:tailEnd type="none" w="sm" len="lg"/>
            </a:ln>
            <a:effectLst/>
          </p:spPr>
          <p:txBody>
            <a:bodyPr wrap="none" anchor="ctr"/>
            <a:lstStyle/>
            <a:p>
              <a:endParaRPr lang="zh-CN" altLang="en-US"/>
            </a:p>
          </p:txBody>
        </p:sp>
        <p:grpSp>
          <p:nvGrpSpPr>
            <p:cNvPr id="8" name="Group 42"/>
            <p:cNvGrpSpPr>
              <a:grpSpLocks/>
            </p:cNvGrpSpPr>
            <p:nvPr/>
          </p:nvGrpSpPr>
          <p:grpSpPr bwMode="auto">
            <a:xfrm>
              <a:off x="3168" y="2505"/>
              <a:ext cx="2426" cy="1671"/>
              <a:chOff x="3312" y="2553"/>
              <a:chExt cx="2426" cy="1671"/>
            </a:xfrm>
          </p:grpSpPr>
          <p:sp>
            <p:nvSpPr>
              <p:cNvPr id="99371" name="Line 43"/>
              <p:cNvSpPr>
                <a:spLocks noChangeShapeType="1"/>
              </p:cNvSpPr>
              <p:nvPr/>
            </p:nvSpPr>
            <p:spPr bwMode="auto">
              <a:xfrm flipV="1">
                <a:off x="3360" y="3917"/>
                <a:ext cx="2352" cy="0"/>
              </a:xfrm>
              <a:prstGeom prst="line">
                <a:avLst/>
              </a:prstGeom>
              <a:noFill/>
              <a:ln w="12700">
                <a:solidFill>
                  <a:schemeClr val="tx1"/>
                </a:solidFill>
                <a:round/>
                <a:headEnd/>
                <a:tailEnd type="triangle" w="sm" len="lg"/>
              </a:ln>
              <a:effectLst/>
            </p:spPr>
            <p:txBody>
              <a:bodyPr wrap="none" anchor="ctr"/>
              <a:lstStyle/>
              <a:p>
                <a:endParaRPr lang="zh-CN" altLang="en-US"/>
              </a:p>
            </p:txBody>
          </p:sp>
          <p:sp>
            <p:nvSpPr>
              <p:cNvPr id="99372" name="Line 44"/>
              <p:cNvSpPr>
                <a:spLocks noChangeShapeType="1"/>
              </p:cNvSpPr>
              <p:nvPr/>
            </p:nvSpPr>
            <p:spPr bwMode="auto">
              <a:xfrm flipV="1">
                <a:off x="4148" y="2621"/>
                <a:ext cx="0" cy="1296"/>
              </a:xfrm>
              <a:prstGeom prst="line">
                <a:avLst/>
              </a:prstGeom>
              <a:noFill/>
              <a:ln w="12700">
                <a:solidFill>
                  <a:schemeClr val="tx1"/>
                </a:solidFill>
                <a:round/>
                <a:headEnd/>
                <a:tailEnd type="triangle" w="sm" len="lg"/>
              </a:ln>
              <a:effectLst/>
            </p:spPr>
            <p:txBody>
              <a:bodyPr wrap="none" anchor="ctr"/>
              <a:lstStyle/>
              <a:p>
                <a:endParaRPr lang="zh-CN" altLang="en-US"/>
              </a:p>
            </p:txBody>
          </p:sp>
          <p:sp>
            <p:nvSpPr>
              <p:cNvPr id="99373" name="Line 45"/>
              <p:cNvSpPr>
                <a:spLocks noChangeShapeType="1"/>
              </p:cNvSpPr>
              <p:nvPr/>
            </p:nvSpPr>
            <p:spPr bwMode="auto">
              <a:xfrm>
                <a:off x="4724" y="2985"/>
                <a:ext cx="0" cy="912"/>
              </a:xfrm>
              <a:prstGeom prst="line">
                <a:avLst/>
              </a:prstGeom>
              <a:noFill/>
              <a:ln w="9525">
                <a:solidFill>
                  <a:schemeClr val="tx1"/>
                </a:solidFill>
                <a:prstDash val="dash"/>
                <a:round/>
                <a:headEnd/>
                <a:tailEnd/>
              </a:ln>
              <a:effectLst/>
            </p:spPr>
            <p:txBody>
              <a:bodyPr wrap="none" anchor="ctr"/>
              <a:lstStyle/>
              <a:p>
                <a:endParaRPr lang="zh-CN" altLang="en-US"/>
              </a:p>
            </p:txBody>
          </p:sp>
          <p:sp>
            <p:nvSpPr>
              <p:cNvPr id="99374" name="Line 46"/>
              <p:cNvSpPr>
                <a:spLocks noChangeShapeType="1"/>
              </p:cNvSpPr>
              <p:nvPr/>
            </p:nvSpPr>
            <p:spPr bwMode="auto">
              <a:xfrm flipH="1">
                <a:off x="4148" y="2985"/>
                <a:ext cx="576" cy="0"/>
              </a:xfrm>
              <a:prstGeom prst="line">
                <a:avLst/>
              </a:prstGeom>
              <a:noFill/>
              <a:ln w="9525">
                <a:solidFill>
                  <a:schemeClr val="tx1"/>
                </a:solidFill>
                <a:prstDash val="dash"/>
                <a:round/>
                <a:headEnd/>
                <a:tailEnd/>
              </a:ln>
              <a:effectLst/>
            </p:spPr>
            <p:txBody>
              <a:bodyPr wrap="none" anchor="ctr"/>
              <a:lstStyle/>
              <a:p>
                <a:endParaRPr lang="zh-CN" altLang="en-US"/>
              </a:p>
            </p:txBody>
          </p:sp>
          <p:sp>
            <p:nvSpPr>
              <p:cNvPr id="99375" name="Line 47"/>
              <p:cNvSpPr>
                <a:spLocks noChangeShapeType="1"/>
              </p:cNvSpPr>
              <p:nvPr/>
            </p:nvSpPr>
            <p:spPr bwMode="auto">
              <a:xfrm flipV="1">
                <a:off x="4176" y="2985"/>
                <a:ext cx="548" cy="903"/>
              </a:xfrm>
              <a:prstGeom prst="line">
                <a:avLst/>
              </a:prstGeom>
              <a:noFill/>
              <a:ln w="28575">
                <a:solidFill>
                  <a:srgbClr val="FF0000"/>
                </a:solidFill>
                <a:round/>
                <a:headEnd/>
                <a:tailEnd/>
              </a:ln>
              <a:effectLst/>
            </p:spPr>
            <p:txBody>
              <a:bodyPr wrap="none" anchor="ctr"/>
              <a:lstStyle/>
              <a:p>
                <a:endParaRPr lang="zh-CN" altLang="en-US"/>
              </a:p>
            </p:txBody>
          </p:sp>
          <p:sp>
            <p:nvSpPr>
              <p:cNvPr id="99376" name="Freeform 48"/>
              <p:cNvSpPr>
                <a:spLocks/>
              </p:cNvSpPr>
              <p:nvPr/>
            </p:nvSpPr>
            <p:spPr bwMode="auto">
              <a:xfrm>
                <a:off x="4724" y="2985"/>
                <a:ext cx="864" cy="768"/>
              </a:xfrm>
              <a:custGeom>
                <a:avLst/>
                <a:gdLst/>
                <a:ahLst/>
                <a:cxnLst>
                  <a:cxn ang="0">
                    <a:pos x="0" y="0"/>
                  </a:cxn>
                  <a:cxn ang="0">
                    <a:pos x="96" y="144"/>
                  </a:cxn>
                  <a:cxn ang="0">
                    <a:pos x="288" y="384"/>
                  </a:cxn>
                  <a:cxn ang="0">
                    <a:pos x="514" y="579"/>
                  </a:cxn>
                  <a:cxn ang="0">
                    <a:pos x="864" y="768"/>
                  </a:cxn>
                </a:cxnLst>
                <a:rect l="0" t="0" r="r" b="b"/>
                <a:pathLst>
                  <a:path w="864" h="768">
                    <a:moveTo>
                      <a:pt x="0" y="0"/>
                    </a:moveTo>
                    <a:cubicBezTo>
                      <a:pt x="24" y="40"/>
                      <a:pt x="48" y="80"/>
                      <a:pt x="96" y="144"/>
                    </a:cubicBezTo>
                    <a:cubicBezTo>
                      <a:pt x="144" y="208"/>
                      <a:pt x="218" y="312"/>
                      <a:pt x="288" y="384"/>
                    </a:cubicBezTo>
                    <a:cubicBezTo>
                      <a:pt x="358" y="456"/>
                      <a:pt x="418" y="515"/>
                      <a:pt x="514" y="579"/>
                    </a:cubicBezTo>
                    <a:cubicBezTo>
                      <a:pt x="610" y="643"/>
                      <a:pt x="791" y="729"/>
                      <a:pt x="864" y="768"/>
                    </a:cubicBezTo>
                  </a:path>
                </a:pathLst>
              </a:custGeom>
              <a:noFill/>
              <a:ln w="28575" cmpd="sng">
                <a:solidFill>
                  <a:srgbClr val="FF0000"/>
                </a:solidFill>
                <a:round/>
                <a:headEnd/>
                <a:tailEnd/>
              </a:ln>
              <a:effectLst/>
            </p:spPr>
            <p:txBody>
              <a:bodyPr wrap="none" anchor="ctr"/>
              <a:lstStyle/>
              <a:p>
                <a:endParaRPr lang="zh-CN" altLang="en-US"/>
              </a:p>
            </p:txBody>
          </p:sp>
          <p:sp>
            <p:nvSpPr>
              <p:cNvPr id="99377" name="Text Box 49"/>
              <p:cNvSpPr txBox="1">
                <a:spLocks noChangeArrowheads="1"/>
              </p:cNvSpPr>
              <p:nvPr/>
            </p:nvSpPr>
            <p:spPr bwMode="auto">
              <a:xfrm>
                <a:off x="4032" y="3869"/>
                <a:ext cx="228" cy="327"/>
              </a:xfrm>
              <a:prstGeom prst="rect">
                <a:avLst/>
              </a:prstGeom>
              <a:noFill/>
              <a:ln w="9525">
                <a:noFill/>
                <a:miter lim="800000"/>
                <a:headEnd/>
                <a:tailEnd/>
              </a:ln>
              <a:effectLst/>
            </p:spPr>
            <p:txBody>
              <a:bodyPr wrap="none">
                <a:spAutoFit/>
              </a:bodyPr>
              <a:lstStyle/>
              <a:p>
                <a:pPr>
                  <a:spcBef>
                    <a:spcPct val="50000"/>
                  </a:spcBef>
                </a:pPr>
                <a:r>
                  <a:rPr kumimoji="1" lang="en-US" altLang="zh-CN" sz="2800" b="1" i="1">
                    <a:latin typeface="Times New Roman" pitchFamily="18" charset="0"/>
                  </a:rPr>
                  <a:t>0</a:t>
                </a:r>
              </a:p>
            </p:txBody>
          </p:sp>
          <p:sp>
            <p:nvSpPr>
              <p:cNvPr id="99378" name="Text Box 50"/>
              <p:cNvSpPr txBox="1">
                <a:spLocks noChangeArrowheads="1"/>
              </p:cNvSpPr>
              <p:nvPr/>
            </p:nvSpPr>
            <p:spPr bwMode="auto">
              <a:xfrm>
                <a:off x="4580" y="3897"/>
                <a:ext cx="265" cy="327"/>
              </a:xfrm>
              <a:prstGeom prst="rect">
                <a:avLst/>
              </a:prstGeom>
              <a:noFill/>
              <a:ln w="9525">
                <a:noFill/>
                <a:miter lim="800000"/>
                <a:headEnd/>
                <a:tailEnd/>
              </a:ln>
              <a:effectLst/>
            </p:spPr>
            <p:txBody>
              <a:bodyPr wrap="none">
                <a:spAutoFit/>
              </a:bodyPr>
              <a:lstStyle/>
              <a:p>
                <a:pPr>
                  <a:spcBef>
                    <a:spcPct val="50000"/>
                  </a:spcBef>
                </a:pPr>
                <a:r>
                  <a:rPr kumimoji="1" lang="en-US" altLang="zh-CN" sz="2800" b="1" i="1">
                    <a:latin typeface="Times New Roman" pitchFamily="18" charset="0"/>
                  </a:rPr>
                  <a:t>R</a:t>
                </a:r>
              </a:p>
            </p:txBody>
          </p:sp>
          <p:sp>
            <p:nvSpPr>
              <p:cNvPr id="99379" name="Text Box 51"/>
              <p:cNvSpPr txBox="1">
                <a:spLocks noChangeArrowheads="1"/>
              </p:cNvSpPr>
              <p:nvPr/>
            </p:nvSpPr>
            <p:spPr bwMode="auto">
              <a:xfrm>
                <a:off x="4176" y="2553"/>
                <a:ext cx="265" cy="327"/>
              </a:xfrm>
              <a:prstGeom prst="rect">
                <a:avLst/>
              </a:prstGeom>
              <a:noFill/>
              <a:ln w="9525">
                <a:noFill/>
                <a:miter lim="800000"/>
                <a:headEnd/>
                <a:tailEnd/>
              </a:ln>
              <a:effectLst/>
            </p:spPr>
            <p:txBody>
              <a:bodyPr wrap="none">
                <a:spAutoFit/>
              </a:bodyPr>
              <a:lstStyle/>
              <a:p>
                <a:pPr>
                  <a:spcBef>
                    <a:spcPct val="50000"/>
                  </a:spcBef>
                </a:pPr>
                <a:r>
                  <a:rPr kumimoji="1" lang="en-US" altLang="zh-CN" sz="2800" b="1" i="1">
                    <a:latin typeface="Times New Roman" pitchFamily="18" charset="0"/>
                  </a:rPr>
                  <a:t>E</a:t>
                </a:r>
              </a:p>
            </p:txBody>
          </p:sp>
          <p:graphicFrame>
            <p:nvGraphicFramePr>
              <p:cNvPr id="99380" name="Object 52"/>
              <p:cNvGraphicFramePr>
                <a:graphicFrameLocks noChangeAspect="1"/>
              </p:cNvGraphicFramePr>
              <p:nvPr/>
            </p:nvGraphicFramePr>
            <p:xfrm>
              <a:off x="3312" y="2692"/>
              <a:ext cx="808" cy="668"/>
            </p:xfrm>
            <a:graphic>
              <a:graphicData uri="http://schemas.openxmlformats.org/presentationml/2006/ole">
                <p:oleObj spid="_x0000_s33887" name="Equation" r:id="rId8" imgW="520474" imgH="431613" progId="Equation.DSMT4">
                  <p:embed/>
                </p:oleObj>
              </a:graphicData>
            </a:graphic>
          </p:graphicFrame>
          <p:graphicFrame>
            <p:nvGraphicFramePr>
              <p:cNvPr id="99381" name="Object 53"/>
              <p:cNvGraphicFramePr>
                <a:graphicFrameLocks noChangeAspect="1"/>
              </p:cNvGraphicFramePr>
              <p:nvPr/>
            </p:nvGraphicFramePr>
            <p:xfrm>
              <a:off x="5444" y="3897"/>
              <a:ext cx="294" cy="288"/>
            </p:xfrm>
            <a:graphic>
              <a:graphicData uri="http://schemas.openxmlformats.org/presentationml/2006/ole">
                <p:oleObj spid="_x0000_s33888" name="公式" r:id="rId9" imgW="114102" imgH="126780" progId="Equation.3">
                  <p:embed/>
                </p:oleObj>
              </a:graphicData>
            </a:graphic>
          </p:graphicFrame>
        </p:grpSp>
      </p:grpSp>
      <p:graphicFrame>
        <p:nvGraphicFramePr>
          <p:cNvPr id="99382" name="Object 54"/>
          <p:cNvGraphicFramePr>
            <a:graphicFrameLocks noChangeAspect="1"/>
          </p:cNvGraphicFramePr>
          <p:nvPr>
            <p:extLst>
              <p:ext uri="{D42A27DB-BD31-4B8C-83A1-F6EECF244321}">
                <p14:modId xmlns:p14="http://schemas.microsoft.com/office/powerpoint/2010/main" xmlns="" val="3428284502"/>
              </p:ext>
            </p:extLst>
          </p:nvPr>
        </p:nvGraphicFramePr>
        <p:xfrm>
          <a:off x="1655589" y="1932707"/>
          <a:ext cx="1692275" cy="503238"/>
        </p:xfrm>
        <a:graphic>
          <a:graphicData uri="http://schemas.openxmlformats.org/presentationml/2006/ole">
            <p:oleObj spid="_x0000_s33889" name="Equation" r:id="rId10" imgW="596641" imgH="177723" progId="Equation.DSMT4">
              <p:embed/>
            </p:oleObj>
          </a:graphicData>
        </a:graphic>
      </p:graphicFrame>
      <p:sp>
        <p:nvSpPr>
          <p:cNvPr id="99383" name="Text Box 55"/>
          <p:cNvSpPr txBox="1">
            <a:spLocks noChangeArrowheads="1"/>
          </p:cNvSpPr>
          <p:nvPr/>
        </p:nvSpPr>
        <p:spPr bwMode="auto">
          <a:xfrm>
            <a:off x="969789" y="1916832"/>
            <a:ext cx="914400" cy="519113"/>
          </a:xfrm>
          <a:prstGeom prst="rect">
            <a:avLst/>
          </a:prstGeom>
          <a:noFill/>
          <a:ln w="9525">
            <a:noFill/>
            <a:miter lim="800000"/>
            <a:headEnd/>
            <a:tailEnd type="none" w="sm" len="lg"/>
          </a:ln>
          <a:effectLst/>
        </p:spPr>
        <p:txBody>
          <a:bodyPr>
            <a:spAutoFit/>
          </a:bodyPr>
          <a:lstStyle/>
          <a:p>
            <a:pPr>
              <a:spcBef>
                <a:spcPct val="50000"/>
              </a:spcBef>
            </a:pPr>
            <a:r>
              <a:rPr lang="en-US" altLang="zh-CN" sz="2800" dirty="0">
                <a:solidFill>
                  <a:srgbClr val="CC0000"/>
                </a:solidFill>
                <a:latin typeface="Times New Roman" pitchFamily="18" charset="0"/>
              </a:rPr>
              <a:t>1</a:t>
            </a:r>
            <a:r>
              <a:rPr lang="zh-CN" altLang="en-US" sz="2800" b="1" dirty="0">
                <a:solidFill>
                  <a:srgbClr val="1C1C1C"/>
                </a:solidFill>
                <a:latin typeface="Times New Roman" pitchFamily="18" charset="0"/>
              </a:rPr>
              <a:t>）</a:t>
            </a:r>
          </a:p>
        </p:txBody>
      </p:sp>
      <p:grpSp>
        <p:nvGrpSpPr>
          <p:cNvPr id="9" name="Group 56"/>
          <p:cNvGrpSpPr>
            <a:grpSpLocks/>
          </p:cNvGrpSpPr>
          <p:nvPr/>
        </p:nvGrpSpPr>
        <p:grpSpPr bwMode="auto">
          <a:xfrm>
            <a:off x="784920" y="4509120"/>
            <a:ext cx="1676400" cy="530225"/>
            <a:chOff x="576" y="2544"/>
            <a:chExt cx="1056" cy="334"/>
          </a:xfrm>
        </p:grpSpPr>
        <p:graphicFrame>
          <p:nvGraphicFramePr>
            <p:cNvPr id="99385" name="Object 57"/>
            <p:cNvGraphicFramePr>
              <a:graphicFrameLocks noChangeAspect="1"/>
            </p:cNvGraphicFramePr>
            <p:nvPr/>
          </p:nvGraphicFramePr>
          <p:xfrm>
            <a:off x="974" y="2544"/>
            <a:ext cx="658" cy="295"/>
          </p:xfrm>
          <a:graphic>
            <a:graphicData uri="http://schemas.openxmlformats.org/presentationml/2006/ole">
              <p:oleObj spid="_x0000_s33890" name="Equation" r:id="rId11" imgW="368140" imgH="165028" progId="Equation.DSMT4">
                <p:embed/>
              </p:oleObj>
            </a:graphicData>
          </a:graphic>
        </p:graphicFrame>
        <p:sp>
          <p:nvSpPr>
            <p:cNvPr id="99386" name="Text Box 58"/>
            <p:cNvSpPr txBox="1">
              <a:spLocks noChangeArrowheads="1"/>
            </p:cNvSpPr>
            <p:nvPr/>
          </p:nvSpPr>
          <p:spPr bwMode="auto">
            <a:xfrm>
              <a:off x="576" y="2551"/>
              <a:ext cx="576" cy="327"/>
            </a:xfrm>
            <a:prstGeom prst="rect">
              <a:avLst/>
            </a:prstGeom>
            <a:noFill/>
            <a:ln w="9525">
              <a:noFill/>
              <a:miter lim="800000"/>
              <a:headEnd/>
              <a:tailEnd type="none" w="sm" len="lg"/>
            </a:ln>
            <a:effectLst/>
          </p:spPr>
          <p:txBody>
            <a:bodyPr>
              <a:spAutoFit/>
            </a:bodyPr>
            <a:lstStyle/>
            <a:p>
              <a:pPr>
                <a:spcBef>
                  <a:spcPct val="50000"/>
                </a:spcBef>
              </a:pPr>
              <a:r>
                <a:rPr lang="en-US" altLang="zh-CN" sz="2800" dirty="0">
                  <a:solidFill>
                    <a:srgbClr val="CC0000"/>
                  </a:solidFill>
                  <a:latin typeface="Times New Roman" pitchFamily="18" charset="0"/>
                </a:rPr>
                <a:t>2</a:t>
              </a:r>
              <a:r>
                <a:rPr lang="zh-CN" altLang="en-US" sz="2800" b="1" dirty="0">
                  <a:solidFill>
                    <a:srgbClr val="1C1C1C"/>
                  </a:solidFill>
                  <a:latin typeface="Times New Roman" pitchFamily="18" charset="0"/>
                </a:rPr>
                <a:t>）</a:t>
              </a:r>
            </a:p>
          </p:txBody>
        </p:sp>
      </p:grpSp>
      <p:sp>
        <p:nvSpPr>
          <p:cNvPr id="99387" name="Text Box 59"/>
          <p:cNvSpPr txBox="1">
            <a:spLocks noChangeArrowheads="1"/>
          </p:cNvSpPr>
          <p:nvPr/>
        </p:nvSpPr>
        <p:spPr bwMode="auto">
          <a:xfrm>
            <a:off x="140147" y="1844824"/>
            <a:ext cx="974725" cy="519113"/>
          </a:xfrm>
          <a:prstGeom prst="rect">
            <a:avLst/>
          </a:prstGeom>
          <a:noFill/>
          <a:ln w="9525">
            <a:noFill/>
            <a:miter lim="800000"/>
            <a:headEnd/>
            <a:tailEnd/>
          </a:ln>
          <a:effectLst/>
        </p:spPr>
        <p:txBody>
          <a:bodyPr>
            <a:spAutoFit/>
          </a:bodyPr>
          <a:lstStyle/>
          <a:p>
            <a:pPr>
              <a:spcBef>
                <a:spcPct val="50000"/>
              </a:spcBef>
            </a:pPr>
            <a:r>
              <a:rPr kumimoji="1" lang="zh-CN" altLang="en-US" sz="2800" b="1" dirty="0" smtClean="0">
                <a:solidFill>
                  <a:srgbClr val="FF0000"/>
                </a:solidFill>
                <a:latin typeface="黑体" pitchFamily="49" charset="-122"/>
                <a:ea typeface="黑体" pitchFamily="49" charset="-122"/>
              </a:rPr>
              <a:t>解：</a:t>
            </a:r>
            <a:endParaRPr kumimoji="1" lang="zh-CN" altLang="en-US" sz="2800" b="1" dirty="0">
              <a:solidFill>
                <a:srgbClr val="FF0000"/>
              </a:solidFill>
              <a:latin typeface="黑体" pitchFamily="49" charset="-122"/>
              <a:ea typeface="黑体" pitchFamily="49" charset="-122"/>
            </a:endParaRPr>
          </a:p>
        </p:txBody>
      </p:sp>
      <p:graphicFrame>
        <p:nvGraphicFramePr>
          <p:cNvPr id="99388" name="Object 60"/>
          <p:cNvGraphicFramePr>
            <a:graphicFrameLocks noChangeAspect="1"/>
          </p:cNvGraphicFramePr>
          <p:nvPr>
            <p:extLst>
              <p:ext uri="{D42A27DB-BD31-4B8C-83A1-F6EECF244321}">
                <p14:modId xmlns:p14="http://schemas.microsoft.com/office/powerpoint/2010/main" xmlns="" val="1111330827"/>
              </p:ext>
            </p:extLst>
          </p:nvPr>
        </p:nvGraphicFramePr>
        <p:xfrm>
          <a:off x="0" y="2264916"/>
          <a:ext cx="5715000" cy="1308100"/>
        </p:xfrm>
        <a:graphic>
          <a:graphicData uri="http://schemas.openxmlformats.org/presentationml/2006/ole">
            <p:oleObj spid="_x0000_s33891" name="Equation" r:id="rId12" imgW="2171700" imgH="495300" progId="Equation.3">
              <p:embed/>
            </p:oleObj>
          </a:graphicData>
        </a:graphic>
      </p:graphicFrame>
      <p:graphicFrame>
        <p:nvGraphicFramePr>
          <p:cNvPr id="99389" name="Object 61"/>
          <p:cNvGraphicFramePr>
            <a:graphicFrameLocks noChangeAspect="1"/>
          </p:cNvGraphicFramePr>
          <p:nvPr>
            <p:extLst>
              <p:ext uri="{D42A27DB-BD31-4B8C-83A1-F6EECF244321}">
                <p14:modId xmlns:p14="http://schemas.microsoft.com/office/powerpoint/2010/main" xmlns="" val="1868841292"/>
              </p:ext>
            </p:extLst>
          </p:nvPr>
        </p:nvGraphicFramePr>
        <p:xfrm>
          <a:off x="251520" y="4797003"/>
          <a:ext cx="4038600" cy="1311275"/>
        </p:xfrm>
        <a:graphic>
          <a:graphicData uri="http://schemas.openxmlformats.org/presentationml/2006/ole">
            <p:oleObj spid="_x0000_s33892" name="Equation" r:id="rId13" imgW="1358900" imgH="457200" progId="Equation.3">
              <p:embed/>
            </p:oleObj>
          </a:graphicData>
        </a:graphic>
      </p:graphicFrame>
      <p:sp>
        <p:nvSpPr>
          <p:cNvPr id="62" name="Text Box 2"/>
          <p:cNvSpPr txBox="1">
            <a:spLocks noChangeArrowheads="1"/>
          </p:cNvSpPr>
          <p:nvPr/>
        </p:nvSpPr>
        <p:spPr bwMode="auto">
          <a:xfrm>
            <a:off x="609600" y="188640"/>
            <a:ext cx="48768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a:solidFill>
                  <a:srgbClr val="00B050"/>
                </a:solidFill>
                <a:latin typeface="黑体" pitchFamily="2" charset="-122"/>
                <a:ea typeface="黑体" pitchFamily="2" charset="-122"/>
              </a:rPr>
              <a:t>三</a:t>
            </a:r>
            <a:r>
              <a:rPr kumimoji="1" lang="zh-CN" altLang="en-US" sz="3200" b="1" dirty="0" smtClean="0">
                <a:solidFill>
                  <a:srgbClr val="00B050"/>
                </a:solidFill>
                <a:latin typeface="黑体" pitchFamily="2" charset="-122"/>
                <a:ea typeface="黑体" pitchFamily="2" charset="-122"/>
              </a:rPr>
              <a:t> </a:t>
            </a:r>
            <a:r>
              <a:rPr kumimoji="1" lang="zh-CN" altLang="en-US" sz="3200" b="1" dirty="0">
                <a:solidFill>
                  <a:srgbClr val="00B050"/>
                </a:solidFill>
                <a:latin typeface="黑体" pitchFamily="2" charset="-122"/>
                <a:ea typeface="黑体" pitchFamily="2" charset="-122"/>
              </a:rPr>
              <a:t>高斯定理的应用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9382"/>
                                        </p:tgtEl>
                                        <p:attrNameLst>
                                          <p:attrName>style.visibility</p:attrName>
                                        </p:attrNameLst>
                                      </p:cBhvr>
                                      <p:to>
                                        <p:strVal val="visible"/>
                                      </p:to>
                                    </p:set>
                                    <p:animEffect transition="in" filter="blinds(horizontal)">
                                      <p:cBhvr>
                                        <p:cTn id="7" dur="500"/>
                                        <p:tgtEl>
                                          <p:spTgt spid="9938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9388"/>
                                        </p:tgtEl>
                                        <p:attrNameLst>
                                          <p:attrName>style.visibility</p:attrName>
                                        </p:attrNameLst>
                                      </p:cBhvr>
                                      <p:to>
                                        <p:strVal val="visible"/>
                                      </p:to>
                                    </p:set>
                                    <p:animEffect transition="in" filter="blinds(horizontal)">
                                      <p:cBhvr>
                                        <p:cTn id="17" dur="500"/>
                                        <p:tgtEl>
                                          <p:spTgt spid="9938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9331"/>
                                        </p:tgtEl>
                                        <p:attrNameLst>
                                          <p:attrName>style.visibility</p:attrName>
                                        </p:attrNameLst>
                                      </p:cBhvr>
                                      <p:to>
                                        <p:strVal val="visible"/>
                                      </p:to>
                                    </p:set>
                                    <p:animEffect transition="in" filter="blinds(horizontal)">
                                      <p:cBhvr>
                                        <p:cTn id="22" dur="500"/>
                                        <p:tgtEl>
                                          <p:spTgt spid="9933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9332"/>
                                        </p:tgtEl>
                                        <p:attrNameLst>
                                          <p:attrName>style.visibility</p:attrName>
                                        </p:attrNameLst>
                                      </p:cBhvr>
                                      <p:to>
                                        <p:strVal val="visible"/>
                                      </p:to>
                                    </p:set>
                                    <p:animEffect transition="in" filter="blinds(horizontal)">
                                      <p:cBhvr>
                                        <p:cTn id="27" dur="500"/>
                                        <p:tgtEl>
                                          <p:spTgt spid="9933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ox(in)">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99389"/>
                                        </p:tgtEl>
                                        <p:attrNameLst>
                                          <p:attrName>style.visibility</p:attrName>
                                        </p:attrNameLst>
                                      </p:cBhvr>
                                      <p:to>
                                        <p:strVal val="visible"/>
                                      </p:to>
                                    </p:set>
                                    <p:animEffect transition="in" filter="blinds(horizontal)">
                                      <p:cBhvr>
                                        <p:cTn id="42" dur="500"/>
                                        <p:tgtEl>
                                          <p:spTgt spid="9938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99330"/>
                                        </p:tgtEl>
                                        <p:attrNameLst>
                                          <p:attrName>style.visibility</p:attrName>
                                        </p:attrNameLst>
                                      </p:cBhvr>
                                      <p:to>
                                        <p:strVal val="visible"/>
                                      </p:to>
                                    </p:set>
                                    <p:animEffect transition="in" filter="blinds(horizontal)">
                                      <p:cBhvr>
                                        <p:cTn id="47" dur="500"/>
                                        <p:tgtEl>
                                          <p:spTgt spid="99330"/>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box(in)">
                                      <p:cBhvr>
                                        <p:cTn id="5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257800" y="2452513"/>
            <a:ext cx="3657600" cy="4343400"/>
            <a:chOff x="3312" y="1344"/>
            <a:chExt cx="2304" cy="2736"/>
          </a:xfrm>
        </p:grpSpPr>
        <p:sp>
          <p:nvSpPr>
            <p:cNvPr id="52227" name="Rectangle 3"/>
            <p:cNvSpPr>
              <a:spLocks noChangeArrowheads="1"/>
            </p:cNvSpPr>
            <p:nvPr/>
          </p:nvSpPr>
          <p:spPr bwMode="auto">
            <a:xfrm>
              <a:off x="3312" y="1344"/>
              <a:ext cx="2304" cy="2736"/>
            </a:xfrm>
            <a:prstGeom prst="rect">
              <a:avLst/>
            </a:prstGeom>
            <a:solidFill>
              <a:schemeClr val="bg1"/>
            </a:solidFill>
            <a:ln w="9525">
              <a:solidFill>
                <a:srgbClr val="006666"/>
              </a:solidFill>
              <a:miter lim="800000"/>
              <a:headEnd/>
              <a:tailEnd type="none" w="sm" len="lg"/>
            </a:ln>
            <a:effectLst/>
          </p:spPr>
          <p:txBody>
            <a:bodyPr wrap="none" anchor="ctr"/>
            <a:lstStyle/>
            <a:p>
              <a:endParaRPr lang="zh-CN" altLang="en-US"/>
            </a:p>
          </p:txBody>
        </p:sp>
        <p:grpSp>
          <p:nvGrpSpPr>
            <p:cNvPr id="3" name="Group 4"/>
            <p:cNvGrpSpPr>
              <a:grpSpLocks/>
            </p:cNvGrpSpPr>
            <p:nvPr/>
          </p:nvGrpSpPr>
          <p:grpSpPr bwMode="auto">
            <a:xfrm>
              <a:off x="4176" y="1680"/>
              <a:ext cx="225" cy="2304"/>
              <a:chOff x="4176" y="1680"/>
              <a:chExt cx="225" cy="2304"/>
            </a:xfrm>
          </p:grpSpPr>
          <p:sp>
            <p:nvSpPr>
              <p:cNvPr id="52229" name="AutoShape 5"/>
              <p:cNvSpPr>
                <a:spLocks noChangeArrowheads="1"/>
              </p:cNvSpPr>
              <p:nvPr/>
            </p:nvSpPr>
            <p:spPr bwMode="auto">
              <a:xfrm>
                <a:off x="4176" y="1867"/>
                <a:ext cx="192" cy="1880"/>
              </a:xfrm>
              <a:prstGeom prst="can">
                <a:avLst>
                  <a:gd name="adj" fmla="val 55713"/>
                </a:avLst>
              </a:prstGeom>
              <a:gradFill rotWithShape="0">
                <a:gsLst>
                  <a:gs pos="0">
                    <a:schemeClr val="accent1">
                      <a:gamma/>
                      <a:shade val="66275"/>
                      <a:invGamma/>
                    </a:schemeClr>
                  </a:gs>
                  <a:gs pos="50000">
                    <a:schemeClr val="accent1"/>
                  </a:gs>
                  <a:gs pos="100000">
                    <a:schemeClr val="accent1">
                      <a:gamma/>
                      <a:shade val="66275"/>
                      <a:invGamma/>
                    </a:schemeClr>
                  </a:gs>
                </a:gsLst>
                <a:lin ang="0" scaled="1"/>
              </a:gradFill>
              <a:ln w="9525">
                <a:solidFill>
                  <a:schemeClr val="tx1"/>
                </a:solidFill>
                <a:round/>
                <a:headEnd/>
                <a:tailEnd/>
              </a:ln>
              <a:effectLst/>
            </p:spPr>
            <p:txBody>
              <a:bodyPr wrap="none" anchor="ctr"/>
              <a:lstStyle/>
              <a:p>
                <a:endParaRPr lang="zh-CN" altLang="en-US"/>
              </a:p>
            </p:txBody>
          </p:sp>
          <p:sp>
            <p:nvSpPr>
              <p:cNvPr id="52230" name="Text Box 6"/>
              <p:cNvSpPr txBox="1">
                <a:spLocks noChangeArrowheads="1"/>
              </p:cNvSpPr>
              <p:nvPr/>
            </p:nvSpPr>
            <p:spPr bwMode="auto">
              <a:xfrm>
                <a:off x="4176" y="1971"/>
                <a:ext cx="225" cy="2013"/>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p>
              <a:p>
                <a:pPr>
                  <a:spcBef>
                    <a:spcPct val="50000"/>
                  </a:spcBef>
                </a:pPr>
                <a:r>
                  <a:rPr kumimoji="1" lang="en-US" altLang="zh-CN" sz="2400" b="1">
                    <a:solidFill>
                      <a:srgbClr val="FF0000"/>
                    </a:solidFill>
                    <a:latin typeface="Times New Roman" pitchFamily="18" charset="0"/>
                  </a:rPr>
                  <a:t>+</a:t>
                </a:r>
              </a:p>
              <a:p>
                <a:pPr>
                  <a:spcBef>
                    <a:spcPct val="50000"/>
                  </a:spcBef>
                </a:pPr>
                <a:r>
                  <a:rPr kumimoji="1" lang="en-US" altLang="zh-CN" sz="2400" b="1">
                    <a:solidFill>
                      <a:srgbClr val="FF0000"/>
                    </a:solidFill>
                    <a:latin typeface="Times New Roman" pitchFamily="18" charset="0"/>
                  </a:rPr>
                  <a:t>+</a:t>
                </a:r>
              </a:p>
              <a:p>
                <a:pPr>
                  <a:spcBef>
                    <a:spcPct val="50000"/>
                  </a:spcBef>
                </a:pPr>
                <a:r>
                  <a:rPr kumimoji="1" lang="en-US" altLang="zh-CN" sz="2400" b="1">
                    <a:solidFill>
                      <a:srgbClr val="FF0000"/>
                    </a:solidFill>
                    <a:latin typeface="Times New Roman" pitchFamily="18" charset="0"/>
                  </a:rPr>
                  <a:t>+</a:t>
                </a:r>
              </a:p>
              <a:p>
                <a:pPr>
                  <a:spcBef>
                    <a:spcPct val="50000"/>
                  </a:spcBef>
                </a:pPr>
                <a:r>
                  <a:rPr kumimoji="1" lang="en-US" altLang="zh-CN" sz="2400" b="1">
                    <a:solidFill>
                      <a:srgbClr val="FF0000"/>
                    </a:solidFill>
                    <a:latin typeface="Times New Roman" pitchFamily="18" charset="0"/>
                  </a:rPr>
                  <a:t>+</a:t>
                </a:r>
              </a:p>
              <a:p>
                <a:pPr>
                  <a:spcBef>
                    <a:spcPct val="50000"/>
                  </a:spcBef>
                </a:pPr>
                <a:endParaRPr kumimoji="1" lang="en-US" altLang="zh-CN" sz="2400" b="1">
                  <a:solidFill>
                    <a:srgbClr val="FF0000"/>
                  </a:solidFill>
                  <a:latin typeface="Times New Roman" pitchFamily="18" charset="0"/>
                </a:endParaRPr>
              </a:p>
            </p:txBody>
          </p:sp>
          <p:sp>
            <p:nvSpPr>
              <p:cNvPr id="52231" name="Line 7"/>
              <p:cNvSpPr>
                <a:spLocks noChangeShapeType="1"/>
              </p:cNvSpPr>
              <p:nvPr/>
            </p:nvSpPr>
            <p:spPr bwMode="auto">
              <a:xfrm>
                <a:off x="4176" y="1680"/>
                <a:ext cx="0" cy="240"/>
              </a:xfrm>
              <a:prstGeom prst="line">
                <a:avLst/>
              </a:prstGeom>
              <a:noFill/>
              <a:ln w="19050">
                <a:solidFill>
                  <a:schemeClr val="tx1"/>
                </a:solidFill>
                <a:prstDash val="sysDot"/>
                <a:round/>
                <a:headEnd/>
                <a:tailEnd/>
              </a:ln>
              <a:effectLst/>
            </p:spPr>
            <p:txBody>
              <a:bodyPr wrap="none"/>
              <a:lstStyle/>
              <a:p>
                <a:endParaRPr lang="zh-CN" altLang="en-US"/>
              </a:p>
            </p:txBody>
          </p:sp>
          <p:sp>
            <p:nvSpPr>
              <p:cNvPr id="52232" name="Line 8"/>
              <p:cNvSpPr>
                <a:spLocks noChangeShapeType="1"/>
              </p:cNvSpPr>
              <p:nvPr/>
            </p:nvSpPr>
            <p:spPr bwMode="auto">
              <a:xfrm>
                <a:off x="4368" y="1680"/>
                <a:ext cx="0" cy="240"/>
              </a:xfrm>
              <a:prstGeom prst="line">
                <a:avLst/>
              </a:prstGeom>
              <a:noFill/>
              <a:ln w="19050">
                <a:solidFill>
                  <a:schemeClr val="tx1"/>
                </a:solidFill>
                <a:prstDash val="sysDot"/>
                <a:round/>
                <a:headEnd/>
                <a:tailEnd/>
              </a:ln>
              <a:effectLst/>
            </p:spPr>
            <p:txBody>
              <a:bodyPr wrap="none"/>
              <a:lstStyle/>
              <a:p>
                <a:endParaRPr lang="zh-CN" altLang="en-US"/>
              </a:p>
            </p:txBody>
          </p:sp>
          <p:sp>
            <p:nvSpPr>
              <p:cNvPr id="52233" name="Line 9"/>
              <p:cNvSpPr>
                <a:spLocks noChangeShapeType="1"/>
              </p:cNvSpPr>
              <p:nvPr/>
            </p:nvSpPr>
            <p:spPr bwMode="auto">
              <a:xfrm>
                <a:off x="4176" y="3744"/>
                <a:ext cx="0" cy="240"/>
              </a:xfrm>
              <a:prstGeom prst="line">
                <a:avLst/>
              </a:prstGeom>
              <a:noFill/>
              <a:ln w="19050">
                <a:solidFill>
                  <a:schemeClr val="tx1"/>
                </a:solidFill>
                <a:prstDash val="sysDot"/>
                <a:round/>
                <a:headEnd/>
                <a:tailEnd/>
              </a:ln>
              <a:effectLst/>
            </p:spPr>
            <p:txBody>
              <a:bodyPr wrap="none"/>
              <a:lstStyle/>
              <a:p>
                <a:endParaRPr lang="zh-CN" altLang="en-US"/>
              </a:p>
            </p:txBody>
          </p:sp>
          <p:sp>
            <p:nvSpPr>
              <p:cNvPr id="52234" name="Line 10"/>
              <p:cNvSpPr>
                <a:spLocks noChangeShapeType="1"/>
              </p:cNvSpPr>
              <p:nvPr/>
            </p:nvSpPr>
            <p:spPr bwMode="auto">
              <a:xfrm>
                <a:off x="4368" y="3744"/>
                <a:ext cx="0" cy="240"/>
              </a:xfrm>
              <a:prstGeom prst="line">
                <a:avLst/>
              </a:prstGeom>
              <a:noFill/>
              <a:ln w="19050">
                <a:solidFill>
                  <a:schemeClr val="tx1"/>
                </a:solidFill>
                <a:prstDash val="sysDot"/>
                <a:round/>
                <a:headEnd/>
                <a:tailEnd/>
              </a:ln>
              <a:effectLst/>
            </p:spPr>
            <p:txBody>
              <a:bodyPr wrap="none"/>
              <a:lstStyle/>
              <a:p>
                <a:endParaRPr lang="zh-CN" altLang="en-US"/>
              </a:p>
            </p:txBody>
          </p:sp>
        </p:grpSp>
        <p:grpSp>
          <p:nvGrpSpPr>
            <p:cNvPr id="4" name="Group 11"/>
            <p:cNvGrpSpPr>
              <a:grpSpLocks/>
            </p:cNvGrpSpPr>
            <p:nvPr/>
          </p:nvGrpSpPr>
          <p:grpSpPr bwMode="auto">
            <a:xfrm>
              <a:off x="3504" y="1344"/>
              <a:ext cx="2016" cy="2544"/>
              <a:chOff x="3504" y="1344"/>
              <a:chExt cx="2016" cy="2544"/>
            </a:xfrm>
          </p:grpSpPr>
          <p:graphicFrame>
            <p:nvGraphicFramePr>
              <p:cNvPr id="52236" name="Object 12"/>
              <p:cNvGraphicFramePr>
                <a:graphicFrameLocks noChangeAspect="1"/>
              </p:cNvGraphicFramePr>
              <p:nvPr/>
            </p:nvGraphicFramePr>
            <p:xfrm>
              <a:off x="4306" y="2932"/>
              <a:ext cx="302" cy="332"/>
            </p:xfrm>
            <a:graphic>
              <a:graphicData uri="http://schemas.openxmlformats.org/presentationml/2006/ole">
                <p:oleObj spid="_x0000_s34938" name="Equation" r:id="rId3" imgW="126835" imgH="139518" progId="Equation.3">
                  <p:embed/>
                </p:oleObj>
              </a:graphicData>
            </a:graphic>
          </p:graphicFrame>
          <p:sp>
            <p:nvSpPr>
              <p:cNvPr id="52237" name="Line 13"/>
              <p:cNvSpPr>
                <a:spLocks noChangeShapeType="1"/>
              </p:cNvSpPr>
              <p:nvPr/>
            </p:nvSpPr>
            <p:spPr bwMode="auto">
              <a:xfrm flipH="1">
                <a:off x="3504" y="2976"/>
                <a:ext cx="768" cy="672"/>
              </a:xfrm>
              <a:prstGeom prst="line">
                <a:avLst/>
              </a:prstGeom>
              <a:noFill/>
              <a:ln w="12700">
                <a:solidFill>
                  <a:schemeClr val="tx1"/>
                </a:solidFill>
                <a:round/>
                <a:headEnd/>
                <a:tailEnd type="triangle" w="sm" len="lg"/>
              </a:ln>
              <a:effectLst/>
            </p:spPr>
            <p:txBody>
              <a:bodyPr wrap="none"/>
              <a:lstStyle/>
              <a:p>
                <a:endParaRPr lang="zh-CN" altLang="en-US"/>
              </a:p>
            </p:txBody>
          </p:sp>
          <p:sp>
            <p:nvSpPr>
              <p:cNvPr id="52238" name="Line 14"/>
              <p:cNvSpPr>
                <a:spLocks noChangeShapeType="1"/>
              </p:cNvSpPr>
              <p:nvPr/>
            </p:nvSpPr>
            <p:spPr bwMode="auto">
              <a:xfrm>
                <a:off x="4272" y="2976"/>
                <a:ext cx="1200" cy="0"/>
              </a:xfrm>
              <a:prstGeom prst="line">
                <a:avLst/>
              </a:prstGeom>
              <a:noFill/>
              <a:ln w="12700">
                <a:solidFill>
                  <a:schemeClr val="tx1"/>
                </a:solidFill>
                <a:round/>
                <a:headEnd/>
                <a:tailEnd type="triangle" w="sm" len="lg"/>
              </a:ln>
              <a:effectLst/>
            </p:spPr>
            <p:txBody>
              <a:bodyPr wrap="none"/>
              <a:lstStyle/>
              <a:p>
                <a:endParaRPr lang="zh-CN" altLang="en-US"/>
              </a:p>
            </p:txBody>
          </p:sp>
          <p:sp>
            <p:nvSpPr>
              <p:cNvPr id="52239" name="Line 15"/>
              <p:cNvSpPr>
                <a:spLocks noChangeShapeType="1"/>
              </p:cNvSpPr>
              <p:nvPr/>
            </p:nvSpPr>
            <p:spPr bwMode="auto">
              <a:xfrm flipV="1">
                <a:off x="4272" y="1392"/>
                <a:ext cx="0" cy="528"/>
              </a:xfrm>
              <a:prstGeom prst="line">
                <a:avLst/>
              </a:prstGeom>
              <a:noFill/>
              <a:ln w="12700">
                <a:solidFill>
                  <a:schemeClr val="tx1"/>
                </a:solidFill>
                <a:round/>
                <a:headEnd/>
                <a:tailEnd type="triangle" w="sm" len="lg"/>
              </a:ln>
              <a:effectLst/>
            </p:spPr>
            <p:txBody>
              <a:bodyPr wrap="none"/>
              <a:lstStyle/>
              <a:p>
                <a:endParaRPr lang="zh-CN" altLang="en-US"/>
              </a:p>
            </p:txBody>
          </p:sp>
          <p:graphicFrame>
            <p:nvGraphicFramePr>
              <p:cNvPr id="52240" name="Object 16"/>
              <p:cNvGraphicFramePr>
                <a:graphicFrameLocks noChangeAspect="1"/>
              </p:cNvGraphicFramePr>
              <p:nvPr/>
            </p:nvGraphicFramePr>
            <p:xfrm>
              <a:off x="3552" y="3552"/>
              <a:ext cx="305" cy="336"/>
            </p:xfrm>
            <a:graphic>
              <a:graphicData uri="http://schemas.openxmlformats.org/presentationml/2006/ole">
                <p:oleObj spid="_x0000_s34939" name="Equation" r:id="rId4" imgW="126835" imgH="139518" progId="Equation.3">
                  <p:embed/>
                </p:oleObj>
              </a:graphicData>
            </a:graphic>
          </p:graphicFrame>
          <p:graphicFrame>
            <p:nvGraphicFramePr>
              <p:cNvPr id="52241" name="Object 17"/>
              <p:cNvGraphicFramePr>
                <a:graphicFrameLocks noChangeAspect="1"/>
              </p:cNvGraphicFramePr>
              <p:nvPr/>
            </p:nvGraphicFramePr>
            <p:xfrm>
              <a:off x="5232" y="3024"/>
              <a:ext cx="288" cy="340"/>
            </p:xfrm>
            <a:graphic>
              <a:graphicData uri="http://schemas.openxmlformats.org/presentationml/2006/ole">
                <p:oleObj spid="_x0000_s34940" name="Equation" r:id="rId5" imgW="139579" imgH="164957" progId="Equation.3">
                  <p:embed/>
                </p:oleObj>
              </a:graphicData>
            </a:graphic>
          </p:graphicFrame>
          <p:graphicFrame>
            <p:nvGraphicFramePr>
              <p:cNvPr id="52242" name="Object 18"/>
              <p:cNvGraphicFramePr>
                <a:graphicFrameLocks noChangeAspect="1"/>
              </p:cNvGraphicFramePr>
              <p:nvPr/>
            </p:nvGraphicFramePr>
            <p:xfrm>
              <a:off x="3896" y="1344"/>
              <a:ext cx="280" cy="280"/>
            </p:xfrm>
            <a:graphic>
              <a:graphicData uri="http://schemas.openxmlformats.org/presentationml/2006/ole">
                <p:oleObj spid="_x0000_s34941" name="Equation" r:id="rId6" imgW="126725" imgH="126725" progId="Equation.3">
                  <p:embed/>
                </p:oleObj>
              </a:graphicData>
            </a:graphic>
          </p:graphicFrame>
        </p:grpSp>
      </p:grpSp>
      <p:sp>
        <p:nvSpPr>
          <p:cNvPr id="52243" name="Text Box 19"/>
          <p:cNvSpPr txBox="1">
            <a:spLocks noChangeArrowheads="1"/>
          </p:cNvSpPr>
          <p:nvPr/>
        </p:nvSpPr>
        <p:spPr bwMode="auto">
          <a:xfrm>
            <a:off x="251520" y="961564"/>
            <a:ext cx="7010400" cy="523220"/>
          </a:xfrm>
          <a:prstGeom prst="rect">
            <a:avLst/>
          </a:prstGeom>
          <a:noFill/>
          <a:ln w="9525">
            <a:noFill/>
            <a:miter lim="800000"/>
            <a:headEnd/>
            <a:tailEnd/>
          </a:ln>
          <a:effectLst/>
        </p:spPr>
        <p:txBody>
          <a:bodyPr>
            <a:spAutoFit/>
          </a:bodyPr>
          <a:lstStyle/>
          <a:p>
            <a:pPr>
              <a:spcBef>
                <a:spcPct val="50000"/>
              </a:spcBef>
            </a:pPr>
            <a:r>
              <a:rPr kumimoji="1" lang="zh-CN" altLang="en-US" sz="2800" b="1" dirty="0" smtClean="0">
                <a:solidFill>
                  <a:srgbClr val="FF0000"/>
                </a:solidFill>
                <a:latin typeface="黑体" pitchFamily="49" charset="-122"/>
                <a:ea typeface="黑体" pitchFamily="49" charset="-122"/>
              </a:rPr>
              <a:t>例</a:t>
            </a:r>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5.4.3</a:t>
            </a:r>
            <a:r>
              <a:rPr kumimoji="1" lang="en-US" altLang="zh-CN" sz="2800" b="1" dirty="0" smtClean="0">
                <a:solidFill>
                  <a:srgbClr val="FF0000"/>
                </a:solidFill>
                <a:latin typeface="黑体" pitchFamily="49" charset="-122"/>
                <a:ea typeface="黑体" pitchFamily="49" charset="-122"/>
              </a:rPr>
              <a:t> </a:t>
            </a:r>
            <a:r>
              <a:rPr kumimoji="1" lang="zh-CN" altLang="en-US" sz="2800" b="1" dirty="0" smtClean="0">
                <a:solidFill>
                  <a:srgbClr val="FF0000"/>
                </a:solidFill>
                <a:latin typeface="黑体" pitchFamily="49" charset="-122"/>
                <a:ea typeface="黑体" pitchFamily="49" charset="-122"/>
              </a:rPr>
              <a:t>均匀带电的无限</a:t>
            </a:r>
            <a:r>
              <a:rPr kumimoji="1" lang="zh-CN" altLang="en-US" sz="2800" b="1" dirty="0">
                <a:solidFill>
                  <a:srgbClr val="FF0000"/>
                </a:solidFill>
                <a:latin typeface="黑体" pitchFamily="49" charset="-122"/>
                <a:ea typeface="黑体" pitchFamily="49" charset="-122"/>
              </a:rPr>
              <a:t>长</a:t>
            </a:r>
            <a:r>
              <a:rPr kumimoji="1" lang="zh-CN" altLang="en-US" sz="2800" b="1" dirty="0" smtClean="0">
                <a:solidFill>
                  <a:srgbClr val="FF0000"/>
                </a:solidFill>
                <a:latin typeface="黑体" pitchFamily="49" charset="-122"/>
                <a:ea typeface="黑体" pitchFamily="49" charset="-122"/>
              </a:rPr>
              <a:t>直线</a:t>
            </a:r>
            <a:endParaRPr kumimoji="1" lang="zh-CN" altLang="en-US" sz="2800" dirty="0">
              <a:latin typeface="黑体" pitchFamily="49" charset="-122"/>
              <a:ea typeface="黑体" pitchFamily="49" charset="-122"/>
            </a:endParaRPr>
          </a:p>
        </p:txBody>
      </p:sp>
      <p:graphicFrame>
        <p:nvGraphicFramePr>
          <p:cNvPr id="52244" name="Object 20"/>
          <p:cNvGraphicFramePr>
            <a:graphicFrameLocks noChangeAspect="1"/>
          </p:cNvGraphicFramePr>
          <p:nvPr>
            <p:extLst>
              <p:ext uri="{D42A27DB-BD31-4B8C-83A1-F6EECF244321}">
                <p14:modId xmlns:p14="http://schemas.microsoft.com/office/powerpoint/2010/main" xmlns="" val="1380182877"/>
              </p:ext>
            </p:extLst>
          </p:nvPr>
        </p:nvGraphicFramePr>
        <p:xfrm>
          <a:off x="93663" y="4568651"/>
          <a:ext cx="5062537" cy="1117600"/>
        </p:xfrm>
        <a:graphic>
          <a:graphicData uri="http://schemas.openxmlformats.org/presentationml/2006/ole">
            <p:oleObj spid="_x0000_s34942" name="Equation" r:id="rId7" imgW="2043813" imgH="406224" progId="Equation.3">
              <p:embed/>
            </p:oleObj>
          </a:graphicData>
        </a:graphic>
      </p:graphicFrame>
      <p:sp>
        <p:nvSpPr>
          <p:cNvPr id="52245" name="Text Box 21"/>
          <p:cNvSpPr txBox="1">
            <a:spLocks noChangeArrowheads="1"/>
          </p:cNvSpPr>
          <p:nvPr/>
        </p:nvSpPr>
        <p:spPr bwMode="auto">
          <a:xfrm>
            <a:off x="1104900" y="2985913"/>
            <a:ext cx="4457700" cy="519113"/>
          </a:xfrm>
          <a:prstGeom prst="rect">
            <a:avLst/>
          </a:prstGeom>
          <a:noFill/>
          <a:ln w="28575">
            <a:noFill/>
            <a:miter lim="800000"/>
            <a:headEnd/>
            <a:tailEnd/>
          </a:ln>
          <a:effectLst/>
        </p:spPr>
        <p:txBody>
          <a:bodyPr>
            <a:spAutoFit/>
          </a:bodyPr>
          <a:lstStyle/>
          <a:p>
            <a:pPr>
              <a:spcBef>
                <a:spcPct val="50000"/>
              </a:spcBef>
            </a:pPr>
            <a:r>
              <a:rPr kumimoji="1" lang="zh-CN" altLang="en-US" sz="2800" dirty="0">
                <a:latin typeface="黑体" pitchFamily="49" charset="-122"/>
                <a:ea typeface="黑体" pitchFamily="49" charset="-122"/>
              </a:rPr>
              <a:t>选取闭合的柱形高斯面</a:t>
            </a:r>
          </a:p>
        </p:txBody>
      </p:sp>
      <p:grpSp>
        <p:nvGrpSpPr>
          <p:cNvPr id="5" name="Group 22"/>
          <p:cNvGrpSpPr>
            <a:grpSpLocks/>
          </p:cNvGrpSpPr>
          <p:nvPr/>
        </p:nvGrpSpPr>
        <p:grpSpPr bwMode="auto">
          <a:xfrm>
            <a:off x="251520" y="1453083"/>
            <a:ext cx="8229600" cy="1039813"/>
            <a:chOff x="336" y="712"/>
            <a:chExt cx="5184" cy="655"/>
          </a:xfrm>
        </p:grpSpPr>
        <p:sp>
          <p:nvSpPr>
            <p:cNvPr id="52247" name="Text Box 23"/>
            <p:cNvSpPr txBox="1">
              <a:spLocks noChangeArrowheads="1"/>
            </p:cNvSpPr>
            <p:nvPr/>
          </p:nvSpPr>
          <p:spPr bwMode="auto">
            <a:xfrm>
              <a:off x="336" y="712"/>
              <a:ext cx="5184" cy="655"/>
            </a:xfrm>
            <a:prstGeom prst="rect">
              <a:avLst/>
            </a:prstGeom>
            <a:noFill/>
            <a:ln w="9525">
              <a:noFill/>
              <a:miter lim="800000"/>
              <a:headEnd/>
              <a:tailEnd/>
            </a:ln>
            <a:effectLst/>
          </p:spPr>
          <p:txBody>
            <a:bodyPr>
              <a:spAutoFit/>
            </a:bodyPr>
            <a:lstStyle/>
            <a:p>
              <a:pPr>
                <a:lnSpc>
                  <a:spcPct val="110000"/>
                </a:lnSpc>
                <a:spcBef>
                  <a:spcPct val="50000"/>
                </a:spcBef>
              </a:pPr>
              <a:r>
                <a:rPr kumimoji="1" lang="en-US" altLang="zh-CN" sz="2800" dirty="0">
                  <a:latin typeface="黑体" pitchFamily="49" charset="-122"/>
                  <a:ea typeface="黑体" pitchFamily="49" charset="-122"/>
                </a:rPr>
                <a:t>    </a:t>
              </a:r>
              <a:r>
                <a:rPr kumimoji="1" lang="zh-CN" altLang="en-US" sz="2800" dirty="0">
                  <a:latin typeface="黑体" pitchFamily="49" charset="-122"/>
                  <a:ea typeface="黑体" pitchFamily="49" charset="-122"/>
                </a:rPr>
                <a:t>无限长均匀带电直线，单位长度上的电荷，即电荷线密度为  ，求距直线为  处的电场强度</a:t>
              </a:r>
              <a:r>
                <a:rPr kumimoji="1" lang="en-US" altLang="zh-CN" sz="2800" dirty="0">
                  <a:latin typeface="黑体" pitchFamily="49" charset="-122"/>
                  <a:ea typeface="黑体" pitchFamily="49" charset="-122"/>
                </a:rPr>
                <a:t>.</a:t>
              </a:r>
            </a:p>
          </p:txBody>
        </p:sp>
        <p:graphicFrame>
          <p:nvGraphicFramePr>
            <p:cNvPr id="52248" name="Object 24"/>
            <p:cNvGraphicFramePr>
              <a:graphicFrameLocks noChangeAspect="1"/>
            </p:cNvGraphicFramePr>
            <p:nvPr>
              <p:extLst>
                <p:ext uri="{D42A27DB-BD31-4B8C-83A1-F6EECF244321}">
                  <p14:modId xmlns:p14="http://schemas.microsoft.com/office/powerpoint/2010/main" xmlns="" val="3104462555"/>
                </p:ext>
              </p:extLst>
            </p:nvPr>
          </p:nvGraphicFramePr>
          <p:xfrm>
            <a:off x="1731" y="1000"/>
            <a:ext cx="264" cy="327"/>
          </p:xfrm>
          <a:graphic>
            <a:graphicData uri="http://schemas.openxmlformats.org/presentationml/2006/ole">
              <p:oleObj spid="_x0000_s34943" name="公式" r:id="rId8" imgW="139579" imgH="177646" progId="Equation.3">
                <p:embed/>
              </p:oleObj>
            </a:graphicData>
          </a:graphic>
        </p:graphicFrame>
        <p:graphicFrame>
          <p:nvGraphicFramePr>
            <p:cNvPr id="52249" name="Object 25"/>
            <p:cNvGraphicFramePr>
              <a:graphicFrameLocks noChangeAspect="1"/>
            </p:cNvGraphicFramePr>
            <p:nvPr>
              <p:extLst>
                <p:ext uri="{D42A27DB-BD31-4B8C-83A1-F6EECF244321}">
                  <p14:modId xmlns:p14="http://schemas.microsoft.com/office/powerpoint/2010/main" xmlns="" val="3113360383"/>
                </p:ext>
              </p:extLst>
            </p:nvPr>
          </p:nvGraphicFramePr>
          <p:xfrm>
            <a:off x="3264" y="1008"/>
            <a:ext cx="292" cy="319"/>
          </p:xfrm>
          <a:graphic>
            <a:graphicData uri="http://schemas.openxmlformats.org/presentationml/2006/ole">
              <p:oleObj spid="_x0000_s34944" name="Equation" r:id="rId9" imgW="114102" imgH="126780" progId="Equation.3">
                <p:embed/>
              </p:oleObj>
            </a:graphicData>
          </a:graphic>
        </p:graphicFrame>
      </p:grpSp>
      <p:grpSp>
        <p:nvGrpSpPr>
          <p:cNvPr id="6" name="Group 26"/>
          <p:cNvGrpSpPr>
            <a:grpSpLocks/>
          </p:cNvGrpSpPr>
          <p:nvPr/>
        </p:nvGrpSpPr>
        <p:grpSpPr bwMode="auto">
          <a:xfrm>
            <a:off x="533400" y="2455688"/>
            <a:ext cx="4419600" cy="530225"/>
            <a:chOff x="336" y="1394"/>
            <a:chExt cx="2784" cy="334"/>
          </a:xfrm>
        </p:grpSpPr>
        <p:sp>
          <p:nvSpPr>
            <p:cNvPr id="52251" name="Rectangle 27"/>
            <p:cNvSpPr>
              <a:spLocks noChangeArrowheads="1"/>
            </p:cNvSpPr>
            <p:nvPr/>
          </p:nvSpPr>
          <p:spPr bwMode="auto">
            <a:xfrm>
              <a:off x="710" y="1394"/>
              <a:ext cx="2410" cy="327"/>
            </a:xfrm>
            <a:prstGeom prst="rect">
              <a:avLst/>
            </a:prstGeom>
            <a:noFill/>
            <a:ln w="9525">
              <a:noFill/>
              <a:miter lim="800000"/>
              <a:headEnd/>
              <a:tailEnd/>
            </a:ln>
            <a:effectLst/>
          </p:spPr>
          <p:txBody>
            <a:bodyPr>
              <a:spAutoFit/>
            </a:bodyPr>
            <a:lstStyle/>
            <a:p>
              <a:r>
                <a:rPr kumimoji="1" lang="zh-CN" altLang="en-US" sz="2800" dirty="0">
                  <a:latin typeface="黑体" pitchFamily="49" charset="-122"/>
                  <a:ea typeface="黑体" pitchFamily="49" charset="-122"/>
                </a:rPr>
                <a:t>对称性分析：</a:t>
              </a:r>
              <a:r>
                <a:rPr kumimoji="1" lang="zh-CN" altLang="en-US" sz="2800" dirty="0">
                  <a:solidFill>
                    <a:srgbClr val="FF0000"/>
                  </a:solidFill>
                  <a:latin typeface="黑体" pitchFamily="49" charset="-122"/>
                  <a:ea typeface="黑体" pitchFamily="49" charset="-122"/>
                </a:rPr>
                <a:t>轴对称</a:t>
              </a:r>
            </a:p>
          </p:txBody>
        </p:sp>
        <p:sp>
          <p:nvSpPr>
            <p:cNvPr id="52252" name="Text Box 28"/>
            <p:cNvSpPr txBox="1">
              <a:spLocks noChangeArrowheads="1"/>
            </p:cNvSpPr>
            <p:nvPr/>
          </p:nvSpPr>
          <p:spPr bwMode="auto">
            <a:xfrm>
              <a:off x="336" y="1401"/>
              <a:ext cx="576" cy="327"/>
            </a:xfrm>
            <a:prstGeom prst="rect">
              <a:avLst/>
            </a:prstGeom>
            <a:noFill/>
            <a:ln w="9525">
              <a:noFill/>
              <a:miter lim="800000"/>
              <a:headEnd/>
              <a:tailEnd/>
            </a:ln>
            <a:effectLst/>
          </p:spPr>
          <p:txBody>
            <a:bodyPr>
              <a:spAutoFit/>
            </a:bodyPr>
            <a:lstStyle/>
            <a:p>
              <a:pPr>
                <a:spcBef>
                  <a:spcPct val="50000"/>
                </a:spcBef>
              </a:pPr>
              <a:r>
                <a:rPr lang="zh-CN" altLang="en-US" sz="2800" b="1" dirty="0" smtClean="0">
                  <a:solidFill>
                    <a:srgbClr val="FF0000"/>
                  </a:solidFill>
                  <a:latin typeface="黑体" pitchFamily="49" charset="-122"/>
                  <a:ea typeface="黑体" pitchFamily="49" charset="-122"/>
                </a:rPr>
                <a:t>解：</a:t>
              </a:r>
              <a:endParaRPr lang="zh-CN" altLang="en-US" sz="2800" b="1" dirty="0">
                <a:solidFill>
                  <a:srgbClr val="FF0000"/>
                </a:solidFill>
                <a:latin typeface="黑体" pitchFamily="49" charset="-122"/>
                <a:ea typeface="黑体" pitchFamily="49" charset="-122"/>
              </a:endParaRPr>
            </a:p>
          </p:txBody>
        </p:sp>
      </p:grpSp>
      <p:grpSp>
        <p:nvGrpSpPr>
          <p:cNvPr id="7" name="Group 29"/>
          <p:cNvGrpSpPr>
            <a:grpSpLocks/>
          </p:cNvGrpSpPr>
          <p:nvPr/>
        </p:nvGrpSpPr>
        <p:grpSpPr bwMode="auto">
          <a:xfrm>
            <a:off x="5449888" y="4052713"/>
            <a:ext cx="722312" cy="1524000"/>
            <a:chOff x="3433" y="2160"/>
            <a:chExt cx="455" cy="960"/>
          </a:xfrm>
        </p:grpSpPr>
        <p:graphicFrame>
          <p:nvGraphicFramePr>
            <p:cNvPr id="52254" name="Object 30"/>
            <p:cNvGraphicFramePr>
              <a:graphicFrameLocks noChangeAspect="1"/>
            </p:cNvGraphicFramePr>
            <p:nvPr/>
          </p:nvGraphicFramePr>
          <p:xfrm>
            <a:off x="3433" y="2448"/>
            <a:ext cx="311" cy="439"/>
          </p:xfrm>
          <a:graphic>
            <a:graphicData uri="http://schemas.openxmlformats.org/presentationml/2006/ole">
              <p:oleObj spid="_x0000_s34945" name="Equation" r:id="rId10" imgW="126725" imgH="177415" progId="Equation.3">
                <p:embed/>
              </p:oleObj>
            </a:graphicData>
          </a:graphic>
        </p:graphicFrame>
        <p:sp>
          <p:nvSpPr>
            <p:cNvPr id="52255" name="Line 31"/>
            <p:cNvSpPr>
              <a:spLocks noChangeShapeType="1"/>
            </p:cNvSpPr>
            <p:nvPr/>
          </p:nvSpPr>
          <p:spPr bwMode="auto">
            <a:xfrm flipH="1" flipV="1">
              <a:off x="3552" y="2160"/>
              <a:ext cx="336" cy="0"/>
            </a:xfrm>
            <a:prstGeom prst="line">
              <a:avLst/>
            </a:prstGeom>
            <a:noFill/>
            <a:ln w="19050">
              <a:solidFill>
                <a:schemeClr val="tx1"/>
              </a:solidFill>
              <a:prstDash val="sysDot"/>
              <a:round/>
              <a:headEnd/>
              <a:tailEnd/>
            </a:ln>
            <a:effectLst/>
          </p:spPr>
          <p:txBody>
            <a:bodyPr wrap="none" anchor="ctr"/>
            <a:lstStyle/>
            <a:p>
              <a:endParaRPr lang="zh-CN" altLang="en-US"/>
            </a:p>
          </p:txBody>
        </p:sp>
        <p:sp>
          <p:nvSpPr>
            <p:cNvPr id="52256" name="Line 32"/>
            <p:cNvSpPr>
              <a:spLocks noChangeShapeType="1"/>
            </p:cNvSpPr>
            <p:nvPr/>
          </p:nvSpPr>
          <p:spPr bwMode="auto">
            <a:xfrm flipH="1">
              <a:off x="3552" y="3120"/>
              <a:ext cx="336" cy="0"/>
            </a:xfrm>
            <a:prstGeom prst="line">
              <a:avLst/>
            </a:prstGeom>
            <a:noFill/>
            <a:ln w="19050">
              <a:solidFill>
                <a:schemeClr val="tx1"/>
              </a:solidFill>
              <a:prstDash val="sysDot"/>
              <a:round/>
              <a:headEnd/>
              <a:tailEnd/>
            </a:ln>
            <a:effectLst/>
          </p:spPr>
          <p:txBody>
            <a:bodyPr wrap="none" anchor="ctr"/>
            <a:lstStyle/>
            <a:p>
              <a:endParaRPr lang="zh-CN" altLang="en-US"/>
            </a:p>
          </p:txBody>
        </p:sp>
        <p:sp>
          <p:nvSpPr>
            <p:cNvPr id="52257" name="Line 33"/>
            <p:cNvSpPr>
              <a:spLocks noChangeShapeType="1"/>
            </p:cNvSpPr>
            <p:nvPr/>
          </p:nvSpPr>
          <p:spPr bwMode="auto">
            <a:xfrm>
              <a:off x="3744" y="2160"/>
              <a:ext cx="0" cy="960"/>
            </a:xfrm>
            <a:prstGeom prst="line">
              <a:avLst/>
            </a:prstGeom>
            <a:noFill/>
            <a:ln w="12700">
              <a:solidFill>
                <a:schemeClr val="tx1"/>
              </a:solidFill>
              <a:round/>
              <a:headEnd type="triangle" w="sm" len="lg"/>
              <a:tailEnd type="triangle" w="sm" len="lg"/>
            </a:ln>
            <a:effectLst/>
          </p:spPr>
          <p:txBody>
            <a:bodyPr wrap="none" anchor="ctr"/>
            <a:lstStyle/>
            <a:p>
              <a:endParaRPr lang="zh-CN" altLang="en-US"/>
            </a:p>
          </p:txBody>
        </p:sp>
      </p:grpSp>
      <p:graphicFrame>
        <p:nvGraphicFramePr>
          <p:cNvPr id="52259" name="Object 35"/>
          <p:cNvGraphicFramePr>
            <a:graphicFrameLocks noChangeAspect="1"/>
          </p:cNvGraphicFramePr>
          <p:nvPr>
            <p:extLst>
              <p:ext uri="{D42A27DB-BD31-4B8C-83A1-F6EECF244321}">
                <p14:modId xmlns:p14="http://schemas.microsoft.com/office/powerpoint/2010/main" xmlns="" val="2894172161"/>
              </p:ext>
            </p:extLst>
          </p:nvPr>
        </p:nvGraphicFramePr>
        <p:xfrm>
          <a:off x="1600200" y="3671713"/>
          <a:ext cx="1905000" cy="855663"/>
        </p:xfrm>
        <a:graphic>
          <a:graphicData uri="http://schemas.openxmlformats.org/presentationml/2006/ole">
            <p:oleObj spid="_x0000_s34946" name="Equation" r:id="rId11" imgW="609336" imgH="291973" progId="Equation.3">
              <p:embed/>
            </p:oleObj>
          </a:graphicData>
        </a:graphic>
      </p:graphicFrame>
      <p:graphicFrame>
        <p:nvGraphicFramePr>
          <p:cNvPr id="52260" name="Object 36"/>
          <p:cNvGraphicFramePr>
            <a:graphicFrameLocks noChangeAspect="1"/>
          </p:cNvGraphicFramePr>
          <p:nvPr>
            <p:extLst>
              <p:ext uri="{D42A27DB-BD31-4B8C-83A1-F6EECF244321}">
                <p14:modId xmlns:p14="http://schemas.microsoft.com/office/powerpoint/2010/main" xmlns="" val="3403477163"/>
              </p:ext>
            </p:extLst>
          </p:nvPr>
        </p:nvGraphicFramePr>
        <p:xfrm>
          <a:off x="1736725" y="5695776"/>
          <a:ext cx="1824038" cy="1117600"/>
        </p:xfrm>
        <a:graphic>
          <a:graphicData uri="http://schemas.openxmlformats.org/presentationml/2006/ole">
            <p:oleObj spid="_x0000_s34947" name="Equation" r:id="rId12" imgW="736280" imgH="406224" progId="Equation.3">
              <p:embed/>
            </p:oleObj>
          </a:graphicData>
        </a:graphic>
      </p:graphicFrame>
      <p:grpSp>
        <p:nvGrpSpPr>
          <p:cNvPr id="8" name="Group 37"/>
          <p:cNvGrpSpPr>
            <a:grpSpLocks/>
          </p:cNvGrpSpPr>
          <p:nvPr/>
        </p:nvGrpSpPr>
        <p:grpSpPr bwMode="auto">
          <a:xfrm>
            <a:off x="6172200" y="2604913"/>
            <a:ext cx="1954213" cy="4114800"/>
            <a:chOff x="3888" y="1440"/>
            <a:chExt cx="1231" cy="2592"/>
          </a:xfrm>
        </p:grpSpPr>
        <p:grpSp>
          <p:nvGrpSpPr>
            <p:cNvPr id="9" name="Group 38"/>
            <p:cNvGrpSpPr>
              <a:grpSpLocks/>
            </p:cNvGrpSpPr>
            <p:nvPr/>
          </p:nvGrpSpPr>
          <p:grpSpPr bwMode="auto">
            <a:xfrm>
              <a:off x="4368" y="1440"/>
              <a:ext cx="751" cy="2208"/>
              <a:chOff x="4368" y="1440"/>
              <a:chExt cx="751" cy="2208"/>
            </a:xfrm>
          </p:grpSpPr>
          <p:grpSp>
            <p:nvGrpSpPr>
              <p:cNvPr id="10" name="Group 39"/>
              <p:cNvGrpSpPr>
                <a:grpSpLocks/>
              </p:cNvGrpSpPr>
              <p:nvPr/>
            </p:nvGrpSpPr>
            <p:grpSpPr bwMode="auto">
              <a:xfrm>
                <a:off x="4368" y="1440"/>
                <a:ext cx="367" cy="912"/>
                <a:chOff x="4368" y="1440"/>
                <a:chExt cx="367" cy="912"/>
              </a:xfrm>
            </p:grpSpPr>
            <p:sp>
              <p:nvSpPr>
                <p:cNvPr id="52264" name="Line 40"/>
                <p:cNvSpPr>
                  <a:spLocks noChangeShapeType="1"/>
                </p:cNvSpPr>
                <p:nvPr/>
              </p:nvSpPr>
              <p:spPr bwMode="auto">
                <a:xfrm flipV="1">
                  <a:off x="4512" y="1824"/>
                  <a:ext cx="0" cy="528"/>
                </a:xfrm>
                <a:prstGeom prst="line">
                  <a:avLst/>
                </a:prstGeom>
                <a:noFill/>
                <a:ln w="19050">
                  <a:solidFill>
                    <a:srgbClr val="0000FF"/>
                  </a:solidFill>
                  <a:round/>
                  <a:headEnd/>
                  <a:tailEnd type="triangle" w="sm" len="lg"/>
                </a:ln>
                <a:effectLst/>
              </p:spPr>
              <p:txBody>
                <a:bodyPr wrap="none"/>
                <a:lstStyle/>
                <a:p>
                  <a:endParaRPr lang="zh-CN" altLang="en-US"/>
                </a:p>
              </p:txBody>
            </p:sp>
            <p:graphicFrame>
              <p:nvGraphicFramePr>
                <p:cNvPr id="52265" name="Object 41"/>
                <p:cNvGraphicFramePr>
                  <a:graphicFrameLocks noChangeAspect="1"/>
                </p:cNvGraphicFramePr>
                <p:nvPr/>
              </p:nvGraphicFramePr>
              <p:xfrm>
                <a:off x="4368" y="1440"/>
                <a:ext cx="367" cy="480"/>
              </p:xfrm>
              <a:graphic>
                <a:graphicData uri="http://schemas.openxmlformats.org/presentationml/2006/ole">
                  <p:oleObj spid="_x0000_s34948" name="Equation" r:id="rId13" imgW="3379680" imgH="4428720" progId="Equation.3">
                    <p:embed/>
                  </p:oleObj>
                </a:graphicData>
              </a:graphic>
            </p:graphicFrame>
          </p:grpSp>
          <p:grpSp>
            <p:nvGrpSpPr>
              <p:cNvPr id="11" name="Group 42"/>
              <p:cNvGrpSpPr>
                <a:grpSpLocks/>
              </p:cNvGrpSpPr>
              <p:nvPr/>
            </p:nvGrpSpPr>
            <p:grpSpPr bwMode="auto">
              <a:xfrm>
                <a:off x="4512" y="2832"/>
                <a:ext cx="607" cy="816"/>
                <a:chOff x="4512" y="2832"/>
                <a:chExt cx="607" cy="816"/>
              </a:xfrm>
            </p:grpSpPr>
            <p:sp>
              <p:nvSpPr>
                <p:cNvPr id="52267" name="Line 43"/>
                <p:cNvSpPr>
                  <a:spLocks noChangeShapeType="1"/>
                </p:cNvSpPr>
                <p:nvPr/>
              </p:nvSpPr>
              <p:spPr bwMode="auto">
                <a:xfrm>
                  <a:off x="4512" y="2832"/>
                  <a:ext cx="336" cy="432"/>
                </a:xfrm>
                <a:prstGeom prst="line">
                  <a:avLst/>
                </a:prstGeom>
                <a:noFill/>
                <a:ln w="19050">
                  <a:solidFill>
                    <a:srgbClr val="0000FF"/>
                  </a:solidFill>
                  <a:round/>
                  <a:headEnd/>
                  <a:tailEnd type="triangle" w="sm" len="lg"/>
                </a:ln>
                <a:effectLst/>
              </p:spPr>
              <p:txBody>
                <a:bodyPr wrap="none"/>
                <a:lstStyle/>
                <a:p>
                  <a:endParaRPr lang="zh-CN" altLang="en-US"/>
                </a:p>
              </p:txBody>
            </p:sp>
            <p:graphicFrame>
              <p:nvGraphicFramePr>
                <p:cNvPr id="52268" name="Object 44"/>
                <p:cNvGraphicFramePr>
                  <a:graphicFrameLocks noChangeAspect="1"/>
                </p:cNvGraphicFramePr>
                <p:nvPr/>
              </p:nvGraphicFramePr>
              <p:xfrm>
                <a:off x="4752" y="3168"/>
                <a:ext cx="367" cy="480"/>
              </p:xfrm>
              <a:graphic>
                <a:graphicData uri="http://schemas.openxmlformats.org/presentationml/2006/ole">
                  <p:oleObj spid="_x0000_s34949" name="Equation" r:id="rId14" imgW="130320" imgH="179280" progId="Equation.3">
                    <p:embed/>
                  </p:oleObj>
                </a:graphicData>
              </a:graphic>
            </p:graphicFrame>
          </p:grpSp>
        </p:grpSp>
        <p:grpSp>
          <p:nvGrpSpPr>
            <p:cNvPr id="12" name="Group 45"/>
            <p:cNvGrpSpPr>
              <a:grpSpLocks/>
            </p:cNvGrpSpPr>
            <p:nvPr/>
          </p:nvGrpSpPr>
          <p:grpSpPr bwMode="auto">
            <a:xfrm>
              <a:off x="3888" y="3168"/>
              <a:ext cx="1087" cy="864"/>
              <a:chOff x="3888" y="3168"/>
              <a:chExt cx="1087" cy="864"/>
            </a:xfrm>
          </p:grpSpPr>
          <p:sp>
            <p:nvSpPr>
              <p:cNvPr id="52270" name="Line 46"/>
              <p:cNvSpPr>
                <a:spLocks noChangeShapeType="1"/>
              </p:cNvSpPr>
              <p:nvPr/>
            </p:nvSpPr>
            <p:spPr bwMode="auto">
              <a:xfrm>
                <a:off x="4512" y="3408"/>
                <a:ext cx="0" cy="432"/>
              </a:xfrm>
              <a:prstGeom prst="line">
                <a:avLst/>
              </a:prstGeom>
              <a:noFill/>
              <a:ln w="19050">
                <a:solidFill>
                  <a:srgbClr val="0000FF"/>
                </a:solidFill>
                <a:round/>
                <a:headEnd/>
                <a:tailEnd type="triangle" w="sm" len="lg"/>
              </a:ln>
              <a:effectLst/>
            </p:spPr>
            <p:txBody>
              <a:bodyPr wrap="none"/>
              <a:lstStyle/>
              <a:p>
                <a:endParaRPr lang="zh-CN" altLang="en-US"/>
              </a:p>
            </p:txBody>
          </p:sp>
          <p:graphicFrame>
            <p:nvGraphicFramePr>
              <p:cNvPr id="52271" name="Object 47"/>
              <p:cNvGraphicFramePr>
                <a:graphicFrameLocks noChangeAspect="1"/>
              </p:cNvGraphicFramePr>
              <p:nvPr/>
            </p:nvGraphicFramePr>
            <p:xfrm>
              <a:off x="4608" y="3552"/>
              <a:ext cx="367" cy="480"/>
            </p:xfrm>
            <a:graphic>
              <a:graphicData uri="http://schemas.openxmlformats.org/presentationml/2006/ole">
                <p:oleObj spid="_x0000_s34950" name="Equation" r:id="rId15" imgW="130320" imgH="179280" progId="Equation.3">
                  <p:embed/>
                </p:oleObj>
              </a:graphicData>
            </a:graphic>
          </p:graphicFrame>
          <p:sp>
            <p:nvSpPr>
              <p:cNvPr id="52272" name="Oval 48"/>
              <p:cNvSpPr>
                <a:spLocks noChangeArrowheads="1"/>
              </p:cNvSpPr>
              <p:nvPr/>
            </p:nvSpPr>
            <p:spPr bwMode="auto">
              <a:xfrm>
                <a:off x="3888" y="3168"/>
                <a:ext cx="768" cy="288"/>
              </a:xfrm>
              <a:prstGeom prst="ellipse">
                <a:avLst/>
              </a:prstGeom>
              <a:noFill/>
              <a:ln w="9525">
                <a:solidFill>
                  <a:schemeClr val="tx1"/>
                </a:solidFill>
                <a:prstDash val="dash"/>
                <a:round/>
                <a:headEnd/>
                <a:tailEnd type="none" w="sm" len="lg"/>
              </a:ln>
              <a:effectLst/>
            </p:spPr>
            <p:txBody>
              <a:bodyPr wrap="none" anchor="ctr"/>
              <a:lstStyle/>
              <a:p>
                <a:endParaRPr lang="zh-CN" altLang="en-US"/>
              </a:p>
            </p:txBody>
          </p:sp>
          <p:sp>
            <p:nvSpPr>
              <p:cNvPr id="52273" name="Line 49"/>
              <p:cNvSpPr>
                <a:spLocks noChangeShapeType="1"/>
              </p:cNvSpPr>
              <p:nvPr/>
            </p:nvSpPr>
            <p:spPr bwMode="auto">
              <a:xfrm>
                <a:off x="4512" y="3264"/>
                <a:ext cx="0" cy="144"/>
              </a:xfrm>
              <a:prstGeom prst="line">
                <a:avLst/>
              </a:prstGeom>
              <a:noFill/>
              <a:ln w="19050">
                <a:solidFill>
                  <a:srgbClr val="0000FF"/>
                </a:solidFill>
                <a:prstDash val="sysDot"/>
                <a:round/>
                <a:headEnd/>
                <a:tailEnd/>
              </a:ln>
              <a:effectLst/>
            </p:spPr>
            <p:txBody>
              <a:bodyPr wrap="none"/>
              <a:lstStyle/>
              <a:p>
                <a:endParaRPr lang="zh-CN" altLang="en-US"/>
              </a:p>
            </p:txBody>
          </p:sp>
        </p:grpSp>
      </p:grpSp>
      <p:grpSp>
        <p:nvGrpSpPr>
          <p:cNvPr id="13" name="Group 50"/>
          <p:cNvGrpSpPr>
            <a:grpSpLocks/>
          </p:cNvGrpSpPr>
          <p:nvPr/>
        </p:nvGrpSpPr>
        <p:grpSpPr bwMode="auto">
          <a:xfrm>
            <a:off x="5562600" y="3290713"/>
            <a:ext cx="2974975" cy="2514600"/>
            <a:chOff x="3504" y="1872"/>
            <a:chExt cx="1874" cy="1584"/>
          </a:xfrm>
        </p:grpSpPr>
        <p:grpSp>
          <p:nvGrpSpPr>
            <p:cNvPr id="14" name="Group 51"/>
            <p:cNvGrpSpPr>
              <a:grpSpLocks/>
            </p:cNvGrpSpPr>
            <p:nvPr/>
          </p:nvGrpSpPr>
          <p:grpSpPr bwMode="auto">
            <a:xfrm>
              <a:off x="3504" y="1920"/>
              <a:ext cx="1874" cy="768"/>
              <a:chOff x="1870" y="2160"/>
              <a:chExt cx="1874" cy="768"/>
            </a:xfrm>
          </p:grpSpPr>
          <p:grpSp>
            <p:nvGrpSpPr>
              <p:cNvPr id="15" name="Group 52"/>
              <p:cNvGrpSpPr>
                <a:grpSpLocks/>
              </p:cNvGrpSpPr>
              <p:nvPr/>
            </p:nvGrpSpPr>
            <p:grpSpPr bwMode="auto">
              <a:xfrm>
                <a:off x="1870" y="2208"/>
                <a:ext cx="1584" cy="720"/>
                <a:chOff x="384" y="864"/>
                <a:chExt cx="1584" cy="720"/>
              </a:xfrm>
            </p:grpSpPr>
            <p:sp>
              <p:nvSpPr>
                <p:cNvPr id="52277" name="Line 53"/>
                <p:cNvSpPr>
                  <a:spLocks noChangeShapeType="1"/>
                </p:cNvSpPr>
                <p:nvPr/>
              </p:nvSpPr>
              <p:spPr bwMode="auto">
                <a:xfrm>
                  <a:off x="384" y="1104"/>
                  <a:ext cx="1536" cy="336"/>
                </a:xfrm>
                <a:prstGeom prst="line">
                  <a:avLst/>
                </a:prstGeom>
                <a:noFill/>
                <a:ln w="28575">
                  <a:solidFill>
                    <a:srgbClr val="FF0000"/>
                  </a:solidFill>
                  <a:round/>
                  <a:headEnd type="triangle" w="sm" len="lg"/>
                  <a:tailEnd type="triangle" w="sm" len="lg"/>
                </a:ln>
                <a:effectLst/>
              </p:spPr>
              <p:txBody>
                <a:bodyPr wrap="none"/>
                <a:lstStyle/>
                <a:p>
                  <a:endParaRPr lang="zh-CN" altLang="en-US"/>
                </a:p>
              </p:txBody>
            </p:sp>
            <p:sp>
              <p:nvSpPr>
                <p:cNvPr id="52278" name="Line 54"/>
                <p:cNvSpPr>
                  <a:spLocks noChangeShapeType="1"/>
                </p:cNvSpPr>
                <p:nvPr/>
              </p:nvSpPr>
              <p:spPr bwMode="auto">
                <a:xfrm flipV="1">
                  <a:off x="432" y="1008"/>
                  <a:ext cx="1536" cy="480"/>
                </a:xfrm>
                <a:prstGeom prst="line">
                  <a:avLst/>
                </a:prstGeom>
                <a:noFill/>
                <a:ln w="28575">
                  <a:solidFill>
                    <a:srgbClr val="FF0000"/>
                  </a:solidFill>
                  <a:round/>
                  <a:headEnd type="triangle" w="sm" len="lg"/>
                  <a:tailEnd type="triangle" w="sm" len="lg"/>
                </a:ln>
                <a:effectLst/>
              </p:spPr>
              <p:txBody>
                <a:bodyPr wrap="none"/>
                <a:lstStyle/>
                <a:p>
                  <a:endParaRPr lang="zh-CN" altLang="en-US"/>
                </a:p>
              </p:txBody>
            </p:sp>
            <p:sp>
              <p:nvSpPr>
                <p:cNvPr id="52279" name="Line 55"/>
                <p:cNvSpPr>
                  <a:spLocks noChangeShapeType="1"/>
                </p:cNvSpPr>
                <p:nvPr/>
              </p:nvSpPr>
              <p:spPr bwMode="auto">
                <a:xfrm flipH="1">
                  <a:off x="816" y="864"/>
                  <a:ext cx="720" cy="720"/>
                </a:xfrm>
                <a:prstGeom prst="line">
                  <a:avLst/>
                </a:prstGeom>
                <a:noFill/>
                <a:ln w="28575">
                  <a:solidFill>
                    <a:srgbClr val="FF0000"/>
                  </a:solidFill>
                  <a:round/>
                  <a:headEnd type="triangle" w="sm" len="lg"/>
                  <a:tailEnd type="triangle" w="sm" len="lg"/>
                </a:ln>
                <a:effectLst/>
              </p:spPr>
              <p:txBody>
                <a:bodyPr wrap="none"/>
                <a:lstStyle/>
                <a:p>
                  <a:endParaRPr lang="zh-CN" altLang="en-US"/>
                </a:p>
              </p:txBody>
            </p:sp>
            <p:sp>
              <p:nvSpPr>
                <p:cNvPr id="52280" name="Line 56"/>
                <p:cNvSpPr>
                  <a:spLocks noChangeShapeType="1"/>
                </p:cNvSpPr>
                <p:nvPr/>
              </p:nvSpPr>
              <p:spPr bwMode="auto">
                <a:xfrm>
                  <a:off x="816" y="864"/>
                  <a:ext cx="576" cy="720"/>
                </a:xfrm>
                <a:prstGeom prst="line">
                  <a:avLst/>
                </a:prstGeom>
                <a:noFill/>
                <a:ln w="28575">
                  <a:solidFill>
                    <a:srgbClr val="FF0000"/>
                  </a:solidFill>
                  <a:round/>
                  <a:headEnd type="triangle" w="sm" len="lg"/>
                  <a:tailEnd type="triangle" w="sm" len="lg"/>
                </a:ln>
                <a:effectLst/>
              </p:spPr>
              <p:txBody>
                <a:bodyPr wrap="none"/>
                <a:lstStyle/>
                <a:p>
                  <a:endParaRPr lang="zh-CN" altLang="en-US"/>
                </a:p>
              </p:txBody>
            </p:sp>
          </p:grpSp>
          <p:graphicFrame>
            <p:nvGraphicFramePr>
              <p:cNvPr id="52281" name="Object 57"/>
              <p:cNvGraphicFramePr>
                <a:graphicFrameLocks noChangeAspect="1"/>
              </p:cNvGraphicFramePr>
              <p:nvPr/>
            </p:nvGraphicFramePr>
            <p:xfrm>
              <a:off x="3397" y="2160"/>
              <a:ext cx="347" cy="432"/>
            </p:xfrm>
            <a:graphic>
              <a:graphicData uri="http://schemas.openxmlformats.org/presentationml/2006/ole">
                <p:oleObj spid="_x0000_s34951" name="Equation" r:id="rId16" imgW="122040" imgH="154800" progId="Equation.3">
                  <p:embed/>
                </p:oleObj>
              </a:graphicData>
            </a:graphic>
          </p:graphicFrame>
        </p:grpSp>
        <p:grpSp>
          <p:nvGrpSpPr>
            <p:cNvPr id="16" name="Group 58"/>
            <p:cNvGrpSpPr>
              <a:grpSpLocks/>
            </p:cNvGrpSpPr>
            <p:nvPr/>
          </p:nvGrpSpPr>
          <p:grpSpPr bwMode="auto">
            <a:xfrm>
              <a:off x="3552" y="1872"/>
              <a:ext cx="1476" cy="1584"/>
              <a:chOff x="3552" y="1872"/>
              <a:chExt cx="1476" cy="1584"/>
            </a:xfrm>
          </p:grpSpPr>
          <p:grpSp>
            <p:nvGrpSpPr>
              <p:cNvPr id="17" name="Group 59"/>
              <p:cNvGrpSpPr>
                <a:grpSpLocks/>
              </p:cNvGrpSpPr>
              <p:nvPr/>
            </p:nvGrpSpPr>
            <p:grpSpPr bwMode="auto">
              <a:xfrm>
                <a:off x="3881" y="1872"/>
                <a:ext cx="777" cy="1584"/>
                <a:chOff x="3879" y="1872"/>
                <a:chExt cx="777" cy="1584"/>
              </a:xfrm>
            </p:grpSpPr>
            <p:sp>
              <p:nvSpPr>
                <p:cNvPr id="52284" name="AutoShape 60"/>
                <p:cNvSpPr>
                  <a:spLocks noChangeArrowheads="1"/>
                </p:cNvSpPr>
                <p:nvPr/>
              </p:nvSpPr>
              <p:spPr bwMode="auto">
                <a:xfrm>
                  <a:off x="3888" y="2208"/>
                  <a:ext cx="768" cy="1248"/>
                </a:xfrm>
                <a:prstGeom prst="can">
                  <a:avLst>
                    <a:gd name="adj" fmla="val 40625"/>
                  </a:avLst>
                </a:prstGeom>
                <a:solidFill>
                  <a:srgbClr val="EFC1EE">
                    <a:alpha val="50000"/>
                  </a:srgbClr>
                </a:solidFill>
                <a:ln w="9525">
                  <a:solidFill>
                    <a:schemeClr val="tx1"/>
                  </a:solidFill>
                  <a:round/>
                  <a:headEnd/>
                  <a:tailEnd/>
                </a:ln>
                <a:effectLst/>
              </p:spPr>
              <p:txBody>
                <a:bodyPr wrap="none" anchor="ctr"/>
                <a:lstStyle/>
                <a:p>
                  <a:endParaRPr lang="zh-CN" altLang="en-US"/>
                </a:p>
              </p:txBody>
            </p:sp>
            <p:grpSp>
              <p:nvGrpSpPr>
                <p:cNvPr id="18" name="Group 61"/>
                <p:cNvGrpSpPr>
                  <a:grpSpLocks/>
                </p:cNvGrpSpPr>
                <p:nvPr/>
              </p:nvGrpSpPr>
              <p:grpSpPr bwMode="auto">
                <a:xfrm>
                  <a:off x="4176" y="1872"/>
                  <a:ext cx="225" cy="528"/>
                  <a:chOff x="4176" y="1680"/>
                  <a:chExt cx="225" cy="528"/>
                </a:xfrm>
              </p:grpSpPr>
              <p:sp>
                <p:nvSpPr>
                  <p:cNvPr id="52286" name="AutoShape 62"/>
                  <p:cNvSpPr>
                    <a:spLocks noChangeArrowheads="1"/>
                  </p:cNvSpPr>
                  <p:nvPr/>
                </p:nvSpPr>
                <p:spPr bwMode="auto">
                  <a:xfrm>
                    <a:off x="4176" y="1680"/>
                    <a:ext cx="192" cy="528"/>
                  </a:xfrm>
                  <a:prstGeom prst="can">
                    <a:avLst>
                      <a:gd name="adj" fmla="val 55726"/>
                    </a:avLst>
                  </a:prstGeom>
                  <a:gradFill rotWithShape="0">
                    <a:gsLst>
                      <a:gs pos="0">
                        <a:schemeClr val="accent1">
                          <a:gamma/>
                          <a:shade val="66275"/>
                          <a:invGamma/>
                        </a:schemeClr>
                      </a:gs>
                      <a:gs pos="50000">
                        <a:schemeClr val="accent1"/>
                      </a:gs>
                      <a:gs pos="100000">
                        <a:schemeClr val="accent1">
                          <a:gamma/>
                          <a:shade val="66275"/>
                          <a:invGamma/>
                        </a:schemeClr>
                      </a:gs>
                    </a:gsLst>
                    <a:lin ang="0" scaled="1"/>
                  </a:gradFill>
                  <a:ln w="9525">
                    <a:solidFill>
                      <a:schemeClr val="tx1"/>
                    </a:solidFill>
                    <a:round/>
                    <a:headEnd/>
                    <a:tailEnd/>
                  </a:ln>
                  <a:effectLst/>
                </p:spPr>
                <p:txBody>
                  <a:bodyPr wrap="none" anchor="ctr"/>
                  <a:lstStyle/>
                  <a:p>
                    <a:endParaRPr lang="zh-CN" altLang="en-US"/>
                  </a:p>
                </p:txBody>
              </p:sp>
              <p:sp>
                <p:nvSpPr>
                  <p:cNvPr id="52287" name="Text Box 63"/>
                  <p:cNvSpPr txBox="1">
                    <a:spLocks noChangeArrowheads="1"/>
                  </p:cNvSpPr>
                  <p:nvPr/>
                </p:nvSpPr>
                <p:spPr bwMode="auto">
                  <a:xfrm>
                    <a:off x="4176" y="1776"/>
                    <a:ext cx="225"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p>
                </p:txBody>
              </p:sp>
            </p:grpSp>
            <p:sp>
              <p:nvSpPr>
                <p:cNvPr id="52288" name="Line 64"/>
                <p:cNvSpPr>
                  <a:spLocks noChangeShapeType="1"/>
                </p:cNvSpPr>
                <p:nvPr/>
              </p:nvSpPr>
              <p:spPr bwMode="auto">
                <a:xfrm flipH="1">
                  <a:off x="3888" y="2832"/>
                  <a:ext cx="384" cy="0"/>
                </a:xfrm>
                <a:prstGeom prst="line">
                  <a:avLst/>
                </a:prstGeom>
                <a:noFill/>
                <a:ln w="38100">
                  <a:solidFill>
                    <a:srgbClr val="CC00CC"/>
                  </a:solidFill>
                  <a:round/>
                  <a:headEnd/>
                  <a:tailEnd type="triangle" w="sm" len="lg"/>
                </a:ln>
                <a:effectLst/>
              </p:spPr>
              <p:txBody>
                <a:bodyPr wrap="none" anchor="ctr"/>
                <a:lstStyle/>
                <a:p>
                  <a:endParaRPr lang="zh-CN" altLang="en-US"/>
                </a:p>
              </p:txBody>
            </p:sp>
            <p:graphicFrame>
              <p:nvGraphicFramePr>
                <p:cNvPr id="52289" name="Object 65"/>
                <p:cNvGraphicFramePr>
                  <a:graphicFrameLocks noChangeAspect="1"/>
                </p:cNvGraphicFramePr>
                <p:nvPr/>
              </p:nvGraphicFramePr>
              <p:xfrm>
                <a:off x="3879" y="2832"/>
                <a:ext cx="345" cy="384"/>
              </p:xfrm>
              <a:graphic>
                <a:graphicData uri="http://schemas.openxmlformats.org/presentationml/2006/ole">
                  <p:oleObj spid="_x0000_s34952" name="公式" r:id="rId17" imgW="2337120" imgH="2601720" progId="Equation.3">
                    <p:embed/>
                  </p:oleObj>
                </a:graphicData>
              </a:graphic>
            </p:graphicFrame>
          </p:grpSp>
          <p:sp>
            <p:nvSpPr>
              <p:cNvPr id="52290" name="Line 66"/>
              <p:cNvSpPr>
                <a:spLocks noChangeShapeType="1"/>
              </p:cNvSpPr>
              <p:nvPr/>
            </p:nvSpPr>
            <p:spPr bwMode="auto">
              <a:xfrm flipH="1">
                <a:off x="3938" y="2496"/>
                <a:ext cx="190" cy="192"/>
              </a:xfrm>
              <a:prstGeom prst="line">
                <a:avLst/>
              </a:prstGeom>
              <a:noFill/>
              <a:ln w="28575">
                <a:solidFill>
                  <a:srgbClr val="FF0000"/>
                </a:solidFill>
                <a:round/>
                <a:headEnd/>
                <a:tailEnd type="triangle" w="sm" len="lg"/>
              </a:ln>
              <a:effectLst/>
            </p:spPr>
            <p:txBody>
              <a:bodyPr/>
              <a:lstStyle/>
              <a:p>
                <a:endParaRPr lang="zh-CN" altLang="en-US"/>
              </a:p>
            </p:txBody>
          </p:sp>
          <p:sp>
            <p:nvSpPr>
              <p:cNvPr id="52291" name="Freeform 67"/>
              <p:cNvSpPr>
                <a:spLocks/>
              </p:cNvSpPr>
              <p:nvPr/>
            </p:nvSpPr>
            <p:spPr bwMode="auto">
              <a:xfrm>
                <a:off x="4380" y="2516"/>
                <a:ext cx="132" cy="172"/>
              </a:xfrm>
              <a:custGeom>
                <a:avLst/>
                <a:gdLst/>
                <a:ahLst/>
                <a:cxnLst>
                  <a:cxn ang="0">
                    <a:pos x="0" y="0"/>
                  </a:cxn>
                  <a:cxn ang="0">
                    <a:pos x="132" y="172"/>
                  </a:cxn>
                </a:cxnLst>
                <a:rect l="0" t="0" r="r" b="b"/>
                <a:pathLst>
                  <a:path w="132" h="172">
                    <a:moveTo>
                      <a:pt x="0" y="0"/>
                    </a:moveTo>
                    <a:lnTo>
                      <a:pt x="132" y="172"/>
                    </a:lnTo>
                  </a:path>
                </a:pathLst>
              </a:custGeom>
              <a:noFill/>
              <a:ln w="28575" cap="flat" cmpd="sng">
                <a:solidFill>
                  <a:srgbClr val="FF0000"/>
                </a:solidFill>
                <a:prstDash val="solid"/>
                <a:round/>
                <a:headEnd type="none" w="med" len="med"/>
                <a:tailEnd type="triangle" w="sm" len="lg"/>
              </a:ln>
              <a:effectLst/>
            </p:spPr>
            <p:txBody>
              <a:bodyPr/>
              <a:lstStyle/>
              <a:p>
                <a:endParaRPr lang="zh-CN" altLang="en-US"/>
              </a:p>
            </p:txBody>
          </p:sp>
          <p:sp>
            <p:nvSpPr>
              <p:cNvPr id="52292" name="Freeform 68"/>
              <p:cNvSpPr>
                <a:spLocks/>
              </p:cNvSpPr>
              <p:nvPr/>
            </p:nvSpPr>
            <p:spPr bwMode="auto">
              <a:xfrm>
                <a:off x="3552" y="2464"/>
                <a:ext cx="416" cy="128"/>
              </a:xfrm>
              <a:custGeom>
                <a:avLst/>
                <a:gdLst/>
                <a:ahLst/>
                <a:cxnLst>
                  <a:cxn ang="0">
                    <a:pos x="416" y="0"/>
                  </a:cxn>
                  <a:cxn ang="0">
                    <a:pos x="0" y="128"/>
                  </a:cxn>
                </a:cxnLst>
                <a:rect l="0" t="0" r="r" b="b"/>
                <a:pathLst>
                  <a:path w="416" h="128">
                    <a:moveTo>
                      <a:pt x="416" y="0"/>
                    </a:moveTo>
                    <a:lnTo>
                      <a:pt x="0" y="128"/>
                    </a:lnTo>
                  </a:path>
                </a:pathLst>
              </a:custGeom>
              <a:noFill/>
              <a:ln w="28575" cap="flat" cmpd="sng">
                <a:solidFill>
                  <a:srgbClr val="FF0000"/>
                </a:solidFill>
                <a:prstDash val="solid"/>
                <a:round/>
                <a:headEnd type="none" w="med" len="med"/>
                <a:tailEnd type="triangle" w="sm" len="lg"/>
              </a:ln>
              <a:effectLst/>
            </p:spPr>
            <p:txBody>
              <a:bodyPr/>
              <a:lstStyle/>
              <a:p>
                <a:endParaRPr lang="zh-CN" altLang="en-US"/>
              </a:p>
            </p:txBody>
          </p:sp>
          <p:sp>
            <p:nvSpPr>
              <p:cNvPr id="52293" name="Freeform 69"/>
              <p:cNvSpPr>
                <a:spLocks/>
              </p:cNvSpPr>
              <p:nvPr/>
            </p:nvSpPr>
            <p:spPr bwMode="auto">
              <a:xfrm>
                <a:off x="4608" y="2444"/>
                <a:ext cx="420" cy="96"/>
              </a:xfrm>
              <a:custGeom>
                <a:avLst/>
                <a:gdLst/>
                <a:ahLst/>
                <a:cxnLst>
                  <a:cxn ang="0">
                    <a:pos x="0" y="0"/>
                  </a:cxn>
                  <a:cxn ang="0">
                    <a:pos x="420" y="96"/>
                  </a:cxn>
                </a:cxnLst>
                <a:rect l="0" t="0" r="r" b="b"/>
                <a:pathLst>
                  <a:path w="420" h="96">
                    <a:moveTo>
                      <a:pt x="0" y="0"/>
                    </a:moveTo>
                    <a:lnTo>
                      <a:pt x="420" y="96"/>
                    </a:lnTo>
                  </a:path>
                </a:pathLst>
              </a:custGeom>
              <a:noFill/>
              <a:ln w="28575" cap="flat" cmpd="sng">
                <a:solidFill>
                  <a:srgbClr val="FF0000"/>
                </a:solidFill>
                <a:prstDash val="solid"/>
                <a:round/>
                <a:headEnd type="none" w="med" len="med"/>
                <a:tailEnd type="triangle" w="sm" len="lg"/>
              </a:ln>
              <a:effectLst/>
            </p:spPr>
            <p:txBody>
              <a:bodyPr/>
              <a:lstStyle/>
              <a:p>
                <a:endParaRPr lang="zh-CN" altLang="en-US"/>
              </a:p>
            </p:txBody>
          </p:sp>
        </p:grpSp>
      </p:grpSp>
      <p:sp>
        <p:nvSpPr>
          <p:cNvPr id="71" name="Text Box 2"/>
          <p:cNvSpPr txBox="1">
            <a:spLocks noChangeArrowheads="1"/>
          </p:cNvSpPr>
          <p:nvPr/>
        </p:nvSpPr>
        <p:spPr bwMode="auto">
          <a:xfrm>
            <a:off x="609600" y="188640"/>
            <a:ext cx="48768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a:solidFill>
                  <a:srgbClr val="00B050"/>
                </a:solidFill>
                <a:latin typeface="黑体" pitchFamily="2" charset="-122"/>
                <a:ea typeface="黑体" pitchFamily="2" charset="-122"/>
              </a:rPr>
              <a:t>三</a:t>
            </a:r>
            <a:r>
              <a:rPr kumimoji="1" lang="zh-CN" altLang="en-US" sz="3200" b="1" dirty="0" smtClean="0">
                <a:solidFill>
                  <a:srgbClr val="00B050"/>
                </a:solidFill>
                <a:latin typeface="黑体" pitchFamily="2" charset="-122"/>
                <a:ea typeface="黑体" pitchFamily="2" charset="-122"/>
              </a:rPr>
              <a:t> </a:t>
            </a:r>
            <a:r>
              <a:rPr kumimoji="1" lang="zh-CN" altLang="en-US" sz="3200" b="1" dirty="0">
                <a:solidFill>
                  <a:srgbClr val="00B050"/>
                </a:solidFill>
                <a:latin typeface="黑体" pitchFamily="2" charset="-122"/>
                <a:ea typeface="黑体" pitchFamily="2" charset="-122"/>
              </a:rPr>
              <a:t>高斯定理的应用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2245"/>
                                        </p:tgtEl>
                                        <p:attrNameLst>
                                          <p:attrName>style.visibility</p:attrName>
                                        </p:attrNameLst>
                                      </p:cBhvr>
                                      <p:to>
                                        <p:strVal val="visible"/>
                                      </p:to>
                                    </p:set>
                                    <p:animEffect transition="in" filter="blinds(horizontal)">
                                      <p:cBhvr>
                                        <p:cTn id="17" dur="500"/>
                                        <p:tgtEl>
                                          <p:spTgt spid="5224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out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out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52259"/>
                                        </p:tgtEl>
                                        <p:attrNameLst>
                                          <p:attrName>style.visibility</p:attrName>
                                        </p:attrNameLst>
                                      </p:cBhvr>
                                      <p:to>
                                        <p:strVal val="visible"/>
                                      </p:to>
                                    </p:set>
                                    <p:animEffect transition="in" filter="blinds(vertical)">
                                      <p:cBhvr>
                                        <p:cTn id="32" dur="500"/>
                                        <p:tgtEl>
                                          <p:spTgt spid="5225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52244"/>
                                        </p:tgtEl>
                                        <p:attrNameLst>
                                          <p:attrName>style.visibility</p:attrName>
                                        </p:attrNameLst>
                                      </p:cBhvr>
                                      <p:to>
                                        <p:strVal val="visible"/>
                                      </p:to>
                                    </p:set>
                                    <p:animEffect transition="in" filter="blinds(vertical)">
                                      <p:cBhvr>
                                        <p:cTn id="37" dur="500"/>
                                        <p:tgtEl>
                                          <p:spTgt spid="52244"/>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ox(out)">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nodeType="clickEffect">
                                  <p:stCondLst>
                                    <p:cond delay="0"/>
                                  </p:stCondLst>
                                  <p:childTnLst>
                                    <p:set>
                                      <p:cBhvr>
                                        <p:cTn id="46" dur="1" fill="hold">
                                          <p:stCondLst>
                                            <p:cond delay="0"/>
                                          </p:stCondLst>
                                        </p:cTn>
                                        <p:tgtEl>
                                          <p:spTgt spid="52260"/>
                                        </p:tgtEl>
                                        <p:attrNameLst>
                                          <p:attrName>style.visibility</p:attrName>
                                        </p:attrNameLst>
                                      </p:cBhvr>
                                      <p:to>
                                        <p:strVal val="visible"/>
                                      </p:to>
                                    </p:set>
                                    <p:animEffect transition="in" filter="blinds(vertical)">
                                      <p:cBhvr>
                                        <p:cTn id="47" dur="500"/>
                                        <p:tgtEl>
                                          <p:spTgt spid="52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45"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50" name="Object 2"/>
          <p:cNvGraphicFramePr>
            <a:graphicFrameLocks noChangeAspect="1"/>
          </p:cNvGraphicFramePr>
          <p:nvPr>
            <p:extLst>
              <p:ext uri="{D42A27DB-BD31-4B8C-83A1-F6EECF244321}">
                <p14:modId xmlns:p14="http://schemas.microsoft.com/office/powerpoint/2010/main" xmlns="" val="2469384625"/>
              </p:ext>
            </p:extLst>
          </p:nvPr>
        </p:nvGraphicFramePr>
        <p:xfrm>
          <a:off x="4208512" y="980728"/>
          <a:ext cx="1371600" cy="1360488"/>
        </p:xfrm>
        <a:graphic>
          <a:graphicData uri="http://schemas.openxmlformats.org/presentationml/2006/ole">
            <p:oleObj spid="_x0000_s35938" name="Equation" r:id="rId3" imgW="355446" imgH="431613" progId="Equation.3">
              <p:embed/>
            </p:oleObj>
          </a:graphicData>
        </a:graphic>
      </p:graphicFrame>
      <p:graphicFrame>
        <p:nvGraphicFramePr>
          <p:cNvPr id="53251" name="Object 3"/>
          <p:cNvGraphicFramePr>
            <a:graphicFrameLocks noChangeAspect="1"/>
          </p:cNvGraphicFramePr>
          <p:nvPr/>
        </p:nvGraphicFramePr>
        <p:xfrm>
          <a:off x="1219200" y="4495800"/>
          <a:ext cx="2617788" cy="1450975"/>
        </p:xfrm>
        <a:graphic>
          <a:graphicData uri="http://schemas.openxmlformats.org/presentationml/2006/ole">
            <p:oleObj spid="_x0000_s35939" name="Equation" r:id="rId4" imgW="736600" imgH="431800" progId="Equation.3">
              <p:embed/>
            </p:oleObj>
          </a:graphicData>
        </a:graphic>
      </p:graphicFrame>
      <p:graphicFrame>
        <p:nvGraphicFramePr>
          <p:cNvPr id="53252" name="Object 4"/>
          <p:cNvGraphicFramePr>
            <a:graphicFrameLocks noChangeAspect="1"/>
          </p:cNvGraphicFramePr>
          <p:nvPr>
            <p:extLst>
              <p:ext uri="{D42A27DB-BD31-4B8C-83A1-F6EECF244321}">
                <p14:modId xmlns:p14="http://schemas.microsoft.com/office/powerpoint/2010/main" xmlns="" val="2813052039"/>
              </p:ext>
            </p:extLst>
          </p:nvPr>
        </p:nvGraphicFramePr>
        <p:xfrm>
          <a:off x="1143000" y="2641972"/>
          <a:ext cx="2743200" cy="1435100"/>
        </p:xfrm>
        <a:graphic>
          <a:graphicData uri="http://schemas.openxmlformats.org/presentationml/2006/ole">
            <p:oleObj spid="_x0000_s35940" name="Equation" r:id="rId5" imgW="825500" imgH="431800" progId="Equation.3">
              <p:embed/>
            </p:oleObj>
          </a:graphicData>
        </a:graphic>
      </p:graphicFrame>
      <p:graphicFrame>
        <p:nvGraphicFramePr>
          <p:cNvPr id="53253" name="Object 5"/>
          <p:cNvGraphicFramePr>
            <a:graphicFrameLocks noChangeAspect="1"/>
          </p:cNvGraphicFramePr>
          <p:nvPr>
            <p:extLst>
              <p:ext uri="{D42A27DB-BD31-4B8C-83A1-F6EECF244321}">
                <p14:modId xmlns:p14="http://schemas.microsoft.com/office/powerpoint/2010/main" xmlns="" val="583326172"/>
              </p:ext>
            </p:extLst>
          </p:nvPr>
        </p:nvGraphicFramePr>
        <p:xfrm>
          <a:off x="683568" y="1254075"/>
          <a:ext cx="3489325" cy="1166813"/>
        </p:xfrm>
        <a:graphic>
          <a:graphicData uri="http://schemas.openxmlformats.org/presentationml/2006/ole">
            <p:oleObj spid="_x0000_s35941" name="Equation" r:id="rId6" imgW="1104900" imgH="393700" progId="Equation.DSMT4">
              <p:embed/>
            </p:oleObj>
          </a:graphicData>
        </a:graphic>
      </p:graphicFrame>
      <p:grpSp>
        <p:nvGrpSpPr>
          <p:cNvPr id="2" name="Group 6"/>
          <p:cNvGrpSpPr>
            <a:grpSpLocks/>
          </p:cNvGrpSpPr>
          <p:nvPr/>
        </p:nvGrpSpPr>
        <p:grpSpPr bwMode="auto">
          <a:xfrm>
            <a:off x="5378896" y="2057400"/>
            <a:ext cx="3657600" cy="4343400"/>
            <a:chOff x="3024" y="1296"/>
            <a:chExt cx="2304" cy="2736"/>
          </a:xfrm>
        </p:grpSpPr>
        <p:grpSp>
          <p:nvGrpSpPr>
            <p:cNvPr id="3" name="Group 7"/>
            <p:cNvGrpSpPr>
              <a:grpSpLocks/>
            </p:cNvGrpSpPr>
            <p:nvPr/>
          </p:nvGrpSpPr>
          <p:grpSpPr bwMode="auto">
            <a:xfrm>
              <a:off x="3024" y="1296"/>
              <a:ext cx="2304" cy="2736"/>
              <a:chOff x="3312" y="1344"/>
              <a:chExt cx="2304" cy="2736"/>
            </a:xfrm>
          </p:grpSpPr>
          <p:sp>
            <p:nvSpPr>
              <p:cNvPr id="53256" name="Rectangle 8"/>
              <p:cNvSpPr>
                <a:spLocks noChangeArrowheads="1"/>
              </p:cNvSpPr>
              <p:nvPr/>
            </p:nvSpPr>
            <p:spPr bwMode="auto">
              <a:xfrm>
                <a:off x="3312" y="1344"/>
                <a:ext cx="2304" cy="2736"/>
              </a:xfrm>
              <a:prstGeom prst="rect">
                <a:avLst/>
              </a:prstGeom>
              <a:solidFill>
                <a:schemeClr val="bg1"/>
              </a:solidFill>
              <a:ln w="9525">
                <a:solidFill>
                  <a:srgbClr val="006666"/>
                </a:solidFill>
                <a:miter lim="800000"/>
                <a:headEnd/>
                <a:tailEnd type="none" w="sm" len="lg"/>
              </a:ln>
              <a:effectLst/>
            </p:spPr>
            <p:txBody>
              <a:bodyPr wrap="none" anchor="ctr"/>
              <a:lstStyle/>
              <a:p>
                <a:endParaRPr lang="zh-CN" altLang="en-US"/>
              </a:p>
            </p:txBody>
          </p:sp>
          <p:grpSp>
            <p:nvGrpSpPr>
              <p:cNvPr id="4" name="Group 9"/>
              <p:cNvGrpSpPr>
                <a:grpSpLocks/>
              </p:cNvGrpSpPr>
              <p:nvPr/>
            </p:nvGrpSpPr>
            <p:grpSpPr bwMode="auto">
              <a:xfrm>
                <a:off x="4176" y="1680"/>
                <a:ext cx="225" cy="2304"/>
                <a:chOff x="4176" y="1680"/>
                <a:chExt cx="225" cy="2304"/>
              </a:xfrm>
            </p:grpSpPr>
            <p:sp>
              <p:nvSpPr>
                <p:cNvPr id="53258" name="AutoShape 10"/>
                <p:cNvSpPr>
                  <a:spLocks noChangeArrowheads="1"/>
                </p:cNvSpPr>
                <p:nvPr/>
              </p:nvSpPr>
              <p:spPr bwMode="auto">
                <a:xfrm>
                  <a:off x="4176" y="1867"/>
                  <a:ext cx="192" cy="1880"/>
                </a:xfrm>
                <a:prstGeom prst="can">
                  <a:avLst>
                    <a:gd name="adj" fmla="val 55713"/>
                  </a:avLst>
                </a:prstGeom>
                <a:gradFill rotWithShape="0">
                  <a:gsLst>
                    <a:gs pos="0">
                      <a:schemeClr val="accent1">
                        <a:gamma/>
                        <a:shade val="66275"/>
                        <a:invGamma/>
                      </a:schemeClr>
                    </a:gs>
                    <a:gs pos="50000">
                      <a:schemeClr val="accent1"/>
                    </a:gs>
                    <a:gs pos="100000">
                      <a:schemeClr val="accent1">
                        <a:gamma/>
                        <a:shade val="66275"/>
                        <a:invGamma/>
                      </a:schemeClr>
                    </a:gs>
                  </a:gsLst>
                  <a:lin ang="0" scaled="1"/>
                </a:gradFill>
                <a:ln w="9525">
                  <a:solidFill>
                    <a:schemeClr val="tx1"/>
                  </a:solidFill>
                  <a:round/>
                  <a:headEnd/>
                  <a:tailEnd/>
                </a:ln>
                <a:effectLst/>
              </p:spPr>
              <p:txBody>
                <a:bodyPr wrap="none" anchor="ctr"/>
                <a:lstStyle/>
                <a:p>
                  <a:endParaRPr lang="zh-CN" altLang="en-US"/>
                </a:p>
              </p:txBody>
            </p:sp>
            <p:sp>
              <p:nvSpPr>
                <p:cNvPr id="53259" name="Text Box 11"/>
                <p:cNvSpPr txBox="1">
                  <a:spLocks noChangeArrowheads="1"/>
                </p:cNvSpPr>
                <p:nvPr/>
              </p:nvSpPr>
              <p:spPr bwMode="auto">
                <a:xfrm>
                  <a:off x="4176" y="1971"/>
                  <a:ext cx="225" cy="2013"/>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p>
                <a:p>
                  <a:pPr>
                    <a:spcBef>
                      <a:spcPct val="50000"/>
                    </a:spcBef>
                  </a:pPr>
                  <a:r>
                    <a:rPr kumimoji="1" lang="en-US" altLang="zh-CN" sz="2400" b="1">
                      <a:solidFill>
                        <a:srgbClr val="FF0000"/>
                      </a:solidFill>
                      <a:latin typeface="Times New Roman" pitchFamily="18" charset="0"/>
                    </a:rPr>
                    <a:t>+</a:t>
                  </a:r>
                </a:p>
                <a:p>
                  <a:pPr>
                    <a:spcBef>
                      <a:spcPct val="50000"/>
                    </a:spcBef>
                  </a:pPr>
                  <a:r>
                    <a:rPr kumimoji="1" lang="en-US" altLang="zh-CN" sz="2400" b="1">
                      <a:solidFill>
                        <a:srgbClr val="FF0000"/>
                      </a:solidFill>
                      <a:latin typeface="Times New Roman" pitchFamily="18" charset="0"/>
                    </a:rPr>
                    <a:t>+</a:t>
                  </a:r>
                </a:p>
                <a:p>
                  <a:pPr>
                    <a:spcBef>
                      <a:spcPct val="50000"/>
                    </a:spcBef>
                  </a:pPr>
                  <a:r>
                    <a:rPr kumimoji="1" lang="en-US" altLang="zh-CN" sz="2400" b="1">
                      <a:solidFill>
                        <a:srgbClr val="FF0000"/>
                      </a:solidFill>
                      <a:latin typeface="Times New Roman" pitchFamily="18" charset="0"/>
                    </a:rPr>
                    <a:t>+</a:t>
                  </a:r>
                </a:p>
                <a:p>
                  <a:pPr>
                    <a:spcBef>
                      <a:spcPct val="50000"/>
                    </a:spcBef>
                  </a:pPr>
                  <a:r>
                    <a:rPr kumimoji="1" lang="en-US" altLang="zh-CN" sz="2400" b="1">
                      <a:solidFill>
                        <a:srgbClr val="FF0000"/>
                      </a:solidFill>
                      <a:latin typeface="Times New Roman" pitchFamily="18" charset="0"/>
                    </a:rPr>
                    <a:t>+</a:t>
                  </a:r>
                </a:p>
                <a:p>
                  <a:pPr>
                    <a:spcBef>
                      <a:spcPct val="50000"/>
                    </a:spcBef>
                  </a:pPr>
                  <a:endParaRPr kumimoji="1" lang="en-US" altLang="zh-CN" sz="2400" b="1">
                    <a:solidFill>
                      <a:srgbClr val="FF0000"/>
                    </a:solidFill>
                    <a:latin typeface="Times New Roman" pitchFamily="18" charset="0"/>
                  </a:endParaRPr>
                </a:p>
              </p:txBody>
            </p:sp>
            <p:sp>
              <p:nvSpPr>
                <p:cNvPr id="53260" name="Line 12"/>
                <p:cNvSpPr>
                  <a:spLocks noChangeShapeType="1"/>
                </p:cNvSpPr>
                <p:nvPr/>
              </p:nvSpPr>
              <p:spPr bwMode="auto">
                <a:xfrm>
                  <a:off x="4176" y="1680"/>
                  <a:ext cx="0" cy="240"/>
                </a:xfrm>
                <a:prstGeom prst="line">
                  <a:avLst/>
                </a:prstGeom>
                <a:noFill/>
                <a:ln w="19050">
                  <a:solidFill>
                    <a:schemeClr val="tx1"/>
                  </a:solidFill>
                  <a:prstDash val="sysDot"/>
                  <a:round/>
                  <a:headEnd/>
                  <a:tailEnd/>
                </a:ln>
                <a:effectLst/>
              </p:spPr>
              <p:txBody>
                <a:bodyPr wrap="none"/>
                <a:lstStyle/>
                <a:p>
                  <a:endParaRPr lang="zh-CN" altLang="en-US"/>
                </a:p>
              </p:txBody>
            </p:sp>
            <p:sp>
              <p:nvSpPr>
                <p:cNvPr id="53261" name="Line 13"/>
                <p:cNvSpPr>
                  <a:spLocks noChangeShapeType="1"/>
                </p:cNvSpPr>
                <p:nvPr/>
              </p:nvSpPr>
              <p:spPr bwMode="auto">
                <a:xfrm>
                  <a:off x="4368" y="1680"/>
                  <a:ext cx="0" cy="240"/>
                </a:xfrm>
                <a:prstGeom prst="line">
                  <a:avLst/>
                </a:prstGeom>
                <a:noFill/>
                <a:ln w="19050">
                  <a:solidFill>
                    <a:schemeClr val="tx1"/>
                  </a:solidFill>
                  <a:prstDash val="sysDot"/>
                  <a:round/>
                  <a:headEnd/>
                  <a:tailEnd/>
                </a:ln>
                <a:effectLst/>
              </p:spPr>
              <p:txBody>
                <a:bodyPr wrap="none"/>
                <a:lstStyle/>
                <a:p>
                  <a:endParaRPr lang="zh-CN" altLang="en-US"/>
                </a:p>
              </p:txBody>
            </p:sp>
            <p:sp>
              <p:nvSpPr>
                <p:cNvPr id="53262" name="Line 14"/>
                <p:cNvSpPr>
                  <a:spLocks noChangeShapeType="1"/>
                </p:cNvSpPr>
                <p:nvPr/>
              </p:nvSpPr>
              <p:spPr bwMode="auto">
                <a:xfrm>
                  <a:off x="4176" y="3744"/>
                  <a:ext cx="0" cy="240"/>
                </a:xfrm>
                <a:prstGeom prst="line">
                  <a:avLst/>
                </a:prstGeom>
                <a:noFill/>
                <a:ln w="19050">
                  <a:solidFill>
                    <a:schemeClr val="tx1"/>
                  </a:solidFill>
                  <a:prstDash val="sysDot"/>
                  <a:round/>
                  <a:headEnd/>
                  <a:tailEnd/>
                </a:ln>
                <a:effectLst/>
              </p:spPr>
              <p:txBody>
                <a:bodyPr wrap="none"/>
                <a:lstStyle/>
                <a:p>
                  <a:endParaRPr lang="zh-CN" altLang="en-US"/>
                </a:p>
              </p:txBody>
            </p:sp>
            <p:sp>
              <p:nvSpPr>
                <p:cNvPr id="53263" name="Line 15"/>
                <p:cNvSpPr>
                  <a:spLocks noChangeShapeType="1"/>
                </p:cNvSpPr>
                <p:nvPr/>
              </p:nvSpPr>
              <p:spPr bwMode="auto">
                <a:xfrm>
                  <a:off x="4368" y="3744"/>
                  <a:ext cx="0" cy="240"/>
                </a:xfrm>
                <a:prstGeom prst="line">
                  <a:avLst/>
                </a:prstGeom>
                <a:noFill/>
                <a:ln w="19050">
                  <a:solidFill>
                    <a:schemeClr val="tx1"/>
                  </a:solidFill>
                  <a:prstDash val="sysDot"/>
                  <a:round/>
                  <a:headEnd/>
                  <a:tailEnd/>
                </a:ln>
                <a:effectLst/>
              </p:spPr>
              <p:txBody>
                <a:bodyPr wrap="none"/>
                <a:lstStyle/>
                <a:p>
                  <a:endParaRPr lang="zh-CN" altLang="en-US"/>
                </a:p>
              </p:txBody>
            </p:sp>
          </p:grpSp>
          <p:grpSp>
            <p:nvGrpSpPr>
              <p:cNvPr id="5" name="Group 16"/>
              <p:cNvGrpSpPr>
                <a:grpSpLocks/>
              </p:cNvGrpSpPr>
              <p:nvPr/>
            </p:nvGrpSpPr>
            <p:grpSpPr bwMode="auto">
              <a:xfrm>
                <a:off x="3504" y="1344"/>
                <a:ext cx="2016" cy="2544"/>
                <a:chOff x="3504" y="1344"/>
                <a:chExt cx="2016" cy="2544"/>
              </a:xfrm>
            </p:grpSpPr>
            <p:graphicFrame>
              <p:nvGraphicFramePr>
                <p:cNvPr id="53265" name="Object 17"/>
                <p:cNvGraphicFramePr>
                  <a:graphicFrameLocks noChangeAspect="1"/>
                </p:cNvGraphicFramePr>
                <p:nvPr/>
              </p:nvGraphicFramePr>
              <p:xfrm>
                <a:off x="4306" y="2932"/>
                <a:ext cx="302" cy="332"/>
              </p:xfrm>
              <a:graphic>
                <a:graphicData uri="http://schemas.openxmlformats.org/presentationml/2006/ole">
                  <p:oleObj spid="_x0000_s35942" name="Equation" r:id="rId7" imgW="126835" imgH="139518" progId="Equation.3">
                    <p:embed/>
                  </p:oleObj>
                </a:graphicData>
              </a:graphic>
            </p:graphicFrame>
            <p:sp>
              <p:nvSpPr>
                <p:cNvPr id="53266" name="Line 18"/>
                <p:cNvSpPr>
                  <a:spLocks noChangeShapeType="1"/>
                </p:cNvSpPr>
                <p:nvPr/>
              </p:nvSpPr>
              <p:spPr bwMode="auto">
                <a:xfrm flipH="1">
                  <a:off x="3504" y="2976"/>
                  <a:ext cx="768" cy="672"/>
                </a:xfrm>
                <a:prstGeom prst="line">
                  <a:avLst/>
                </a:prstGeom>
                <a:noFill/>
                <a:ln w="12700">
                  <a:solidFill>
                    <a:schemeClr val="tx1"/>
                  </a:solidFill>
                  <a:round/>
                  <a:headEnd/>
                  <a:tailEnd type="triangle" w="sm" len="lg"/>
                </a:ln>
                <a:effectLst/>
              </p:spPr>
              <p:txBody>
                <a:bodyPr wrap="none"/>
                <a:lstStyle/>
                <a:p>
                  <a:endParaRPr lang="zh-CN" altLang="en-US"/>
                </a:p>
              </p:txBody>
            </p:sp>
            <p:sp>
              <p:nvSpPr>
                <p:cNvPr id="53267" name="Line 19"/>
                <p:cNvSpPr>
                  <a:spLocks noChangeShapeType="1"/>
                </p:cNvSpPr>
                <p:nvPr/>
              </p:nvSpPr>
              <p:spPr bwMode="auto">
                <a:xfrm>
                  <a:off x="4272" y="2976"/>
                  <a:ext cx="1200" cy="0"/>
                </a:xfrm>
                <a:prstGeom prst="line">
                  <a:avLst/>
                </a:prstGeom>
                <a:noFill/>
                <a:ln w="12700">
                  <a:solidFill>
                    <a:schemeClr val="tx1"/>
                  </a:solidFill>
                  <a:round/>
                  <a:headEnd/>
                  <a:tailEnd type="triangle" w="sm" len="lg"/>
                </a:ln>
                <a:effectLst/>
              </p:spPr>
              <p:txBody>
                <a:bodyPr wrap="none"/>
                <a:lstStyle/>
                <a:p>
                  <a:endParaRPr lang="zh-CN" altLang="en-US"/>
                </a:p>
              </p:txBody>
            </p:sp>
            <p:sp>
              <p:nvSpPr>
                <p:cNvPr id="53268" name="Line 20"/>
                <p:cNvSpPr>
                  <a:spLocks noChangeShapeType="1"/>
                </p:cNvSpPr>
                <p:nvPr/>
              </p:nvSpPr>
              <p:spPr bwMode="auto">
                <a:xfrm flipV="1">
                  <a:off x="4272" y="1392"/>
                  <a:ext cx="0" cy="528"/>
                </a:xfrm>
                <a:prstGeom prst="line">
                  <a:avLst/>
                </a:prstGeom>
                <a:noFill/>
                <a:ln w="12700">
                  <a:solidFill>
                    <a:schemeClr val="tx1"/>
                  </a:solidFill>
                  <a:round/>
                  <a:headEnd/>
                  <a:tailEnd type="triangle" w="sm" len="lg"/>
                </a:ln>
                <a:effectLst/>
              </p:spPr>
              <p:txBody>
                <a:bodyPr wrap="none"/>
                <a:lstStyle/>
                <a:p>
                  <a:endParaRPr lang="zh-CN" altLang="en-US"/>
                </a:p>
              </p:txBody>
            </p:sp>
            <p:graphicFrame>
              <p:nvGraphicFramePr>
                <p:cNvPr id="53269" name="Object 21"/>
                <p:cNvGraphicFramePr>
                  <a:graphicFrameLocks noChangeAspect="1"/>
                </p:cNvGraphicFramePr>
                <p:nvPr/>
              </p:nvGraphicFramePr>
              <p:xfrm>
                <a:off x="3552" y="3552"/>
                <a:ext cx="305" cy="336"/>
              </p:xfrm>
              <a:graphic>
                <a:graphicData uri="http://schemas.openxmlformats.org/presentationml/2006/ole">
                  <p:oleObj spid="_x0000_s35943" name="Equation" r:id="rId8" imgW="126835" imgH="139518" progId="Equation.3">
                    <p:embed/>
                  </p:oleObj>
                </a:graphicData>
              </a:graphic>
            </p:graphicFrame>
            <p:graphicFrame>
              <p:nvGraphicFramePr>
                <p:cNvPr id="53270" name="Object 22"/>
                <p:cNvGraphicFramePr>
                  <a:graphicFrameLocks noChangeAspect="1"/>
                </p:cNvGraphicFramePr>
                <p:nvPr/>
              </p:nvGraphicFramePr>
              <p:xfrm>
                <a:off x="5232" y="3024"/>
                <a:ext cx="288" cy="340"/>
              </p:xfrm>
              <a:graphic>
                <a:graphicData uri="http://schemas.openxmlformats.org/presentationml/2006/ole">
                  <p:oleObj spid="_x0000_s35944" name="Equation" r:id="rId9" imgW="139579" imgH="164957" progId="Equation.3">
                    <p:embed/>
                  </p:oleObj>
                </a:graphicData>
              </a:graphic>
            </p:graphicFrame>
            <p:graphicFrame>
              <p:nvGraphicFramePr>
                <p:cNvPr id="53271" name="Object 23"/>
                <p:cNvGraphicFramePr>
                  <a:graphicFrameLocks noChangeAspect="1"/>
                </p:cNvGraphicFramePr>
                <p:nvPr/>
              </p:nvGraphicFramePr>
              <p:xfrm>
                <a:off x="3896" y="1344"/>
                <a:ext cx="280" cy="280"/>
              </p:xfrm>
              <a:graphic>
                <a:graphicData uri="http://schemas.openxmlformats.org/presentationml/2006/ole">
                  <p:oleObj spid="_x0000_s35945" name="Equation" r:id="rId10" imgW="126725" imgH="126725" progId="Equation.3">
                    <p:embed/>
                  </p:oleObj>
                </a:graphicData>
              </a:graphic>
            </p:graphicFrame>
          </p:grpSp>
        </p:grpSp>
        <p:grpSp>
          <p:nvGrpSpPr>
            <p:cNvPr id="6" name="Group 24"/>
            <p:cNvGrpSpPr>
              <a:grpSpLocks/>
            </p:cNvGrpSpPr>
            <p:nvPr/>
          </p:nvGrpSpPr>
          <p:grpSpPr bwMode="auto">
            <a:xfrm>
              <a:off x="3145" y="2304"/>
              <a:ext cx="455" cy="960"/>
              <a:chOff x="3433" y="2160"/>
              <a:chExt cx="455" cy="960"/>
            </a:xfrm>
          </p:grpSpPr>
          <p:graphicFrame>
            <p:nvGraphicFramePr>
              <p:cNvPr id="53273" name="Object 25"/>
              <p:cNvGraphicFramePr>
                <a:graphicFrameLocks noChangeAspect="1"/>
              </p:cNvGraphicFramePr>
              <p:nvPr/>
            </p:nvGraphicFramePr>
            <p:xfrm>
              <a:off x="3433" y="2448"/>
              <a:ext cx="311" cy="439"/>
            </p:xfrm>
            <a:graphic>
              <a:graphicData uri="http://schemas.openxmlformats.org/presentationml/2006/ole">
                <p:oleObj spid="_x0000_s35946" name="Equation" r:id="rId11" imgW="126725" imgH="177415" progId="Equation.3">
                  <p:embed/>
                </p:oleObj>
              </a:graphicData>
            </a:graphic>
          </p:graphicFrame>
          <p:sp>
            <p:nvSpPr>
              <p:cNvPr id="53274" name="Line 26"/>
              <p:cNvSpPr>
                <a:spLocks noChangeShapeType="1"/>
              </p:cNvSpPr>
              <p:nvPr/>
            </p:nvSpPr>
            <p:spPr bwMode="auto">
              <a:xfrm flipH="1" flipV="1">
                <a:off x="3552" y="2160"/>
                <a:ext cx="336" cy="0"/>
              </a:xfrm>
              <a:prstGeom prst="line">
                <a:avLst/>
              </a:prstGeom>
              <a:noFill/>
              <a:ln w="19050">
                <a:solidFill>
                  <a:schemeClr val="tx1"/>
                </a:solidFill>
                <a:prstDash val="sysDot"/>
                <a:round/>
                <a:headEnd/>
                <a:tailEnd/>
              </a:ln>
              <a:effectLst/>
            </p:spPr>
            <p:txBody>
              <a:bodyPr wrap="none" anchor="ctr"/>
              <a:lstStyle/>
              <a:p>
                <a:endParaRPr lang="zh-CN" altLang="en-US"/>
              </a:p>
            </p:txBody>
          </p:sp>
          <p:sp>
            <p:nvSpPr>
              <p:cNvPr id="53275" name="Line 27"/>
              <p:cNvSpPr>
                <a:spLocks noChangeShapeType="1"/>
              </p:cNvSpPr>
              <p:nvPr/>
            </p:nvSpPr>
            <p:spPr bwMode="auto">
              <a:xfrm flipH="1">
                <a:off x="3552" y="3120"/>
                <a:ext cx="336" cy="0"/>
              </a:xfrm>
              <a:prstGeom prst="line">
                <a:avLst/>
              </a:prstGeom>
              <a:noFill/>
              <a:ln w="19050">
                <a:solidFill>
                  <a:schemeClr val="tx1"/>
                </a:solidFill>
                <a:prstDash val="sysDot"/>
                <a:round/>
                <a:headEnd/>
                <a:tailEnd/>
              </a:ln>
              <a:effectLst/>
            </p:spPr>
            <p:txBody>
              <a:bodyPr wrap="none" anchor="ctr"/>
              <a:lstStyle/>
              <a:p>
                <a:endParaRPr lang="zh-CN" altLang="en-US"/>
              </a:p>
            </p:txBody>
          </p:sp>
          <p:sp>
            <p:nvSpPr>
              <p:cNvPr id="53276" name="Line 28"/>
              <p:cNvSpPr>
                <a:spLocks noChangeShapeType="1"/>
              </p:cNvSpPr>
              <p:nvPr/>
            </p:nvSpPr>
            <p:spPr bwMode="auto">
              <a:xfrm>
                <a:off x="3744" y="2160"/>
                <a:ext cx="0" cy="960"/>
              </a:xfrm>
              <a:prstGeom prst="line">
                <a:avLst/>
              </a:prstGeom>
              <a:noFill/>
              <a:ln w="12700">
                <a:solidFill>
                  <a:schemeClr val="tx1"/>
                </a:solidFill>
                <a:round/>
                <a:headEnd type="triangle" w="sm" len="lg"/>
                <a:tailEnd type="triangle" w="sm" len="lg"/>
              </a:ln>
              <a:effectLst/>
            </p:spPr>
            <p:txBody>
              <a:bodyPr wrap="none" anchor="ctr"/>
              <a:lstStyle/>
              <a:p>
                <a:endParaRPr lang="zh-CN" altLang="en-US"/>
              </a:p>
            </p:txBody>
          </p:sp>
        </p:grpSp>
        <p:grpSp>
          <p:nvGrpSpPr>
            <p:cNvPr id="7" name="Group 29"/>
            <p:cNvGrpSpPr>
              <a:grpSpLocks/>
            </p:cNvGrpSpPr>
            <p:nvPr/>
          </p:nvGrpSpPr>
          <p:grpSpPr bwMode="auto">
            <a:xfrm>
              <a:off x="4224" y="2784"/>
              <a:ext cx="607" cy="816"/>
              <a:chOff x="4512" y="2832"/>
              <a:chExt cx="607" cy="816"/>
            </a:xfrm>
          </p:grpSpPr>
          <p:sp>
            <p:nvSpPr>
              <p:cNvPr id="53278" name="Line 30"/>
              <p:cNvSpPr>
                <a:spLocks noChangeShapeType="1"/>
              </p:cNvSpPr>
              <p:nvPr/>
            </p:nvSpPr>
            <p:spPr bwMode="auto">
              <a:xfrm>
                <a:off x="4512" y="2832"/>
                <a:ext cx="336" cy="432"/>
              </a:xfrm>
              <a:prstGeom prst="line">
                <a:avLst/>
              </a:prstGeom>
              <a:noFill/>
              <a:ln w="19050">
                <a:solidFill>
                  <a:srgbClr val="0000FF"/>
                </a:solidFill>
                <a:round/>
                <a:headEnd/>
                <a:tailEnd type="triangle" w="sm" len="lg"/>
              </a:ln>
              <a:effectLst/>
            </p:spPr>
            <p:txBody>
              <a:bodyPr wrap="none"/>
              <a:lstStyle/>
              <a:p>
                <a:endParaRPr lang="zh-CN" altLang="en-US"/>
              </a:p>
            </p:txBody>
          </p:sp>
          <p:graphicFrame>
            <p:nvGraphicFramePr>
              <p:cNvPr id="53279" name="Object 31"/>
              <p:cNvGraphicFramePr>
                <a:graphicFrameLocks noChangeAspect="1"/>
              </p:cNvGraphicFramePr>
              <p:nvPr/>
            </p:nvGraphicFramePr>
            <p:xfrm>
              <a:off x="4752" y="3168"/>
              <a:ext cx="367" cy="480"/>
            </p:xfrm>
            <a:graphic>
              <a:graphicData uri="http://schemas.openxmlformats.org/presentationml/2006/ole">
                <p:oleObj spid="_x0000_s35947" name="Equation" r:id="rId12" imgW="130320" imgH="179280" progId="Equation.3">
                  <p:embed/>
                </p:oleObj>
              </a:graphicData>
            </a:graphic>
          </p:graphicFrame>
        </p:grpSp>
        <p:grpSp>
          <p:nvGrpSpPr>
            <p:cNvPr id="8" name="Group 32"/>
            <p:cNvGrpSpPr>
              <a:grpSpLocks/>
            </p:cNvGrpSpPr>
            <p:nvPr/>
          </p:nvGrpSpPr>
          <p:grpSpPr bwMode="auto">
            <a:xfrm>
              <a:off x="3216" y="1824"/>
              <a:ext cx="1874" cy="1584"/>
              <a:chOff x="3504" y="1872"/>
              <a:chExt cx="1874" cy="1584"/>
            </a:xfrm>
          </p:grpSpPr>
          <p:grpSp>
            <p:nvGrpSpPr>
              <p:cNvPr id="9" name="Group 33"/>
              <p:cNvGrpSpPr>
                <a:grpSpLocks/>
              </p:cNvGrpSpPr>
              <p:nvPr/>
            </p:nvGrpSpPr>
            <p:grpSpPr bwMode="auto">
              <a:xfrm>
                <a:off x="3504" y="1920"/>
                <a:ext cx="1874" cy="768"/>
                <a:chOff x="1870" y="2160"/>
                <a:chExt cx="1874" cy="768"/>
              </a:xfrm>
            </p:grpSpPr>
            <p:grpSp>
              <p:nvGrpSpPr>
                <p:cNvPr id="10" name="Group 34"/>
                <p:cNvGrpSpPr>
                  <a:grpSpLocks/>
                </p:cNvGrpSpPr>
                <p:nvPr/>
              </p:nvGrpSpPr>
              <p:grpSpPr bwMode="auto">
                <a:xfrm>
                  <a:off x="1870" y="2208"/>
                  <a:ext cx="1584" cy="720"/>
                  <a:chOff x="384" y="864"/>
                  <a:chExt cx="1584" cy="720"/>
                </a:xfrm>
              </p:grpSpPr>
              <p:sp>
                <p:nvSpPr>
                  <p:cNvPr id="53283" name="Line 35"/>
                  <p:cNvSpPr>
                    <a:spLocks noChangeShapeType="1"/>
                  </p:cNvSpPr>
                  <p:nvPr/>
                </p:nvSpPr>
                <p:spPr bwMode="auto">
                  <a:xfrm>
                    <a:off x="384" y="1104"/>
                    <a:ext cx="1536" cy="336"/>
                  </a:xfrm>
                  <a:prstGeom prst="line">
                    <a:avLst/>
                  </a:prstGeom>
                  <a:noFill/>
                  <a:ln w="28575">
                    <a:solidFill>
                      <a:srgbClr val="FF0000"/>
                    </a:solidFill>
                    <a:round/>
                    <a:headEnd type="triangle" w="sm" len="lg"/>
                    <a:tailEnd type="triangle" w="sm" len="lg"/>
                  </a:ln>
                  <a:effectLst/>
                </p:spPr>
                <p:txBody>
                  <a:bodyPr wrap="none"/>
                  <a:lstStyle/>
                  <a:p>
                    <a:endParaRPr lang="zh-CN" altLang="en-US"/>
                  </a:p>
                </p:txBody>
              </p:sp>
              <p:sp>
                <p:nvSpPr>
                  <p:cNvPr id="53284" name="Line 36"/>
                  <p:cNvSpPr>
                    <a:spLocks noChangeShapeType="1"/>
                  </p:cNvSpPr>
                  <p:nvPr/>
                </p:nvSpPr>
                <p:spPr bwMode="auto">
                  <a:xfrm flipV="1">
                    <a:off x="432" y="1008"/>
                    <a:ext cx="1536" cy="480"/>
                  </a:xfrm>
                  <a:prstGeom prst="line">
                    <a:avLst/>
                  </a:prstGeom>
                  <a:noFill/>
                  <a:ln w="28575">
                    <a:solidFill>
                      <a:srgbClr val="FF0000"/>
                    </a:solidFill>
                    <a:round/>
                    <a:headEnd type="triangle" w="sm" len="lg"/>
                    <a:tailEnd type="triangle" w="sm" len="lg"/>
                  </a:ln>
                  <a:effectLst/>
                </p:spPr>
                <p:txBody>
                  <a:bodyPr wrap="none"/>
                  <a:lstStyle/>
                  <a:p>
                    <a:endParaRPr lang="zh-CN" altLang="en-US"/>
                  </a:p>
                </p:txBody>
              </p:sp>
              <p:sp>
                <p:nvSpPr>
                  <p:cNvPr id="53285" name="Line 37"/>
                  <p:cNvSpPr>
                    <a:spLocks noChangeShapeType="1"/>
                  </p:cNvSpPr>
                  <p:nvPr/>
                </p:nvSpPr>
                <p:spPr bwMode="auto">
                  <a:xfrm flipH="1">
                    <a:off x="816" y="864"/>
                    <a:ext cx="720" cy="720"/>
                  </a:xfrm>
                  <a:prstGeom prst="line">
                    <a:avLst/>
                  </a:prstGeom>
                  <a:noFill/>
                  <a:ln w="28575">
                    <a:solidFill>
                      <a:srgbClr val="FF0000"/>
                    </a:solidFill>
                    <a:round/>
                    <a:headEnd type="triangle" w="sm" len="lg"/>
                    <a:tailEnd type="triangle" w="sm" len="lg"/>
                  </a:ln>
                  <a:effectLst/>
                </p:spPr>
                <p:txBody>
                  <a:bodyPr wrap="none"/>
                  <a:lstStyle/>
                  <a:p>
                    <a:endParaRPr lang="zh-CN" altLang="en-US"/>
                  </a:p>
                </p:txBody>
              </p:sp>
              <p:sp>
                <p:nvSpPr>
                  <p:cNvPr id="53286" name="Line 38"/>
                  <p:cNvSpPr>
                    <a:spLocks noChangeShapeType="1"/>
                  </p:cNvSpPr>
                  <p:nvPr/>
                </p:nvSpPr>
                <p:spPr bwMode="auto">
                  <a:xfrm>
                    <a:off x="816" y="864"/>
                    <a:ext cx="576" cy="720"/>
                  </a:xfrm>
                  <a:prstGeom prst="line">
                    <a:avLst/>
                  </a:prstGeom>
                  <a:noFill/>
                  <a:ln w="28575">
                    <a:solidFill>
                      <a:srgbClr val="FF0000"/>
                    </a:solidFill>
                    <a:round/>
                    <a:headEnd type="triangle" w="sm" len="lg"/>
                    <a:tailEnd type="triangle" w="sm" len="lg"/>
                  </a:ln>
                  <a:effectLst/>
                </p:spPr>
                <p:txBody>
                  <a:bodyPr wrap="none"/>
                  <a:lstStyle/>
                  <a:p>
                    <a:endParaRPr lang="zh-CN" altLang="en-US"/>
                  </a:p>
                </p:txBody>
              </p:sp>
            </p:grpSp>
            <p:graphicFrame>
              <p:nvGraphicFramePr>
                <p:cNvPr id="53287" name="Object 39"/>
                <p:cNvGraphicFramePr>
                  <a:graphicFrameLocks noChangeAspect="1"/>
                </p:cNvGraphicFramePr>
                <p:nvPr/>
              </p:nvGraphicFramePr>
              <p:xfrm>
                <a:off x="3397" y="2160"/>
                <a:ext cx="347" cy="432"/>
              </p:xfrm>
              <a:graphic>
                <a:graphicData uri="http://schemas.openxmlformats.org/presentationml/2006/ole">
                  <p:oleObj spid="_x0000_s35948" name="Equation" r:id="rId13" imgW="122040" imgH="154800" progId="Equation.3">
                    <p:embed/>
                  </p:oleObj>
                </a:graphicData>
              </a:graphic>
            </p:graphicFrame>
          </p:grpSp>
          <p:grpSp>
            <p:nvGrpSpPr>
              <p:cNvPr id="11" name="Group 40"/>
              <p:cNvGrpSpPr>
                <a:grpSpLocks/>
              </p:cNvGrpSpPr>
              <p:nvPr/>
            </p:nvGrpSpPr>
            <p:grpSpPr bwMode="auto">
              <a:xfrm>
                <a:off x="3552" y="1872"/>
                <a:ext cx="1476" cy="1584"/>
                <a:chOff x="3552" y="1872"/>
                <a:chExt cx="1476" cy="1584"/>
              </a:xfrm>
            </p:grpSpPr>
            <p:grpSp>
              <p:nvGrpSpPr>
                <p:cNvPr id="12" name="Group 41"/>
                <p:cNvGrpSpPr>
                  <a:grpSpLocks/>
                </p:cNvGrpSpPr>
                <p:nvPr/>
              </p:nvGrpSpPr>
              <p:grpSpPr bwMode="auto">
                <a:xfrm>
                  <a:off x="3881" y="1872"/>
                  <a:ext cx="777" cy="1584"/>
                  <a:chOff x="3879" y="1872"/>
                  <a:chExt cx="777" cy="1584"/>
                </a:xfrm>
              </p:grpSpPr>
              <p:sp>
                <p:nvSpPr>
                  <p:cNvPr id="53290" name="AutoShape 42"/>
                  <p:cNvSpPr>
                    <a:spLocks noChangeArrowheads="1"/>
                  </p:cNvSpPr>
                  <p:nvPr/>
                </p:nvSpPr>
                <p:spPr bwMode="auto">
                  <a:xfrm>
                    <a:off x="3888" y="2208"/>
                    <a:ext cx="768" cy="1248"/>
                  </a:xfrm>
                  <a:prstGeom prst="can">
                    <a:avLst>
                      <a:gd name="adj" fmla="val 40625"/>
                    </a:avLst>
                  </a:prstGeom>
                  <a:solidFill>
                    <a:srgbClr val="EFC1EE">
                      <a:alpha val="50000"/>
                    </a:srgbClr>
                  </a:solidFill>
                  <a:ln w="9525">
                    <a:solidFill>
                      <a:schemeClr val="tx1"/>
                    </a:solidFill>
                    <a:round/>
                    <a:headEnd/>
                    <a:tailEnd/>
                  </a:ln>
                  <a:effectLst/>
                </p:spPr>
                <p:txBody>
                  <a:bodyPr wrap="none" anchor="ctr"/>
                  <a:lstStyle/>
                  <a:p>
                    <a:endParaRPr lang="zh-CN" altLang="en-US"/>
                  </a:p>
                </p:txBody>
              </p:sp>
              <p:grpSp>
                <p:nvGrpSpPr>
                  <p:cNvPr id="13" name="Group 43"/>
                  <p:cNvGrpSpPr>
                    <a:grpSpLocks/>
                  </p:cNvGrpSpPr>
                  <p:nvPr/>
                </p:nvGrpSpPr>
                <p:grpSpPr bwMode="auto">
                  <a:xfrm>
                    <a:off x="4176" y="1872"/>
                    <a:ext cx="225" cy="528"/>
                    <a:chOff x="4176" y="1680"/>
                    <a:chExt cx="225" cy="528"/>
                  </a:xfrm>
                </p:grpSpPr>
                <p:sp>
                  <p:nvSpPr>
                    <p:cNvPr id="53292" name="AutoShape 44"/>
                    <p:cNvSpPr>
                      <a:spLocks noChangeArrowheads="1"/>
                    </p:cNvSpPr>
                    <p:nvPr/>
                  </p:nvSpPr>
                  <p:spPr bwMode="auto">
                    <a:xfrm>
                      <a:off x="4176" y="1680"/>
                      <a:ext cx="192" cy="528"/>
                    </a:xfrm>
                    <a:prstGeom prst="can">
                      <a:avLst>
                        <a:gd name="adj" fmla="val 55726"/>
                      </a:avLst>
                    </a:prstGeom>
                    <a:gradFill rotWithShape="0">
                      <a:gsLst>
                        <a:gs pos="0">
                          <a:schemeClr val="accent1">
                            <a:gamma/>
                            <a:shade val="66275"/>
                            <a:invGamma/>
                          </a:schemeClr>
                        </a:gs>
                        <a:gs pos="50000">
                          <a:schemeClr val="accent1"/>
                        </a:gs>
                        <a:gs pos="100000">
                          <a:schemeClr val="accent1">
                            <a:gamma/>
                            <a:shade val="66275"/>
                            <a:invGamma/>
                          </a:schemeClr>
                        </a:gs>
                      </a:gsLst>
                      <a:lin ang="0" scaled="1"/>
                    </a:gradFill>
                    <a:ln w="9525">
                      <a:solidFill>
                        <a:schemeClr val="tx1"/>
                      </a:solidFill>
                      <a:round/>
                      <a:headEnd/>
                      <a:tailEnd/>
                    </a:ln>
                    <a:effectLst/>
                  </p:spPr>
                  <p:txBody>
                    <a:bodyPr wrap="none" anchor="ctr"/>
                    <a:lstStyle/>
                    <a:p>
                      <a:endParaRPr lang="zh-CN" altLang="en-US"/>
                    </a:p>
                  </p:txBody>
                </p:sp>
                <p:sp>
                  <p:nvSpPr>
                    <p:cNvPr id="53293" name="Text Box 45"/>
                    <p:cNvSpPr txBox="1">
                      <a:spLocks noChangeArrowheads="1"/>
                    </p:cNvSpPr>
                    <p:nvPr/>
                  </p:nvSpPr>
                  <p:spPr bwMode="auto">
                    <a:xfrm>
                      <a:off x="4176" y="1776"/>
                      <a:ext cx="225"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a:t>
                      </a:r>
                    </a:p>
                  </p:txBody>
                </p:sp>
              </p:grpSp>
              <p:sp>
                <p:nvSpPr>
                  <p:cNvPr id="53294" name="Line 46"/>
                  <p:cNvSpPr>
                    <a:spLocks noChangeShapeType="1"/>
                  </p:cNvSpPr>
                  <p:nvPr/>
                </p:nvSpPr>
                <p:spPr bwMode="auto">
                  <a:xfrm flipH="1">
                    <a:off x="3888" y="2832"/>
                    <a:ext cx="384" cy="0"/>
                  </a:xfrm>
                  <a:prstGeom prst="line">
                    <a:avLst/>
                  </a:prstGeom>
                  <a:noFill/>
                  <a:ln w="38100">
                    <a:solidFill>
                      <a:srgbClr val="CC00CC"/>
                    </a:solidFill>
                    <a:round/>
                    <a:headEnd/>
                    <a:tailEnd type="triangle" w="sm" len="lg"/>
                  </a:ln>
                  <a:effectLst/>
                </p:spPr>
                <p:txBody>
                  <a:bodyPr wrap="none" anchor="ctr"/>
                  <a:lstStyle/>
                  <a:p>
                    <a:endParaRPr lang="zh-CN" altLang="en-US"/>
                  </a:p>
                </p:txBody>
              </p:sp>
              <p:graphicFrame>
                <p:nvGraphicFramePr>
                  <p:cNvPr id="53295" name="Object 47"/>
                  <p:cNvGraphicFramePr>
                    <a:graphicFrameLocks noChangeAspect="1"/>
                  </p:cNvGraphicFramePr>
                  <p:nvPr/>
                </p:nvGraphicFramePr>
                <p:xfrm>
                  <a:off x="3879" y="2832"/>
                  <a:ext cx="345" cy="384"/>
                </p:xfrm>
                <a:graphic>
                  <a:graphicData uri="http://schemas.openxmlformats.org/presentationml/2006/ole">
                    <p:oleObj spid="_x0000_s35949" name="公式" r:id="rId14" imgW="89640" imgH="97920" progId="Equation.3">
                      <p:embed/>
                    </p:oleObj>
                  </a:graphicData>
                </a:graphic>
              </p:graphicFrame>
            </p:grpSp>
            <p:sp>
              <p:nvSpPr>
                <p:cNvPr id="53296" name="Line 48"/>
                <p:cNvSpPr>
                  <a:spLocks noChangeShapeType="1"/>
                </p:cNvSpPr>
                <p:nvPr/>
              </p:nvSpPr>
              <p:spPr bwMode="auto">
                <a:xfrm flipH="1">
                  <a:off x="3938" y="2496"/>
                  <a:ext cx="190" cy="192"/>
                </a:xfrm>
                <a:prstGeom prst="line">
                  <a:avLst/>
                </a:prstGeom>
                <a:noFill/>
                <a:ln w="28575">
                  <a:solidFill>
                    <a:srgbClr val="FF0000"/>
                  </a:solidFill>
                  <a:round/>
                  <a:headEnd/>
                  <a:tailEnd type="triangle" w="sm" len="lg"/>
                </a:ln>
                <a:effectLst/>
              </p:spPr>
              <p:txBody>
                <a:bodyPr/>
                <a:lstStyle/>
                <a:p>
                  <a:endParaRPr lang="zh-CN" altLang="en-US"/>
                </a:p>
              </p:txBody>
            </p:sp>
            <p:sp>
              <p:nvSpPr>
                <p:cNvPr id="53297" name="Freeform 49"/>
                <p:cNvSpPr>
                  <a:spLocks/>
                </p:cNvSpPr>
                <p:nvPr/>
              </p:nvSpPr>
              <p:spPr bwMode="auto">
                <a:xfrm>
                  <a:off x="4380" y="2516"/>
                  <a:ext cx="132" cy="172"/>
                </a:xfrm>
                <a:custGeom>
                  <a:avLst/>
                  <a:gdLst/>
                  <a:ahLst/>
                  <a:cxnLst>
                    <a:cxn ang="0">
                      <a:pos x="0" y="0"/>
                    </a:cxn>
                    <a:cxn ang="0">
                      <a:pos x="132" y="172"/>
                    </a:cxn>
                  </a:cxnLst>
                  <a:rect l="0" t="0" r="r" b="b"/>
                  <a:pathLst>
                    <a:path w="132" h="172">
                      <a:moveTo>
                        <a:pt x="0" y="0"/>
                      </a:moveTo>
                      <a:lnTo>
                        <a:pt x="132" y="172"/>
                      </a:lnTo>
                    </a:path>
                  </a:pathLst>
                </a:custGeom>
                <a:noFill/>
                <a:ln w="28575" cap="flat" cmpd="sng">
                  <a:solidFill>
                    <a:srgbClr val="FF0000"/>
                  </a:solidFill>
                  <a:prstDash val="solid"/>
                  <a:round/>
                  <a:headEnd type="none" w="med" len="med"/>
                  <a:tailEnd type="triangle" w="sm" len="lg"/>
                </a:ln>
                <a:effectLst/>
              </p:spPr>
              <p:txBody>
                <a:bodyPr/>
                <a:lstStyle/>
                <a:p>
                  <a:endParaRPr lang="zh-CN" altLang="en-US"/>
                </a:p>
              </p:txBody>
            </p:sp>
            <p:sp>
              <p:nvSpPr>
                <p:cNvPr id="53298" name="Freeform 50"/>
                <p:cNvSpPr>
                  <a:spLocks/>
                </p:cNvSpPr>
                <p:nvPr/>
              </p:nvSpPr>
              <p:spPr bwMode="auto">
                <a:xfrm>
                  <a:off x="3552" y="2464"/>
                  <a:ext cx="416" cy="128"/>
                </a:xfrm>
                <a:custGeom>
                  <a:avLst/>
                  <a:gdLst/>
                  <a:ahLst/>
                  <a:cxnLst>
                    <a:cxn ang="0">
                      <a:pos x="416" y="0"/>
                    </a:cxn>
                    <a:cxn ang="0">
                      <a:pos x="0" y="128"/>
                    </a:cxn>
                  </a:cxnLst>
                  <a:rect l="0" t="0" r="r" b="b"/>
                  <a:pathLst>
                    <a:path w="416" h="128">
                      <a:moveTo>
                        <a:pt x="416" y="0"/>
                      </a:moveTo>
                      <a:lnTo>
                        <a:pt x="0" y="128"/>
                      </a:lnTo>
                    </a:path>
                  </a:pathLst>
                </a:custGeom>
                <a:noFill/>
                <a:ln w="28575" cap="flat" cmpd="sng">
                  <a:solidFill>
                    <a:srgbClr val="FF0000"/>
                  </a:solidFill>
                  <a:prstDash val="solid"/>
                  <a:round/>
                  <a:headEnd type="none" w="med" len="med"/>
                  <a:tailEnd type="triangle" w="sm" len="lg"/>
                </a:ln>
                <a:effectLst/>
              </p:spPr>
              <p:txBody>
                <a:bodyPr/>
                <a:lstStyle/>
                <a:p>
                  <a:endParaRPr lang="zh-CN" altLang="en-US"/>
                </a:p>
              </p:txBody>
            </p:sp>
            <p:sp>
              <p:nvSpPr>
                <p:cNvPr id="53299" name="Freeform 51"/>
                <p:cNvSpPr>
                  <a:spLocks/>
                </p:cNvSpPr>
                <p:nvPr/>
              </p:nvSpPr>
              <p:spPr bwMode="auto">
                <a:xfrm>
                  <a:off x="4608" y="2444"/>
                  <a:ext cx="420" cy="96"/>
                </a:xfrm>
                <a:custGeom>
                  <a:avLst/>
                  <a:gdLst/>
                  <a:ahLst/>
                  <a:cxnLst>
                    <a:cxn ang="0">
                      <a:pos x="0" y="0"/>
                    </a:cxn>
                    <a:cxn ang="0">
                      <a:pos x="420" y="96"/>
                    </a:cxn>
                  </a:cxnLst>
                  <a:rect l="0" t="0" r="r" b="b"/>
                  <a:pathLst>
                    <a:path w="420" h="96">
                      <a:moveTo>
                        <a:pt x="0" y="0"/>
                      </a:moveTo>
                      <a:lnTo>
                        <a:pt x="420" y="96"/>
                      </a:lnTo>
                    </a:path>
                  </a:pathLst>
                </a:custGeom>
                <a:noFill/>
                <a:ln w="28575" cap="flat" cmpd="sng">
                  <a:solidFill>
                    <a:srgbClr val="FF0000"/>
                  </a:solidFill>
                  <a:prstDash val="solid"/>
                  <a:round/>
                  <a:headEnd type="none" w="med" len="med"/>
                  <a:tailEnd type="triangle" w="sm" len="lg"/>
                </a:ln>
                <a:effectLst/>
              </p:spPr>
              <p:txBody>
                <a:bodyPr/>
                <a:lstStyle/>
                <a:p>
                  <a:endParaRPr lang="zh-CN" altLang="en-US"/>
                </a:p>
              </p:txBody>
            </p:sp>
          </p:grpSp>
        </p:grpSp>
      </p:grpSp>
      <p:sp>
        <p:nvSpPr>
          <p:cNvPr id="52" name="Text Box 2"/>
          <p:cNvSpPr txBox="1">
            <a:spLocks noChangeArrowheads="1"/>
          </p:cNvSpPr>
          <p:nvPr/>
        </p:nvSpPr>
        <p:spPr bwMode="auto">
          <a:xfrm>
            <a:off x="609600" y="188640"/>
            <a:ext cx="48768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a:solidFill>
                  <a:srgbClr val="00B050"/>
                </a:solidFill>
                <a:latin typeface="黑体" pitchFamily="2" charset="-122"/>
                <a:ea typeface="黑体" pitchFamily="2" charset="-122"/>
              </a:rPr>
              <a:t>三</a:t>
            </a:r>
            <a:r>
              <a:rPr kumimoji="1" lang="zh-CN" altLang="en-US" sz="3200" b="1" dirty="0" smtClean="0">
                <a:solidFill>
                  <a:srgbClr val="00B050"/>
                </a:solidFill>
                <a:latin typeface="黑体" pitchFamily="2" charset="-122"/>
                <a:ea typeface="黑体" pitchFamily="2" charset="-122"/>
              </a:rPr>
              <a:t> </a:t>
            </a:r>
            <a:r>
              <a:rPr kumimoji="1" lang="zh-CN" altLang="en-US" sz="3200" b="1" dirty="0">
                <a:solidFill>
                  <a:srgbClr val="00B050"/>
                </a:solidFill>
                <a:latin typeface="黑体" pitchFamily="2" charset="-122"/>
                <a:ea typeface="黑体" pitchFamily="2" charset="-122"/>
              </a:rPr>
              <a:t>高斯定理的应用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53250"/>
                                        </p:tgtEl>
                                        <p:attrNameLst>
                                          <p:attrName>style.visibility</p:attrName>
                                        </p:attrNameLst>
                                      </p:cBhvr>
                                      <p:to>
                                        <p:strVal val="visible"/>
                                      </p:to>
                                    </p:set>
                                    <p:animEffect transition="in" filter="blinds(vertical)">
                                      <p:cBhvr>
                                        <p:cTn id="7" dur="500"/>
                                        <p:tgtEl>
                                          <p:spTgt spid="532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3252"/>
                                        </p:tgtEl>
                                        <p:attrNameLst>
                                          <p:attrName>style.visibility</p:attrName>
                                        </p:attrNameLst>
                                      </p:cBhvr>
                                      <p:to>
                                        <p:strVal val="visible"/>
                                      </p:to>
                                    </p:set>
                                    <p:animEffect transition="in" filter="blinds(horizontal)">
                                      <p:cBhvr>
                                        <p:cTn id="12" dur="500"/>
                                        <p:tgtEl>
                                          <p:spTgt spid="5325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53251"/>
                                        </p:tgtEl>
                                        <p:attrNameLst>
                                          <p:attrName>style.visibility</p:attrName>
                                        </p:attrNameLst>
                                      </p:cBhvr>
                                      <p:to>
                                        <p:strVal val="visible"/>
                                      </p:to>
                                    </p:set>
                                    <p:animEffect transition="in" filter="blinds(vertical)">
                                      <p:cBhvr>
                                        <p:cTn id="17" dur="500"/>
                                        <p:tgtEl>
                                          <p:spTgt spid="53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724400" y="2659905"/>
            <a:ext cx="4267200" cy="3962400"/>
            <a:chOff x="2976" y="1488"/>
            <a:chExt cx="2688" cy="2496"/>
          </a:xfrm>
        </p:grpSpPr>
        <p:sp>
          <p:nvSpPr>
            <p:cNvPr id="54275" name="Rectangle 3"/>
            <p:cNvSpPr>
              <a:spLocks noChangeArrowheads="1"/>
            </p:cNvSpPr>
            <p:nvPr/>
          </p:nvSpPr>
          <p:spPr bwMode="auto">
            <a:xfrm>
              <a:off x="2976" y="1488"/>
              <a:ext cx="2688" cy="2496"/>
            </a:xfrm>
            <a:prstGeom prst="rect">
              <a:avLst/>
            </a:prstGeom>
            <a:solidFill>
              <a:schemeClr val="bg1"/>
            </a:solidFill>
            <a:ln w="9525">
              <a:solidFill>
                <a:srgbClr val="006666"/>
              </a:solidFill>
              <a:miter lim="800000"/>
              <a:headEnd/>
              <a:tailEnd type="none" w="sm" len="lg"/>
            </a:ln>
            <a:effectLst/>
          </p:spPr>
          <p:txBody>
            <a:bodyPr wrap="none" anchor="ctr"/>
            <a:lstStyle/>
            <a:p>
              <a:endParaRPr lang="zh-CN" altLang="en-US"/>
            </a:p>
          </p:txBody>
        </p:sp>
        <p:grpSp>
          <p:nvGrpSpPr>
            <p:cNvPr id="3" name="Group 4"/>
            <p:cNvGrpSpPr>
              <a:grpSpLocks/>
            </p:cNvGrpSpPr>
            <p:nvPr/>
          </p:nvGrpSpPr>
          <p:grpSpPr bwMode="auto">
            <a:xfrm>
              <a:off x="3504" y="1872"/>
              <a:ext cx="2112" cy="1727"/>
              <a:chOff x="3360" y="1681"/>
              <a:chExt cx="2112" cy="1727"/>
            </a:xfrm>
          </p:grpSpPr>
          <p:sp>
            <p:nvSpPr>
              <p:cNvPr id="54277" name="AutoShape 5"/>
              <p:cNvSpPr>
                <a:spLocks noChangeArrowheads="1"/>
              </p:cNvSpPr>
              <p:nvPr/>
            </p:nvSpPr>
            <p:spPr bwMode="auto">
              <a:xfrm rot="-876749">
                <a:off x="3360" y="1701"/>
                <a:ext cx="2112" cy="1680"/>
              </a:xfrm>
              <a:prstGeom prst="parallelogram">
                <a:avLst>
                  <a:gd name="adj" fmla="val 26033"/>
                </a:avLst>
              </a:prstGeom>
              <a:solidFill>
                <a:srgbClr val="FFEBFF"/>
              </a:solidFill>
              <a:ln w="9525">
                <a:solidFill>
                  <a:schemeClr val="tx1"/>
                </a:solidFill>
                <a:miter lim="800000"/>
                <a:headEnd/>
                <a:tailEnd/>
              </a:ln>
              <a:effectLst/>
            </p:spPr>
            <p:txBody>
              <a:bodyPr wrap="none" anchor="ctr"/>
              <a:lstStyle/>
              <a:p>
                <a:endParaRPr lang="zh-CN" altLang="en-US"/>
              </a:p>
            </p:txBody>
          </p:sp>
          <p:grpSp>
            <p:nvGrpSpPr>
              <p:cNvPr id="4" name="Group 6"/>
              <p:cNvGrpSpPr>
                <a:grpSpLocks/>
              </p:cNvGrpSpPr>
              <p:nvPr/>
            </p:nvGrpSpPr>
            <p:grpSpPr bwMode="auto">
              <a:xfrm>
                <a:off x="3594" y="1681"/>
                <a:ext cx="1692" cy="1727"/>
                <a:chOff x="3594" y="1681"/>
                <a:chExt cx="1692" cy="1727"/>
              </a:xfrm>
            </p:grpSpPr>
            <p:sp>
              <p:nvSpPr>
                <p:cNvPr id="54279" name="Text Box 7"/>
                <p:cNvSpPr txBox="1">
                  <a:spLocks noChangeArrowheads="1"/>
                </p:cNvSpPr>
                <p:nvPr/>
              </p:nvSpPr>
              <p:spPr bwMode="auto">
                <a:xfrm rot="-903760">
                  <a:off x="3594" y="1681"/>
                  <a:ext cx="1686"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 + + + + + + + + + </a:t>
                  </a:r>
                </a:p>
              </p:txBody>
            </p:sp>
            <p:sp>
              <p:nvSpPr>
                <p:cNvPr id="54280" name="Text Box 8"/>
                <p:cNvSpPr txBox="1">
                  <a:spLocks noChangeArrowheads="1"/>
                </p:cNvSpPr>
                <p:nvPr/>
              </p:nvSpPr>
              <p:spPr bwMode="auto">
                <a:xfrm rot="-903760">
                  <a:off x="3600" y="1968"/>
                  <a:ext cx="1686"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 + + + + + + + + + </a:t>
                  </a:r>
                </a:p>
              </p:txBody>
            </p:sp>
            <p:sp>
              <p:nvSpPr>
                <p:cNvPr id="54281" name="Text Box 9"/>
                <p:cNvSpPr txBox="1">
                  <a:spLocks noChangeArrowheads="1"/>
                </p:cNvSpPr>
                <p:nvPr/>
              </p:nvSpPr>
              <p:spPr bwMode="auto">
                <a:xfrm rot="-903760">
                  <a:off x="3600" y="2256"/>
                  <a:ext cx="1686"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 + + + + + + + + + </a:t>
                  </a:r>
                </a:p>
              </p:txBody>
            </p:sp>
            <p:sp>
              <p:nvSpPr>
                <p:cNvPr id="54282" name="Text Box 10"/>
                <p:cNvSpPr txBox="1">
                  <a:spLocks noChangeArrowheads="1"/>
                </p:cNvSpPr>
                <p:nvPr/>
              </p:nvSpPr>
              <p:spPr bwMode="auto">
                <a:xfrm rot="-903760">
                  <a:off x="3600" y="2544"/>
                  <a:ext cx="1686"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 + + + + + + + + + </a:t>
                  </a:r>
                </a:p>
              </p:txBody>
            </p:sp>
            <p:sp>
              <p:nvSpPr>
                <p:cNvPr id="54283" name="Text Box 11"/>
                <p:cNvSpPr txBox="1">
                  <a:spLocks noChangeArrowheads="1"/>
                </p:cNvSpPr>
                <p:nvPr/>
              </p:nvSpPr>
              <p:spPr bwMode="auto">
                <a:xfrm rot="-903760">
                  <a:off x="3600" y="2832"/>
                  <a:ext cx="1686"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 + + + + + + + + + </a:t>
                  </a:r>
                </a:p>
              </p:txBody>
            </p:sp>
            <p:sp>
              <p:nvSpPr>
                <p:cNvPr id="54284" name="Text Box 12"/>
                <p:cNvSpPr txBox="1">
                  <a:spLocks noChangeArrowheads="1"/>
                </p:cNvSpPr>
                <p:nvPr/>
              </p:nvSpPr>
              <p:spPr bwMode="auto">
                <a:xfrm rot="-903760">
                  <a:off x="3594" y="3120"/>
                  <a:ext cx="1686"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 + + + + + + + + + </a:t>
                  </a:r>
                </a:p>
              </p:txBody>
            </p:sp>
          </p:grpSp>
        </p:grpSp>
      </p:grpSp>
      <p:sp>
        <p:nvSpPr>
          <p:cNvPr id="54285" name="Text Box 13"/>
          <p:cNvSpPr txBox="1">
            <a:spLocks noChangeArrowheads="1"/>
          </p:cNvSpPr>
          <p:nvPr/>
        </p:nvSpPr>
        <p:spPr bwMode="auto">
          <a:xfrm>
            <a:off x="304800" y="893664"/>
            <a:ext cx="7010400" cy="519112"/>
          </a:xfrm>
          <a:prstGeom prst="rect">
            <a:avLst/>
          </a:prstGeom>
          <a:noFill/>
          <a:ln w="9525">
            <a:noFill/>
            <a:miter lim="800000"/>
            <a:headEnd/>
            <a:tailEnd/>
          </a:ln>
          <a:effectLst/>
        </p:spPr>
        <p:txBody>
          <a:bodyPr>
            <a:spAutoFit/>
          </a:bodyPr>
          <a:lstStyle/>
          <a:p>
            <a:pPr>
              <a:spcBef>
                <a:spcPct val="50000"/>
              </a:spcBef>
            </a:pPr>
            <a:r>
              <a:rPr kumimoji="1" lang="zh-CN" altLang="en-US" sz="2800" b="1" dirty="0" smtClean="0">
                <a:solidFill>
                  <a:srgbClr val="FF0000"/>
                </a:solidFill>
                <a:latin typeface="黑体" pitchFamily="49" charset="-122"/>
                <a:ea typeface="黑体" pitchFamily="49" charset="-122"/>
              </a:rPr>
              <a:t>例</a:t>
            </a:r>
            <a:r>
              <a:rPr kumimoji="1" lang="en-US" altLang="zh-CN" sz="2800" b="1" dirty="0" smtClean="0">
                <a:solidFill>
                  <a:srgbClr val="FF0000"/>
                </a:solidFill>
                <a:latin typeface="Times New Roman" panose="02020603050405020304" pitchFamily="18" charset="0"/>
                <a:ea typeface="黑体" pitchFamily="49" charset="-122"/>
                <a:cs typeface="Times New Roman" panose="02020603050405020304" pitchFamily="18" charset="0"/>
              </a:rPr>
              <a:t>5.4.4</a:t>
            </a:r>
            <a:r>
              <a:rPr kumimoji="1" lang="en-US" altLang="zh-CN" sz="2800" b="1" dirty="0" smtClean="0">
                <a:solidFill>
                  <a:srgbClr val="FF0000"/>
                </a:solidFill>
                <a:latin typeface="黑体" pitchFamily="49" charset="-122"/>
                <a:ea typeface="黑体" pitchFamily="49" charset="-122"/>
              </a:rPr>
              <a:t>  </a:t>
            </a:r>
            <a:r>
              <a:rPr kumimoji="1" lang="zh-CN" altLang="en-US" sz="2800" b="1" dirty="0" smtClean="0">
                <a:solidFill>
                  <a:srgbClr val="FF0000"/>
                </a:solidFill>
                <a:latin typeface="黑体" pitchFamily="49" charset="-122"/>
                <a:ea typeface="黑体" pitchFamily="49" charset="-122"/>
              </a:rPr>
              <a:t>无限大</a:t>
            </a:r>
            <a:r>
              <a:rPr kumimoji="1" lang="zh-CN" altLang="en-US" sz="2800" b="1" dirty="0">
                <a:solidFill>
                  <a:srgbClr val="FF0000"/>
                </a:solidFill>
                <a:latin typeface="黑体" pitchFamily="49" charset="-122"/>
                <a:ea typeface="黑体" pitchFamily="49" charset="-122"/>
              </a:rPr>
              <a:t>均匀带电</a:t>
            </a:r>
            <a:r>
              <a:rPr kumimoji="1" lang="zh-CN" altLang="en-US" sz="2800" b="1" dirty="0" smtClean="0">
                <a:solidFill>
                  <a:srgbClr val="FF0000"/>
                </a:solidFill>
                <a:latin typeface="黑体" pitchFamily="49" charset="-122"/>
                <a:ea typeface="黑体" pitchFamily="49" charset="-122"/>
              </a:rPr>
              <a:t>平面</a:t>
            </a:r>
            <a:endParaRPr kumimoji="1" lang="zh-CN" altLang="en-US" sz="2800" b="1" dirty="0">
              <a:solidFill>
                <a:srgbClr val="FF0000"/>
              </a:solidFill>
              <a:latin typeface="黑体" pitchFamily="49" charset="-122"/>
              <a:ea typeface="黑体" pitchFamily="49" charset="-122"/>
            </a:endParaRPr>
          </a:p>
        </p:txBody>
      </p:sp>
      <p:grpSp>
        <p:nvGrpSpPr>
          <p:cNvPr id="5" name="Group 14"/>
          <p:cNvGrpSpPr>
            <a:grpSpLocks/>
          </p:cNvGrpSpPr>
          <p:nvPr/>
        </p:nvGrpSpPr>
        <p:grpSpPr bwMode="auto">
          <a:xfrm>
            <a:off x="381000" y="1387425"/>
            <a:ext cx="8458200" cy="1033463"/>
            <a:chOff x="240" y="672"/>
            <a:chExt cx="5328" cy="651"/>
          </a:xfrm>
        </p:grpSpPr>
        <p:graphicFrame>
          <p:nvGraphicFramePr>
            <p:cNvPr id="54287" name="Object 15"/>
            <p:cNvGraphicFramePr>
              <a:graphicFrameLocks noChangeAspect="1"/>
            </p:cNvGraphicFramePr>
            <p:nvPr/>
          </p:nvGraphicFramePr>
          <p:xfrm>
            <a:off x="1440" y="968"/>
            <a:ext cx="384" cy="355"/>
          </p:xfrm>
          <a:graphic>
            <a:graphicData uri="http://schemas.openxmlformats.org/presentationml/2006/ole">
              <p:oleObj spid="_x0000_s36962" name="公式" r:id="rId3" imgW="152334" imgH="139639" progId="Equation.3">
                <p:embed/>
              </p:oleObj>
            </a:graphicData>
          </a:graphic>
        </p:graphicFrame>
        <p:sp>
          <p:nvSpPr>
            <p:cNvPr id="54288" name="Text Box 16"/>
            <p:cNvSpPr txBox="1">
              <a:spLocks noChangeArrowheads="1"/>
            </p:cNvSpPr>
            <p:nvPr/>
          </p:nvSpPr>
          <p:spPr bwMode="auto">
            <a:xfrm>
              <a:off x="240" y="672"/>
              <a:ext cx="5328" cy="619"/>
            </a:xfrm>
            <a:prstGeom prst="rect">
              <a:avLst/>
            </a:prstGeom>
            <a:noFill/>
            <a:ln w="9525">
              <a:noFill/>
              <a:miter lim="800000"/>
              <a:headEnd/>
              <a:tailEnd/>
            </a:ln>
            <a:effectLst/>
          </p:spPr>
          <p:txBody>
            <a:bodyPr>
              <a:spAutoFit/>
            </a:bodyPr>
            <a:lstStyle/>
            <a:p>
              <a:pPr>
                <a:lnSpc>
                  <a:spcPct val="110000"/>
                </a:lnSpc>
                <a:spcBef>
                  <a:spcPct val="50000"/>
                </a:spcBef>
              </a:pPr>
              <a:r>
                <a:rPr kumimoji="1" lang="en-US" altLang="zh-CN" sz="2800" dirty="0">
                  <a:latin typeface="黑体" pitchFamily="49" charset="-122"/>
                  <a:ea typeface="黑体" pitchFamily="49" charset="-122"/>
                </a:rPr>
                <a:t>   </a:t>
              </a:r>
              <a:r>
                <a:rPr kumimoji="1" lang="zh-CN" altLang="en-US" sz="2800" dirty="0" smtClean="0">
                  <a:latin typeface="黑体" pitchFamily="49" charset="-122"/>
                  <a:ea typeface="黑体" pitchFamily="49" charset="-122"/>
                </a:rPr>
                <a:t>无限大</a:t>
              </a:r>
              <a:r>
                <a:rPr kumimoji="1" lang="zh-CN" altLang="en-US" sz="2800" dirty="0">
                  <a:latin typeface="黑体" pitchFamily="49" charset="-122"/>
                  <a:ea typeface="黑体" pitchFamily="49" charset="-122"/>
                </a:rPr>
                <a:t>均匀带电平面，单位面积上的电荷，即电荷面密度为 </a:t>
              </a:r>
              <a:r>
                <a:rPr kumimoji="1" lang="zh-CN" altLang="en-US" sz="2800" b="1" dirty="0">
                  <a:latin typeface="黑体" pitchFamily="49" charset="-122"/>
                  <a:ea typeface="黑体" pitchFamily="49" charset="-122"/>
                </a:rPr>
                <a:t>  </a:t>
              </a:r>
              <a:r>
                <a:rPr kumimoji="1" lang="zh-CN" altLang="en-US" sz="2800" dirty="0">
                  <a:latin typeface="黑体" pitchFamily="49" charset="-122"/>
                  <a:ea typeface="黑体" pitchFamily="49" charset="-122"/>
                </a:rPr>
                <a:t>，求距平面为  处的电场强度</a:t>
              </a:r>
              <a:r>
                <a:rPr kumimoji="1" lang="en-US" altLang="zh-CN" sz="2800" dirty="0">
                  <a:latin typeface="黑体" pitchFamily="49" charset="-122"/>
                  <a:ea typeface="黑体" pitchFamily="49" charset="-122"/>
                </a:rPr>
                <a:t>.</a:t>
              </a:r>
            </a:p>
          </p:txBody>
        </p:sp>
        <p:graphicFrame>
          <p:nvGraphicFramePr>
            <p:cNvPr id="54289" name="Object 17"/>
            <p:cNvGraphicFramePr>
              <a:graphicFrameLocks noChangeAspect="1"/>
            </p:cNvGraphicFramePr>
            <p:nvPr>
              <p:extLst>
                <p:ext uri="{D42A27DB-BD31-4B8C-83A1-F6EECF244321}">
                  <p14:modId xmlns:p14="http://schemas.microsoft.com/office/powerpoint/2010/main" xmlns="" val="3255435981"/>
                </p:ext>
              </p:extLst>
            </p:nvPr>
          </p:nvGraphicFramePr>
          <p:xfrm>
            <a:off x="3072" y="969"/>
            <a:ext cx="278" cy="309"/>
          </p:xfrm>
          <a:graphic>
            <a:graphicData uri="http://schemas.openxmlformats.org/presentationml/2006/ole">
              <p:oleObj spid="_x0000_s36963" name="Equation" r:id="rId4" imgW="114102" imgH="126780" progId="Equation.3">
                <p:embed/>
              </p:oleObj>
            </a:graphicData>
          </a:graphic>
        </p:graphicFrame>
      </p:grpSp>
      <p:sp>
        <p:nvSpPr>
          <p:cNvPr id="54290" name="Text Box 18"/>
          <p:cNvSpPr txBox="1">
            <a:spLocks noChangeArrowheads="1"/>
          </p:cNvSpPr>
          <p:nvPr/>
        </p:nvSpPr>
        <p:spPr bwMode="auto">
          <a:xfrm>
            <a:off x="685800" y="2964705"/>
            <a:ext cx="4343400" cy="519113"/>
          </a:xfrm>
          <a:prstGeom prst="rect">
            <a:avLst/>
          </a:prstGeom>
          <a:noFill/>
          <a:ln w="19050">
            <a:noFill/>
            <a:miter lim="800000"/>
            <a:headEnd/>
            <a:tailEnd/>
          </a:ln>
          <a:effectLst/>
        </p:spPr>
        <p:txBody>
          <a:bodyPr>
            <a:spAutoFit/>
          </a:bodyPr>
          <a:lstStyle/>
          <a:p>
            <a:pPr>
              <a:spcBef>
                <a:spcPct val="50000"/>
              </a:spcBef>
            </a:pPr>
            <a:r>
              <a:rPr kumimoji="1" lang="zh-CN" altLang="en-US" sz="2800" dirty="0">
                <a:latin typeface="黑体" pitchFamily="49" charset="-122"/>
                <a:ea typeface="黑体" pitchFamily="49" charset="-122"/>
              </a:rPr>
              <a:t>选取闭合的柱形高斯面</a:t>
            </a:r>
          </a:p>
        </p:txBody>
      </p:sp>
      <p:graphicFrame>
        <p:nvGraphicFramePr>
          <p:cNvPr id="54291" name="Object 19"/>
          <p:cNvGraphicFramePr>
            <a:graphicFrameLocks noChangeAspect="1"/>
          </p:cNvGraphicFramePr>
          <p:nvPr>
            <p:extLst>
              <p:ext uri="{D42A27DB-BD31-4B8C-83A1-F6EECF244321}">
                <p14:modId xmlns:p14="http://schemas.microsoft.com/office/powerpoint/2010/main" xmlns="" val="624470357"/>
              </p:ext>
            </p:extLst>
          </p:nvPr>
        </p:nvGraphicFramePr>
        <p:xfrm>
          <a:off x="1219200" y="6012705"/>
          <a:ext cx="2362200" cy="728663"/>
        </p:xfrm>
        <a:graphic>
          <a:graphicData uri="http://schemas.openxmlformats.org/presentationml/2006/ole">
            <p:oleObj spid="_x0000_s36964" name="Equation" r:id="rId5" imgW="685800" imgH="228600" progId="Equation.3">
              <p:embed/>
            </p:oleObj>
          </a:graphicData>
        </a:graphic>
      </p:graphicFrame>
      <p:grpSp>
        <p:nvGrpSpPr>
          <p:cNvPr id="6" name="Group 20"/>
          <p:cNvGrpSpPr>
            <a:grpSpLocks/>
          </p:cNvGrpSpPr>
          <p:nvPr/>
        </p:nvGrpSpPr>
        <p:grpSpPr bwMode="auto">
          <a:xfrm>
            <a:off x="107951" y="2363042"/>
            <a:ext cx="5302251" cy="587375"/>
            <a:chOff x="68" y="1301"/>
            <a:chExt cx="3340" cy="370"/>
          </a:xfrm>
        </p:grpSpPr>
        <p:grpSp>
          <p:nvGrpSpPr>
            <p:cNvPr id="7" name="Group 21"/>
            <p:cNvGrpSpPr>
              <a:grpSpLocks/>
            </p:cNvGrpSpPr>
            <p:nvPr/>
          </p:nvGrpSpPr>
          <p:grpSpPr bwMode="auto">
            <a:xfrm>
              <a:off x="432" y="1301"/>
              <a:ext cx="2976" cy="370"/>
              <a:chOff x="528" y="1397"/>
              <a:chExt cx="2976" cy="370"/>
            </a:xfrm>
          </p:grpSpPr>
          <p:sp>
            <p:nvSpPr>
              <p:cNvPr id="54294" name="Rectangle 22"/>
              <p:cNvSpPr>
                <a:spLocks noChangeArrowheads="1"/>
              </p:cNvSpPr>
              <p:nvPr/>
            </p:nvSpPr>
            <p:spPr bwMode="auto">
              <a:xfrm>
                <a:off x="528" y="1440"/>
                <a:ext cx="2976" cy="327"/>
              </a:xfrm>
              <a:prstGeom prst="rect">
                <a:avLst/>
              </a:prstGeom>
              <a:noFill/>
              <a:ln w="9525">
                <a:noFill/>
                <a:miter lim="800000"/>
                <a:headEnd/>
                <a:tailEnd/>
              </a:ln>
              <a:effectLst/>
            </p:spPr>
            <p:txBody>
              <a:bodyPr>
                <a:spAutoFit/>
              </a:bodyPr>
              <a:lstStyle/>
              <a:p>
                <a:r>
                  <a:rPr kumimoji="1" lang="zh-CN" altLang="en-US" sz="2800" dirty="0">
                    <a:latin typeface="黑体" pitchFamily="49" charset="-122"/>
                    <a:ea typeface="黑体" pitchFamily="49" charset="-122"/>
                  </a:rPr>
                  <a:t>对称性分析：</a:t>
                </a:r>
                <a:r>
                  <a:rPr kumimoji="1" lang="zh-CN" altLang="en-US" sz="2800" dirty="0">
                    <a:solidFill>
                      <a:srgbClr val="A50021"/>
                    </a:solidFill>
                    <a:latin typeface="黑体" pitchFamily="49" charset="-122"/>
                    <a:ea typeface="黑体" pitchFamily="49" charset="-122"/>
                  </a:rPr>
                  <a:t> </a:t>
                </a:r>
                <a:r>
                  <a:rPr kumimoji="1" lang="zh-CN" altLang="en-US" sz="2800" dirty="0">
                    <a:latin typeface="黑体" pitchFamily="49" charset="-122"/>
                    <a:ea typeface="黑体" pitchFamily="49" charset="-122"/>
                  </a:rPr>
                  <a:t>垂直平面</a:t>
                </a:r>
              </a:p>
            </p:txBody>
          </p:sp>
          <p:graphicFrame>
            <p:nvGraphicFramePr>
              <p:cNvPr id="54295" name="Object 23"/>
              <p:cNvGraphicFramePr>
                <a:graphicFrameLocks noChangeAspect="1"/>
              </p:cNvGraphicFramePr>
              <p:nvPr>
                <p:extLst>
                  <p:ext uri="{D42A27DB-BD31-4B8C-83A1-F6EECF244321}">
                    <p14:modId xmlns:p14="http://schemas.microsoft.com/office/powerpoint/2010/main" xmlns="" val="179886741"/>
                  </p:ext>
                </p:extLst>
              </p:nvPr>
            </p:nvGraphicFramePr>
            <p:xfrm>
              <a:off x="1776" y="1397"/>
              <a:ext cx="281" cy="354"/>
            </p:xfrm>
            <a:graphic>
              <a:graphicData uri="http://schemas.openxmlformats.org/presentationml/2006/ole">
                <p:oleObj spid="_x0000_s36965" name="公式" r:id="rId6" imgW="152334" imgH="190417" progId="Equation.3">
                  <p:embed/>
                </p:oleObj>
              </a:graphicData>
            </a:graphic>
          </p:graphicFrame>
        </p:grpSp>
        <p:sp>
          <p:nvSpPr>
            <p:cNvPr id="54296" name="Text Box 24"/>
            <p:cNvSpPr txBox="1">
              <a:spLocks noChangeArrowheads="1"/>
            </p:cNvSpPr>
            <p:nvPr/>
          </p:nvSpPr>
          <p:spPr bwMode="auto">
            <a:xfrm>
              <a:off x="68" y="1328"/>
              <a:ext cx="514" cy="327"/>
            </a:xfrm>
            <a:prstGeom prst="rect">
              <a:avLst/>
            </a:prstGeom>
            <a:noFill/>
            <a:ln w="9525">
              <a:noFill/>
              <a:miter lim="800000"/>
              <a:headEnd/>
              <a:tailEnd type="none" w="sm" len="lg"/>
            </a:ln>
            <a:effectLst/>
          </p:spPr>
          <p:txBody>
            <a:bodyPr>
              <a:spAutoFit/>
            </a:bodyPr>
            <a:lstStyle/>
            <a:p>
              <a:pPr>
                <a:spcBef>
                  <a:spcPct val="50000"/>
                </a:spcBef>
              </a:pPr>
              <a:r>
                <a:rPr lang="zh-CN" altLang="en-US" sz="2800" b="1" dirty="0" smtClean="0">
                  <a:solidFill>
                    <a:srgbClr val="FF0000"/>
                  </a:solidFill>
                  <a:latin typeface="黑体" pitchFamily="49" charset="-122"/>
                  <a:ea typeface="黑体" pitchFamily="49" charset="-122"/>
                </a:rPr>
                <a:t>解：</a:t>
              </a:r>
              <a:endParaRPr lang="zh-CN" altLang="en-US" sz="2800" b="1" dirty="0">
                <a:solidFill>
                  <a:srgbClr val="FF0000"/>
                </a:solidFill>
                <a:latin typeface="黑体" pitchFamily="49" charset="-122"/>
                <a:ea typeface="黑体" pitchFamily="49" charset="-122"/>
              </a:endParaRPr>
            </a:p>
          </p:txBody>
        </p:sp>
      </p:grpSp>
      <p:grpSp>
        <p:nvGrpSpPr>
          <p:cNvPr id="8" name="Group 25"/>
          <p:cNvGrpSpPr>
            <a:grpSpLocks/>
          </p:cNvGrpSpPr>
          <p:nvPr/>
        </p:nvGrpSpPr>
        <p:grpSpPr bwMode="auto">
          <a:xfrm>
            <a:off x="673224" y="3574777"/>
            <a:ext cx="4114800" cy="1222375"/>
            <a:chOff x="336" y="1968"/>
            <a:chExt cx="2592" cy="770"/>
          </a:xfrm>
        </p:grpSpPr>
        <p:graphicFrame>
          <p:nvGraphicFramePr>
            <p:cNvPr id="54298" name="Object 26"/>
            <p:cNvGraphicFramePr>
              <a:graphicFrameLocks noChangeAspect="1"/>
            </p:cNvGraphicFramePr>
            <p:nvPr/>
          </p:nvGraphicFramePr>
          <p:xfrm>
            <a:off x="336" y="1968"/>
            <a:ext cx="1681" cy="770"/>
          </p:xfrm>
          <a:graphic>
            <a:graphicData uri="http://schemas.openxmlformats.org/presentationml/2006/ole">
              <p:oleObj spid="_x0000_s36966" name="Equation" r:id="rId7" imgW="875920" imgH="444307" progId="Equation.3">
                <p:embed/>
              </p:oleObj>
            </a:graphicData>
          </a:graphic>
        </p:graphicFrame>
        <p:sp>
          <p:nvSpPr>
            <p:cNvPr id="54299" name="AutoShape 27"/>
            <p:cNvSpPr>
              <a:spLocks noChangeArrowheads="1"/>
            </p:cNvSpPr>
            <p:nvPr/>
          </p:nvSpPr>
          <p:spPr bwMode="auto">
            <a:xfrm flipV="1">
              <a:off x="2004" y="2400"/>
              <a:ext cx="924" cy="336"/>
            </a:xfrm>
            <a:prstGeom prst="wedgeRectCallout">
              <a:avLst>
                <a:gd name="adj1" fmla="val -61472"/>
                <a:gd name="adj2" fmla="val 117856"/>
              </a:avLst>
            </a:prstGeom>
            <a:solidFill>
              <a:srgbClr val="FAF4FE"/>
            </a:solidFill>
            <a:ln w="9525">
              <a:solidFill>
                <a:schemeClr val="tx1"/>
              </a:solidFill>
              <a:miter lim="800000"/>
              <a:headEnd/>
              <a:tailEnd type="none" w="sm" len="lg"/>
            </a:ln>
            <a:effectLst/>
          </p:spPr>
          <p:txBody>
            <a:bodyPr rot="10800000"/>
            <a:lstStyle/>
            <a:p>
              <a:pPr algn="ctr" eaLnBrk="0" hangingPunct="0">
                <a:spcBef>
                  <a:spcPct val="50000"/>
                </a:spcBef>
              </a:pPr>
              <a:r>
                <a:rPr kumimoji="1" lang="zh-CN" altLang="en-US" sz="2800" dirty="0">
                  <a:latin typeface="黑体" pitchFamily="49" charset="-122"/>
                  <a:ea typeface="黑体" pitchFamily="49" charset="-122"/>
                </a:rPr>
                <a:t>底面积</a:t>
              </a:r>
            </a:p>
            <a:p>
              <a:pPr algn="ctr"/>
              <a:endParaRPr lang="en-US" altLang="zh-CN" sz="2800" b="1" dirty="0">
                <a:solidFill>
                  <a:srgbClr val="1C1C1C"/>
                </a:solidFill>
                <a:latin typeface="Times New Roman" pitchFamily="18" charset="0"/>
              </a:endParaRPr>
            </a:p>
          </p:txBody>
        </p:sp>
      </p:grpSp>
      <p:grpSp>
        <p:nvGrpSpPr>
          <p:cNvPr id="9" name="Group 28"/>
          <p:cNvGrpSpPr>
            <a:grpSpLocks/>
          </p:cNvGrpSpPr>
          <p:nvPr/>
        </p:nvGrpSpPr>
        <p:grpSpPr bwMode="auto">
          <a:xfrm>
            <a:off x="5562600" y="3269505"/>
            <a:ext cx="3352800" cy="2741613"/>
            <a:chOff x="3504" y="1873"/>
            <a:chExt cx="2112" cy="1727"/>
          </a:xfrm>
        </p:grpSpPr>
        <p:grpSp>
          <p:nvGrpSpPr>
            <p:cNvPr id="10" name="Group 29"/>
            <p:cNvGrpSpPr>
              <a:grpSpLocks/>
            </p:cNvGrpSpPr>
            <p:nvPr/>
          </p:nvGrpSpPr>
          <p:grpSpPr bwMode="auto">
            <a:xfrm>
              <a:off x="3504" y="1873"/>
              <a:ext cx="2112" cy="1727"/>
              <a:chOff x="3504" y="1873"/>
              <a:chExt cx="2112" cy="1727"/>
            </a:xfrm>
          </p:grpSpPr>
          <p:sp>
            <p:nvSpPr>
              <p:cNvPr id="54302" name="AutoShape 30"/>
              <p:cNvSpPr>
                <a:spLocks noChangeArrowheads="1"/>
              </p:cNvSpPr>
              <p:nvPr/>
            </p:nvSpPr>
            <p:spPr bwMode="auto">
              <a:xfrm rot="5898264">
                <a:off x="3534" y="2282"/>
                <a:ext cx="516" cy="576"/>
              </a:xfrm>
              <a:prstGeom prst="can">
                <a:avLst>
                  <a:gd name="adj" fmla="val 55592"/>
                </a:avLst>
              </a:prstGeom>
              <a:solidFill>
                <a:srgbClr val="66FF99">
                  <a:alpha val="50000"/>
                </a:srgbClr>
              </a:solidFill>
              <a:ln w="28575">
                <a:solidFill>
                  <a:schemeClr val="tx1"/>
                </a:solidFill>
                <a:round/>
                <a:headEnd/>
                <a:tailEnd/>
              </a:ln>
              <a:effectLst/>
            </p:spPr>
            <p:txBody>
              <a:bodyPr wrap="none" anchor="ctr"/>
              <a:lstStyle/>
              <a:p>
                <a:endParaRPr lang="zh-CN" altLang="en-US"/>
              </a:p>
            </p:txBody>
          </p:sp>
          <p:grpSp>
            <p:nvGrpSpPr>
              <p:cNvPr id="11" name="Group 31"/>
              <p:cNvGrpSpPr>
                <a:grpSpLocks/>
              </p:cNvGrpSpPr>
              <p:nvPr/>
            </p:nvGrpSpPr>
            <p:grpSpPr bwMode="auto">
              <a:xfrm>
                <a:off x="3504" y="1873"/>
                <a:ext cx="2112" cy="1727"/>
                <a:chOff x="3360" y="1681"/>
                <a:chExt cx="2112" cy="1727"/>
              </a:xfrm>
            </p:grpSpPr>
            <p:sp>
              <p:nvSpPr>
                <p:cNvPr id="54304" name="AutoShape 32"/>
                <p:cNvSpPr>
                  <a:spLocks noChangeArrowheads="1"/>
                </p:cNvSpPr>
                <p:nvPr/>
              </p:nvSpPr>
              <p:spPr bwMode="auto">
                <a:xfrm rot="-876749">
                  <a:off x="3360" y="1701"/>
                  <a:ext cx="2112" cy="1680"/>
                </a:xfrm>
                <a:prstGeom prst="parallelogram">
                  <a:avLst>
                    <a:gd name="adj" fmla="val 26033"/>
                  </a:avLst>
                </a:prstGeom>
                <a:solidFill>
                  <a:srgbClr val="FFEBFF"/>
                </a:solidFill>
                <a:ln w="9525">
                  <a:solidFill>
                    <a:schemeClr val="tx1"/>
                  </a:solidFill>
                  <a:miter lim="800000"/>
                  <a:headEnd/>
                  <a:tailEnd/>
                </a:ln>
                <a:effectLst/>
              </p:spPr>
              <p:txBody>
                <a:bodyPr wrap="none" anchor="ctr"/>
                <a:lstStyle/>
                <a:p>
                  <a:endParaRPr lang="zh-CN" altLang="en-US"/>
                </a:p>
              </p:txBody>
            </p:sp>
            <p:grpSp>
              <p:nvGrpSpPr>
                <p:cNvPr id="12" name="Group 33"/>
                <p:cNvGrpSpPr>
                  <a:grpSpLocks/>
                </p:cNvGrpSpPr>
                <p:nvPr/>
              </p:nvGrpSpPr>
              <p:grpSpPr bwMode="auto">
                <a:xfrm>
                  <a:off x="3594" y="1681"/>
                  <a:ext cx="1692" cy="1727"/>
                  <a:chOff x="3594" y="1681"/>
                  <a:chExt cx="1692" cy="1727"/>
                </a:xfrm>
              </p:grpSpPr>
              <p:sp>
                <p:nvSpPr>
                  <p:cNvPr id="54306" name="Text Box 34"/>
                  <p:cNvSpPr txBox="1">
                    <a:spLocks noChangeArrowheads="1"/>
                  </p:cNvSpPr>
                  <p:nvPr/>
                </p:nvSpPr>
                <p:spPr bwMode="auto">
                  <a:xfrm rot="-903760">
                    <a:off x="3594" y="1681"/>
                    <a:ext cx="1686"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 + + + + + + + + + </a:t>
                    </a:r>
                  </a:p>
                </p:txBody>
              </p:sp>
              <p:sp>
                <p:nvSpPr>
                  <p:cNvPr id="54307" name="Text Box 35"/>
                  <p:cNvSpPr txBox="1">
                    <a:spLocks noChangeArrowheads="1"/>
                  </p:cNvSpPr>
                  <p:nvPr/>
                </p:nvSpPr>
                <p:spPr bwMode="auto">
                  <a:xfrm rot="-903760">
                    <a:off x="3600" y="1968"/>
                    <a:ext cx="1686"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 + + + + + + + + + </a:t>
                    </a:r>
                  </a:p>
                </p:txBody>
              </p:sp>
              <p:sp>
                <p:nvSpPr>
                  <p:cNvPr id="54308" name="Text Box 36"/>
                  <p:cNvSpPr txBox="1">
                    <a:spLocks noChangeArrowheads="1"/>
                  </p:cNvSpPr>
                  <p:nvPr/>
                </p:nvSpPr>
                <p:spPr bwMode="auto">
                  <a:xfrm rot="-903760">
                    <a:off x="3600" y="2256"/>
                    <a:ext cx="1686"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 + + + + + + + + + </a:t>
                    </a:r>
                  </a:p>
                </p:txBody>
              </p:sp>
              <p:sp>
                <p:nvSpPr>
                  <p:cNvPr id="54309" name="Text Box 37"/>
                  <p:cNvSpPr txBox="1">
                    <a:spLocks noChangeArrowheads="1"/>
                  </p:cNvSpPr>
                  <p:nvPr/>
                </p:nvSpPr>
                <p:spPr bwMode="auto">
                  <a:xfrm rot="-903760">
                    <a:off x="3600" y="2544"/>
                    <a:ext cx="1686"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 + + + + + + + + + </a:t>
                    </a:r>
                  </a:p>
                </p:txBody>
              </p:sp>
              <p:sp>
                <p:nvSpPr>
                  <p:cNvPr id="54310" name="Text Box 38"/>
                  <p:cNvSpPr txBox="1">
                    <a:spLocks noChangeArrowheads="1"/>
                  </p:cNvSpPr>
                  <p:nvPr/>
                </p:nvSpPr>
                <p:spPr bwMode="auto">
                  <a:xfrm rot="-903760">
                    <a:off x="3600" y="2832"/>
                    <a:ext cx="1686"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 + + + + + + + + + </a:t>
                    </a:r>
                  </a:p>
                </p:txBody>
              </p:sp>
              <p:sp>
                <p:nvSpPr>
                  <p:cNvPr id="54311" name="Text Box 39"/>
                  <p:cNvSpPr txBox="1">
                    <a:spLocks noChangeArrowheads="1"/>
                  </p:cNvSpPr>
                  <p:nvPr/>
                </p:nvSpPr>
                <p:spPr bwMode="auto">
                  <a:xfrm rot="-903760">
                    <a:off x="3594" y="3120"/>
                    <a:ext cx="1686"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0000"/>
                        </a:solidFill>
                        <a:latin typeface="Times New Roman" pitchFamily="18" charset="0"/>
                      </a:rPr>
                      <a:t>+ + + + + + + + + + </a:t>
                    </a:r>
                  </a:p>
                </p:txBody>
              </p:sp>
            </p:grpSp>
          </p:grpSp>
          <p:sp>
            <p:nvSpPr>
              <p:cNvPr id="54312" name="AutoShape 40"/>
              <p:cNvSpPr>
                <a:spLocks noChangeArrowheads="1"/>
              </p:cNvSpPr>
              <p:nvPr/>
            </p:nvSpPr>
            <p:spPr bwMode="auto">
              <a:xfrm rot="5898264">
                <a:off x="4393" y="2370"/>
                <a:ext cx="528" cy="672"/>
              </a:xfrm>
              <a:prstGeom prst="can">
                <a:avLst>
                  <a:gd name="adj" fmla="val 43697"/>
                </a:avLst>
              </a:prstGeom>
              <a:solidFill>
                <a:srgbClr val="66FF99">
                  <a:alpha val="50000"/>
                </a:srgbClr>
              </a:solidFill>
              <a:ln w="28575">
                <a:solidFill>
                  <a:schemeClr val="tx1"/>
                </a:solidFill>
                <a:round/>
                <a:headEnd/>
                <a:tailEnd/>
              </a:ln>
              <a:effectLst/>
            </p:spPr>
            <p:txBody>
              <a:bodyPr wrap="none" anchor="ctr"/>
              <a:lstStyle/>
              <a:p>
                <a:endParaRPr lang="zh-CN" altLang="en-US"/>
              </a:p>
            </p:txBody>
          </p:sp>
          <p:graphicFrame>
            <p:nvGraphicFramePr>
              <p:cNvPr id="54313" name="Object 41"/>
              <p:cNvGraphicFramePr>
                <a:graphicFrameLocks noChangeAspect="1"/>
              </p:cNvGraphicFramePr>
              <p:nvPr/>
            </p:nvGraphicFramePr>
            <p:xfrm>
              <a:off x="4272" y="2544"/>
              <a:ext cx="313" cy="336"/>
            </p:xfrm>
            <a:graphic>
              <a:graphicData uri="http://schemas.openxmlformats.org/presentationml/2006/ole">
                <p:oleObj spid="_x0000_s36967" name="Equation" r:id="rId8" imgW="177646" imgH="190335" progId="Equation.3">
                  <p:embed/>
                </p:oleObj>
              </a:graphicData>
            </a:graphic>
          </p:graphicFrame>
          <p:sp>
            <p:nvSpPr>
              <p:cNvPr id="54314" name="Oval 42"/>
              <p:cNvSpPr>
                <a:spLocks noChangeArrowheads="1"/>
              </p:cNvSpPr>
              <p:nvPr/>
            </p:nvSpPr>
            <p:spPr bwMode="auto">
              <a:xfrm rot="534681">
                <a:off x="4320" y="2412"/>
                <a:ext cx="240" cy="528"/>
              </a:xfrm>
              <a:prstGeom prst="ellipse">
                <a:avLst/>
              </a:prstGeom>
              <a:noFill/>
              <a:ln w="28575">
                <a:solidFill>
                  <a:schemeClr val="tx1"/>
                </a:solidFill>
                <a:prstDash val="dash"/>
                <a:round/>
                <a:headEnd/>
                <a:tailEnd/>
              </a:ln>
              <a:effectLst/>
            </p:spPr>
            <p:txBody>
              <a:bodyPr wrap="none" anchor="ctr"/>
              <a:lstStyle/>
              <a:p>
                <a:endParaRPr lang="zh-CN" altLang="en-US"/>
              </a:p>
            </p:txBody>
          </p:sp>
        </p:grpSp>
        <p:sp>
          <p:nvSpPr>
            <p:cNvPr id="54315" name="Oval 43"/>
            <p:cNvSpPr>
              <a:spLocks noChangeArrowheads="1"/>
            </p:cNvSpPr>
            <p:nvPr/>
          </p:nvSpPr>
          <p:spPr bwMode="auto">
            <a:xfrm rot="540000">
              <a:off x="3505" y="2302"/>
              <a:ext cx="238" cy="503"/>
            </a:xfrm>
            <a:prstGeom prst="ellipse">
              <a:avLst/>
            </a:prstGeom>
            <a:noFill/>
            <a:ln w="19050">
              <a:solidFill>
                <a:schemeClr val="tx1"/>
              </a:solidFill>
              <a:prstDash val="dash"/>
              <a:round/>
              <a:headEnd/>
              <a:tailEnd type="none" w="sm" len="lg"/>
            </a:ln>
            <a:effectLst/>
          </p:spPr>
          <p:txBody>
            <a:bodyPr wrap="none" anchor="ctr"/>
            <a:lstStyle/>
            <a:p>
              <a:endParaRPr lang="zh-CN" altLang="en-US"/>
            </a:p>
          </p:txBody>
        </p:sp>
      </p:grpSp>
      <p:grpSp>
        <p:nvGrpSpPr>
          <p:cNvPr id="13" name="Group 44"/>
          <p:cNvGrpSpPr>
            <a:grpSpLocks/>
          </p:cNvGrpSpPr>
          <p:nvPr/>
        </p:nvGrpSpPr>
        <p:grpSpPr bwMode="auto">
          <a:xfrm>
            <a:off x="4876800" y="3525093"/>
            <a:ext cx="4114800" cy="1268412"/>
            <a:chOff x="3072" y="1889"/>
            <a:chExt cx="2592" cy="799"/>
          </a:xfrm>
        </p:grpSpPr>
        <p:sp>
          <p:nvSpPr>
            <p:cNvPr id="54317" name="Line 45"/>
            <p:cNvSpPr>
              <a:spLocks noChangeShapeType="1"/>
            </p:cNvSpPr>
            <p:nvPr/>
          </p:nvSpPr>
          <p:spPr bwMode="auto">
            <a:xfrm flipH="1" flipV="1">
              <a:off x="3072" y="2321"/>
              <a:ext cx="624" cy="79"/>
            </a:xfrm>
            <a:prstGeom prst="line">
              <a:avLst/>
            </a:prstGeom>
            <a:noFill/>
            <a:ln w="38100">
              <a:solidFill>
                <a:srgbClr val="FF0000"/>
              </a:solidFill>
              <a:round/>
              <a:headEnd/>
              <a:tailEnd type="triangle" w="sm" len="lg"/>
            </a:ln>
            <a:effectLst/>
          </p:spPr>
          <p:txBody>
            <a:bodyPr wrap="none" anchor="ctr"/>
            <a:lstStyle/>
            <a:p>
              <a:endParaRPr lang="zh-CN" altLang="en-US"/>
            </a:p>
          </p:txBody>
        </p:sp>
        <p:graphicFrame>
          <p:nvGraphicFramePr>
            <p:cNvPr id="54318" name="Object 46"/>
            <p:cNvGraphicFramePr>
              <a:graphicFrameLocks noChangeAspect="1"/>
            </p:cNvGraphicFramePr>
            <p:nvPr/>
          </p:nvGraphicFramePr>
          <p:xfrm>
            <a:off x="3120" y="1889"/>
            <a:ext cx="305" cy="384"/>
          </p:xfrm>
          <a:graphic>
            <a:graphicData uri="http://schemas.openxmlformats.org/presentationml/2006/ole">
              <p:oleObj spid="_x0000_s36968" name="公式" r:id="rId9" imgW="3119040" imgH="3906720" progId="Equation.3">
                <p:embed/>
              </p:oleObj>
            </a:graphicData>
          </a:graphic>
        </p:graphicFrame>
        <p:sp>
          <p:nvSpPr>
            <p:cNvPr id="54319" name="Line 47"/>
            <p:cNvSpPr>
              <a:spLocks noChangeShapeType="1"/>
            </p:cNvSpPr>
            <p:nvPr/>
          </p:nvSpPr>
          <p:spPr bwMode="auto">
            <a:xfrm>
              <a:off x="4848" y="2592"/>
              <a:ext cx="720" cy="96"/>
            </a:xfrm>
            <a:prstGeom prst="line">
              <a:avLst/>
            </a:prstGeom>
            <a:noFill/>
            <a:ln w="38100">
              <a:solidFill>
                <a:srgbClr val="FF0000"/>
              </a:solidFill>
              <a:round/>
              <a:headEnd/>
              <a:tailEnd type="triangle" w="sm" len="lg"/>
            </a:ln>
            <a:effectLst/>
          </p:spPr>
          <p:txBody>
            <a:bodyPr wrap="none" anchor="ctr"/>
            <a:lstStyle/>
            <a:p>
              <a:endParaRPr lang="zh-CN" altLang="en-US"/>
            </a:p>
          </p:txBody>
        </p:sp>
        <p:graphicFrame>
          <p:nvGraphicFramePr>
            <p:cNvPr id="54320" name="Object 48"/>
            <p:cNvGraphicFramePr>
              <a:graphicFrameLocks noChangeAspect="1"/>
            </p:cNvGraphicFramePr>
            <p:nvPr/>
          </p:nvGraphicFramePr>
          <p:xfrm>
            <a:off x="5359" y="2256"/>
            <a:ext cx="305" cy="384"/>
          </p:xfrm>
          <a:graphic>
            <a:graphicData uri="http://schemas.openxmlformats.org/presentationml/2006/ole">
              <p:oleObj spid="_x0000_s36969" name="公式" r:id="rId10" imgW="122040" imgH="154800" progId="Equation.3">
                <p:embed/>
              </p:oleObj>
            </a:graphicData>
          </a:graphic>
        </p:graphicFrame>
      </p:grpSp>
      <p:grpSp>
        <p:nvGrpSpPr>
          <p:cNvPr id="14" name="Group 49"/>
          <p:cNvGrpSpPr>
            <a:grpSpLocks/>
          </p:cNvGrpSpPr>
          <p:nvPr/>
        </p:nvGrpSpPr>
        <p:grpSpPr bwMode="auto">
          <a:xfrm>
            <a:off x="5027613" y="4260105"/>
            <a:ext cx="3354387" cy="1066800"/>
            <a:chOff x="3167" y="2496"/>
            <a:chExt cx="2113" cy="672"/>
          </a:xfrm>
        </p:grpSpPr>
        <p:graphicFrame>
          <p:nvGraphicFramePr>
            <p:cNvPr id="54322" name="Object 50"/>
            <p:cNvGraphicFramePr>
              <a:graphicFrameLocks noChangeAspect="1"/>
            </p:cNvGraphicFramePr>
            <p:nvPr/>
          </p:nvGraphicFramePr>
          <p:xfrm>
            <a:off x="4955" y="2796"/>
            <a:ext cx="325" cy="372"/>
          </p:xfrm>
          <a:graphic>
            <a:graphicData uri="http://schemas.openxmlformats.org/presentationml/2006/ole">
              <p:oleObj spid="_x0000_s36970" name="Equation" r:id="rId11" imgW="3639960" imgH="4167720" progId="Equation.3">
                <p:embed/>
              </p:oleObj>
            </a:graphicData>
          </a:graphic>
        </p:graphicFrame>
        <p:sp>
          <p:nvSpPr>
            <p:cNvPr id="54323" name="Line 51"/>
            <p:cNvSpPr>
              <a:spLocks noChangeShapeType="1"/>
            </p:cNvSpPr>
            <p:nvPr/>
          </p:nvSpPr>
          <p:spPr bwMode="auto">
            <a:xfrm>
              <a:off x="4848" y="2736"/>
              <a:ext cx="336" cy="48"/>
            </a:xfrm>
            <a:prstGeom prst="line">
              <a:avLst/>
            </a:prstGeom>
            <a:noFill/>
            <a:ln w="38100">
              <a:solidFill>
                <a:srgbClr val="0000FF"/>
              </a:solidFill>
              <a:round/>
              <a:headEnd/>
              <a:tailEnd type="triangle" w="sm" len="lg"/>
            </a:ln>
            <a:effectLst/>
          </p:spPr>
          <p:txBody>
            <a:bodyPr wrap="none" anchor="ctr"/>
            <a:lstStyle/>
            <a:p>
              <a:endParaRPr lang="zh-CN" altLang="en-US"/>
            </a:p>
          </p:txBody>
        </p:sp>
        <p:sp>
          <p:nvSpPr>
            <p:cNvPr id="54324" name="Line 52"/>
            <p:cNvSpPr>
              <a:spLocks noChangeShapeType="1"/>
            </p:cNvSpPr>
            <p:nvPr/>
          </p:nvSpPr>
          <p:spPr bwMode="auto">
            <a:xfrm flipH="1" flipV="1">
              <a:off x="3360" y="2496"/>
              <a:ext cx="336" cy="48"/>
            </a:xfrm>
            <a:prstGeom prst="line">
              <a:avLst/>
            </a:prstGeom>
            <a:noFill/>
            <a:ln w="38100">
              <a:solidFill>
                <a:srgbClr val="0000FF"/>
              </a:solidFill>
              <a:round/>
              <a:headEnd/>
              <a:tailEnd type="triangle" w="sm" len="lg"/>
            </a:ln>
            <a:effectLst/>
          </p:spPr>
          <p:txBody>
            <a:bodyPr wrap="none" anchor="ctr"/>
            <a:lstStyle/>
            <a:p>
              <a:endParaRPr lang="zh-CN" altLang="en-US"/>
            </a:p>
          </p:txBody>
        </p:sp>
        <p:graphicFrame>
          <p:nvGraphicFramePr>
            <p:cNvPr id="54325" name="Object 53"/>
            <p:cNvGraphicFramePr>
              <a:graphicFrameLocks noChangeAspect="1"/>
            </p:cNvGraphicFramePr>
            <p:nvPr/>
          </p:nvGraphicFramePr>
          <p:xfrm>
            <a:off x="3167" y="2544"/>
            <a:ext cx="325" cy="372"/>
          </p:xfrm>
          <a:graphic>
            <a:graphicData uri="http://schemas.openxmlformats.org/presentationml/2006/ole">
              <p:oleObj spid="_x0000_s36971" name="Equation" r:id="rId12" imgW="146520" imgH="163080" progId="Equation.3">
                <p:embed/>
              </p:oleObj>
            </a:graphicData>
          </a:graphic>
        </p:graphicFrame>
      </p:grpSp>
      <p:grpSp>
        <p:nvGrpSpPr>
          <p:cNvPr id="15" name="Group 54"/>
          <p:cNvGrpSpPr>
            <a:grpSpLocks/>
          </p:cNvGrpSpPr>
          <p:nvPr/>
        </p:nvGrpSpPr>
        <p:grpSpPr bwMode="auto">
          <a:xfrm>
            <a:off x="914400" y="4717305"/>
            <a:ext cx="2419350" cy="1289050"/>
            <a:chOff x="684" y="2688"/>
            <a:chExt cx="1524" cy="812"/>
          </a:xfrm>
        </p:grpSpPr>
        <p:graphicFrame>
          <p:nvGraphicFramePr>
            <p:cNvPr id="54327" name="Object 55"/>
            <p:cNvGraphicFramePr>
              <a:graphicFrameLocks noChangeAspect="1"/>
            </p:cNvGraphicFramePr>
            <p:nvPr/>
          </p:nvGraphicFramePr>
          <p:xfrm>
            <a:off x="684" y="2858"/>
            <a:ext cx="516" cy="358"/>
          </p:xfrm>
          <a:graphic>
            <a:graphicData uri="http://schemas.openxmlformats.org/presentationml/2006/ole">
              <p:oleObj spid="_x0000_s36972" name="Equation" r:id="rId13" imgW="253890" imgH="190417" progId="Equation.3">
                <p:embed/>
              </p:oleObj>
            </a:graphicData>
          </a:graphic>
        </p:graphicFrame>
        <p:graphicFrame>
          <p:nvGraphicFramePr>
            <p:cNvPr id="54328" name="Object 56"/>
            <p:cNvGraphicFramePr>
              <a:graphicFrameLocks noChangeAspect="1"/>
            </p:cNvGraphicFramePr>
            <p:nvPr/>
          </p:nvGraphicFramePr>
          <p:xfrm>
            <a:off x="1099" y="2688"/>
            <a:ext cx="1109" cy="812"/>
          </p:xfrm>
          <a:graphic>
            <a:graphicData uri="http://schemas.openxmlformats.org/presentationml/2006/ole">
              <p:oleObj spid="_x0000_s36973" name="Equation" r:id="rId14" imgW="545863" imgH="431613" progId="Equation.3">
                <p:embed/>
              </p:oleObj>
            </a:graphicData>
          </a:graphic>
        </p:graphicFrame>
      </p:grpSp>
      <p:sp>
        <p:nvSpPr>
          <p:cNvPr id="57" name="Text Box 2"/>
          <p:cNvSpPr txBox="1">
            <a:spLocks noChangeArrowheads="1"/>
          </p:cNvSpPr>
          <p:nvPr/>
        </p:nvSpPr>
        <p:spPr bwMode="auto">
          <a:xfrm>
            <a:off x="609600" y="188640"/>
            <a:ext cx="48768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a:solidFill>
                  <a:srgbClr val="00B050"/>
                </a:solidFill>
                <a:latin typeface="黑体" pitchFamily="2" charset="-122"/>
                <a:ea typeface="黑体" pitchFamily="2" charset="-122"/>
              </a:rPr>
              <a:t>三</a:t>
            </a:r>
            <a:r>
              <a:rPr kumimoji="1" lang="zh-CN" altLang="en-US" sz="3200" b="1" dirty="0" smtClean="0">
                <a:solidFill>
                  <a:srgbClr val="00B050"/>
                </a:solidFill>
                <a:latin typeface="黑体" pitchFamily="2" charset="-122"/>
                <a:ea typeface="黑体" pitchFamily="2" charset="-122"/>
              </a:rPr>
              <a:t> </a:t>
            </a:r>
            <a:r>
              <a:rPr kumimoji="1" lang="zh-CN" altLang="en-US" sz="3200" b="1" dirty="0">
                <a:solidFill>
                  <a:srgbClr val="00B050"/>
                </a:solidFill>
                <a:latin typeface="黑体" pitchFamily="2" charset="-122"/>
                <a:ea typeface="黑体" pitchFamily="2" charset="-122"/>
              </a:rPr>
              <a:t>高斯定理的应用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4290"/>
                                        </p:tgtEl>
                                        <p:attrNameLst>
                                          <p:attrName>style.visibility</p:attrName>
                                        </p:attrNameLst>
                                      </p:cBhvr>
                                      <p:to>
                                        <p:strVal val="visible"/>
                                      </p:to>
                                    </p:set>
                                    <p:animEffect transition="in" filter="blinds(horizontal)">
                                      <p:cBhvr>
                                        <p:cTn id="22" dur="500"/>
                                        <p:tgtEl>
                                          <p:spTgt spid="5429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out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outVertic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arn(outVertic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linds(horizontal)">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5" fill="hold" nodeType="clickEffect">
                                  <p:stCondLst>
                                    <p:cond delay="0"/>
                                  </p:stCondLst>
                                  <p:childTnLst>
                                    <p:set>
                                      <p:cBhvr>
                                        <p:cTn id="51" dur="1" fill="hold">
                                          <p:stCondLst>
                                            <p:cond delay="0"/>
                                          </p:stCondLst>
                                        </p:cTn>
                                        <p:tgtEl>
                                          <p:spTgt spid="54291"/>
                                        </p:tgtEl>
                                        <p:attrNameLst>
                                          <p:attrName>style.visibility</p:attrName>
                                        </p:attrNameLst>
                                      </p:cBhvr>
                                      <p:to>
                                        <p:strVal val="visible"/>
                                      </p:to>
                                    </p:set>
                                    <p:animEffect transition="in" filter="blinds(vertical)">
                                      <p:cBhvr>
                                        <p:cTn id="52" dur="500"/>
                                        <p:tgtEl>
                                          <p:spTgt spid="54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90"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535039"/>
            <a:ext cx="7772400" cy="1470025"/>
          </a:xfrm>
        </p:spPr>
        <p:txBody>
          <a:bodyPr>
            <a:normAutofit/>
          </a:bodyPr>
          <a:lstStyle/>
          <a:p>
            <a:r>
              <a:rPr lang="en-US" altLang="zh-CN" sz="4800" b="1" dirty="0">
                <a:latin typeface="Times New Roman" panose="02020603050405020304" pitchFamily="18" charset="0"/>
                <a:ea typeface="黑体" panose="02010609060101010101" pitchFamily="49" charset="-122"/>
                <a:cs typeface="Times New Roman" panose="02020603050405020304" pitchFamily="18" charset="0"/>
              </a:rPr>
              <a:t>5.5 </a:t>
            </a:r>
            <a:r>
              <a:rPr lang="zh-CN" altLang="en-US" sz="4800" b="1" dirty="0">
                <a:latin typeface="Times New Roman" panose="02020603050405020304" pitchFamily="18" charset="0"/>
                <a:ea typeface="黑体" panose="02010609060101010101" pitchFamily="49" charset="-122"/>
                <a:cs typeface="Times New Roman" panose="02020603050405020304" pitchFamily="18" charset="0"/>
              </a:rPr>
              <a:t>静电场的环路定理 电势</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410200" y="914400"/>
            <a:ext cx="3200400" cy="4267200"/>
            <a:chOff x="3600" y="480"/>
            <a:chExt cx="2016" cy="2688"/>
          </a:xfrm>
        </p:grpSpPr>
        <p:sp>
          <p:nvSpPr>
            <p:cNvPr id="62467" name="Rectangle 3"/>
            <p:cNvSpPr>
              <a:spLocks noChangeArrowheads="1"/>
            </p:cNvSpPr>
            <p:nvPr/>
          </p:nvSpPr>
          <p:spPr bwMode="auto">
            <a:xfrm>
              <a:off x="3600" y="480"/>
              <a:ext cx="2016" cy="2688"/>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graphicFrame>
          <p:nvGraphicFramePr>
            <p:cNvPr id="62468" name="Object 4"/>
            <p:cNvGraphicFramePr>
              <a:graphicFrameLocks noChangeAspect="1"/>
            </p:cNvGraphicFramePr>
            <p:nvPr/>
          </p:nvGraphicFramePr>
          <p:xfrm>
            <a:off x="3701" y="2280"/>
            <a:ext cx="235" cy="240"/>
          </p:xfrm>
          <a:graphic>
            <a:graphicData uri="http://schemas.openxmlformats.org/presentationml/2006/ole">
              <p:oleObj spid="_x0000_s38018" name="Clip" r:id="rId3" imgW="380852" imgH="390270" progId="">
                <p:embed/>
              </p:oleObj>
            </a:graphicData>
          </a:graphic>
        </p:graphicFrame>
        <p:graphicFrame>
          <p:nvGraphicFramePr>
            <p:cNvPr id="62469" name="Object 5"/>
            <p:cNvGraphicFramePr>
              <a:graphicFrameLocks noChangeAspect="1"/>
            </p:cNvGraphicFramePr>
            <p:nvPr/>
          </p:nvGraphicFramePr>
          <p:xfrm>
            <a:off x="3792" y="2496"/>
            <a:ext cx="331" cy="432"/>
          </p:xfrm>
          <a:graphic>
            <a:graphicData uri="http://schemas.openxmlformats.org/presentationml/2006/ole">
              <p:oleObj spid="_x0000_s38019" name="公式" r:id="rId4" imgW="126780" imgH="164814" progId="Equation.3">
                <p:embed/>
              </p:oleObj>
            </a:graphicData>
          </a:graphic>
        </p:graphicFrame>
      </p:grpSp>
      <p:sp>
        <p:nvSpPr>
          <p:cNvPr id="62470" name="Text Box 6"/>
          <p:cNvSpPr txBox="1">
            <a:spLocks noChangeArrowheads="1"/>
          </p:cNvSpPr>
          <p:nvPr/>
        </p:nvSpPr>
        <p:spPr bwMode="auto">
          <a:xfrm>
            <a:off x="635496" y="188640"/>
            <a:ext cx="48006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a:solidFill>
                  <a:srgbClr val="00B050"/>
                </a:solidFill>
                <a:latin typeface="黑体" pitchFamily="2" charset="-122"/>
                <a:ea typeface="黑体" pitchFamily="2" charset="-122"/>
              </a:rPr>
              <a:t>一 </a:t>
            </a:r>
            <a:r>
              <a:rPr kumimoji="1" lang="zh-CN" altLang="en-US" sz="3200" b="1" dirty="0" smtClean="0">
                <a:solidFill>
                  <a:srgbClr val="00B050"/>
                </a:solidFill>
                <a:latin typeface="黑体" pitchFamily="2" charset="-122"/>
                <a:ea typeface="黑体" pitchFamily="2" charset="-122"/>
              </a:rPr>
              <a:t>静电场的环路定理</a:t>
            </a:r>
            <a:endParaRPr kumimoji="1" lang="zh-CN" altLang="en-US" sz="3200" b="1" dirty="0">
              <a:solidFill>
                <a:srgbClr val="00B050"/>
              </a:solidFill>
              <a:latin typeface="黑体" pitchFamily="2" charset="-122"/>
              <a:ea typeface="黑体" pitchFamily="2" charset="-122"/>
            </a:endParaRPr>
          </a:p>
        </p:txBody>
      </p:sp>
      <p:sp>
        <p:nvSpPr>
          <p:cNvPr id="62471" name="Freeform 7"/>
          <p:cNvSpPr>
            <a:spLocks/>
          </p:cNvSpPr>
          <p:nvPr/>
        </p:nvSpPr>
        <p:spPr bwMode="auto">
          <a:xfrm>
            <a:off x="6262688" y="1295400"/>
            <a:ext cx="1735137" cy="3124200"/>
          </a:xfrm>
          <a:custGeom>
            <a:avLst/>
            <a:gdLst/>
            <a:ahLst/>
            <a:cxnLst>
              <a:cxn ang="0">
                <a:pos x="1048" y="1968"/>
              </a:cxn>
              <a:cxn ang="0">
                <a:pos x="1089" y="1675"/>
              </a:cxn>
              <a:cxn ang="0">
                <a:pos x="1074" y="1376"/>
              </a:cxn>
              <a:cxn ang="0">
                <a:pos x="999" y="1062"/>
              </a:cxn>
              <a:cxn ang="0">
                <a:pos x="858" y="727"/>
              </a:cxn>
              <a:cxn ang="0">
                <a:pos x="572" y="257"/>
              </a:cxn>
              <a:cxn ang="0">
                <a:pos x="319" y="82"/>
              </a:cxn>
              <a:cxn ang="0">
                <a:pos x="0" y="0"/>
              </a:cxn>
            </a:cxnLst>
            <a:rect l="0" t="0" r="r" b="b"/>
            <a:pathLst>
              <a:path w="1093" h="1968">
                <a:moveTo>
                  <a:pt x="1048" y="1968"/>
                </a:moveTo>
                <a:cubicBezTo>
                  <a:pt x="1055" y="1919"/>
                  <a:pt x="1085" y="1774"/>
                  <a:pt x="1089" y="1675"/>
                </a:cubicBezTo>
                <a:cubicBezTo>
                  <a:pt x="1093" y="1576"/>
                  <a:pt x="1089" y="1478"/>
                  <a:pt x="1074" y="1376"/>
                </a:cubicBezTo>
                <a:cubicBezTo>
                  <a:pt x="1059" y="1274"/>
                  <a:pt x="1035" y="1170"/>
                  <a:pt x="999" y="1062"/>
                </a:cubicBezTo>
                <a:cubicBezTo>
                  <a:pt x="963" y="954"/>
                  <a:pt x="929" y="861"/>
                  <a:pt x="858" y="727"/>
                </a:cubicBezTo>
                <a:cubicBezTo>
                  <a:pt x="787" y="593"/>
                  <a:pt x="662" y="364"/>
                  <a:pt x="572" y="257"/>
                </a:cubicBezTo>
                <a:cubicBezTo>
                  <a:pt x="482" y="150"/>
                  <a:pt x="414" y="125"/>
                  <a:pt x="319" y="82"/>
                </a:cubicBezTo>
                <a:cubicBezTo>
                  <a:pt x="224" y="39"/>
                  <a:pt x="66" y="17"/>
                  <a:pt x="0" y="0"/>
                </a:cubicBezTo>
              </a:path>
            </a:pathLst>
          </a:custGeom>
          <a:noFill/>
          <a:ln w="12700" cmpd="sng">
            <a:solidFill>
              <a:schemeClr val="tx1"/>
            </a:solidFill>
            <a:round/>
            <a:headEnd type="none" w="med" len="med"/>
            <a:tailEnd type="triangle" w="sm" len="lg"/>
          </a:ln>
          <a:effectLst/>
        </p:spPr>
        <p:txBody>
          <a:bodyPr wrap="none" anchor="ctr"/>
          <a:lstStyle/>
          <a:p>
            <a:endParaRPr lang="zh-CN" altLang="en-US"/>
          </a:p>
        </p:txBody>
      </p:sp>
      <p:grpSp>
        <p:nvGrpSpPr>
          <p:cNvPr id="3" name="Group 8"/>
          <p:cNvGrpSpPr>
            <a:grpSpLocks/>
          </p:cNvGrpSpPr>
          <p:nvPr/>
        </p:nvGrpSpPr>
        <p:grpSpPr bwMode="auto">
          <a:xfrm>
            <a:off x="7862888" y="3886200"/>
            <a:ext cx="763587" cy="800100"/>
            <a:chOff x="5121" y="2448"/>
            <a:chExt cx="481" cy="504"/>
          </a:xfrm>
        </p:grpSpPr>
        <p:graphicFrame>
          <p:nvGraphicFramePr>
            <p:cNvPr id="62473" name="Object 9"/>
            <p:cNvGraphicFramePr>
              <a:graphicFrameLocks noChangeAspect="1"/>
            </p:cNvGraphicFramePr>
            <p:nvPr/>
          </p:nvGraphicFramePr>
          <p:xfrm>
            <a:off x="5242" y="2448"/>
            <a:ext cx="360" cy="504"/>
          </p:xfrm>
          <a:graphic>
            <a:graphicData uri="http://schemas.openxmlformats.org/presentationml/2006/ole">
              <p:oleObj spid="_x0000_s38020" name="公式" r:id="rId5" imgW="165028" imgH="228501" progId="Equation.3">
                <p:embed/>
              </p:oleObj>
            </a:graphicData>
          </a:graphic>
        </p:graphicFrame>
        <p:sp>
          <p:nvSpPr>
            <p:cNvPr id="62474" name="Oval 10"/>
            <p:cNvSpPr>
              <a:spLocks noChangeArrowheads="1"/>
            </p:cNvSpPr>
            <p:nvPr/>
          </p:nvSpPr>
          <p:spPr bwMode="auto">
            <a:xfrm>
              <a:off x="5121" y="2736"/>
              <a:ext cx="96" cy="96"/>
            </a:xfrm>
            <a:prstGeom prst="ellipse">
              <a:avLst/>
            </a:prstGeom>
            <a:solidFill>
              <a:srgbClr val="FF5050"/>
            </a:solidFill>
            <a:ln w="9525">
              <a:solidFill>
                <a:schemeClr val="tx1"/>
              </a:solidFill>
              <a:round/>
              <a:headEnd/>
              <a:tailEnd/>
            </a:ln>
            <a:effectLst/>
          </p:spPr>
          <p:txBody>
            <a:bodyPr wrap="none" anchor="ctr"/>
            <a:lstStyle/>
            <a:p>
              <a:endParaRPr lang="zh-CN" altLang="en-US"/>
            </a:p>
          </p:txBody>
        </p:sp>
      </p:grpSp>
      <p:grpSp>
        <p:nvGrpSpPr>
          <p:cNvPr id="4" name="Group 11"/>
          <p:cNvGrpSpPr>
            <a:grpSpLocks/>
          </p:cNvGrpSpPr>
          <p:nvPr/>
        </p:nvGrpSpPr>
        <p:grpSpPr bwMode="auto">
          <a:xfrm>
            <a:off x="5805488" y="2286000"/>
            <a:ext cx="1639887" cy="1524000"/>
            <a:chOff x="3825" y="1440"/>
            <a:chExt cx="1033" cy="960"/>
          </a:xfrm>
        </p:grpSpPr>
        <p:graphicFrame>
          <p:nvGraphicFramePr>
            <p:cNvPr id="62476" name="Object 12"/>
            <p:cNvGraphicFramePr>
              <a:graphicFrameLocks noChangeAspect="1"/>
            </p:cNvGraphicFramePr>
            <p:nvPr/>
          </p:nvGraphicFramePr>
          <p:xfrm>
            <a:off x="4404" y="1680"/>
            <a:ext cx="358" cy="432"/>
          </p:xfrm>
          <a:graphic>
            <a:graphicData uri="http://schemas.openxmlformats.org/presentationml/2006/ole">
              <p:oleObj spid="_x0000_s38021" name="公式" r:id="rId6" imgW="2597760" imgH="3123720" progId="Equation.3">
                <p:embed/>
              </p:oleObj>
            </a:graphicData>
          </a:graphic>
        </p:graphicFrame>
        <p:sp>
          <p:nvSpPr>
            <p:cNvPr id="62477" name="Line 13"/>
            <p:cNvSpPr>
              <a:spLocks noChangeShapeType="1"/>
            </p:cNvSpPr>
            <p:nvPr/>
          </p:nvSpPr>
          <p:spPr bwMode="auto">
            <a:xfrm flipV="1">
              <a:off x="3825" y="1440"/>
              <a:ext cx="1033" cy="960"/>
            </a:xfrm>
            <a:prstGeom prst="line">
              <a:avLst/>
            </a:prstGeom>
            <a:noFill/>
            <a:ln w="28575">
              <a:solidFill>
                <a:srgbClr val="33CC33"/>
              </a:solidFill>
              <a:round/>
              <a:headEnd/>
              <a:tailEnd type="triangle" w="sm" len="lg"/>
            </a:ln>
            <a:effectLst/>
          </p:spPr>
          <p:txBody>
            <a:bodyPr wrap="none" anchor="ctr"/>
            <a:lstStyle/>
            <a:p>
              <a:endParaRPr lang="zh-CN" altLang="en-US"/>
            </a:p>
          </p:txBody>
        </p:sp>
      </p:grpSp>
      <p:sp>
        <p:nvSpPr>
          <p:cNvPr id="62481" name="Line 17"/>
          <p:cNvSpPr>
            <a:spLocks noChangeShapeType="1"/>
          </p:cNvSpPr>
          <p:nvPr/>
        </p:nvSpPr>
        <p:spPr bwMode="auto">
          <a:xfrm flipV="1">
            <a:off x="5805488" y="1676400"/>
            <a:ext cx="1371600" cy="2133600"/>
          </a:xfrm>
          <a:prstGeom prst="line">
            <a:avLst/>
          </a:prstGeom>
          <a:noFill/>
          <a:ln w="38100">
            <a:solidFill>
              <a:srgbClr val="33CC33"/>
            </a:solidFill>
            <a:prstDash val="dash"/>
            <a:round/>
            <a:headEnd/>
            <a:tailEnd/>
          </a:ln>
          <a:effectLst/>
        </p:spPr>
        <p:txBody>
          <a:bodyPr wrap="none" anchor="ctr"/>
          <a:lstStyle/>
          <a:p>
            <a:endParaRPr lang="zh-CN" altLang="en-US"/>
          </a:p>
        </p:txBody>
      </p:sp>
      <p:graphicFrame>
        <p:nvGraphicFramePr>
          <p:cNvPr id="62484" name="Object 20"/>
          <p:cNvGraphicFramePr>
            <a:graphicFrameLocks noChangeAspect="1"/>
          </p:cNvGraphicFramePr>
          <p:nvPr/>
        </p:nvGraphicFramePr>
        <p:xfrm>
          <a:off x="609600" y="2714620"/>
          <a:ext cx="3182938" cy="1290638"/>
        </p:xfrm>
        <a:graphic>
          <a:graphicData uri="http://schemas.openxmlformats.org/presentationml/2006/ole">
            <p:oleObj spid="_x0000_s38022" name="Equation" r:id="rId7" imgW="1028254" imgH="431613" progId="Equation.3">
              <p:embed/>
            </p:oleObj>
          </a:graphicData>
        </a:graphic>
      </p:graphicFrame>
      <p:sp>
        <p:nvSpPr>
          <p:cNvPr id="62485" name="Text Box 21"/>
          <p:cNvSpPr txBox="1">
            <a:spLocks noChangeArrowheads="1"/>
          </p:cNvSpPr>
          <p:nvPr/>
        </p:nvSpPr>
        <p:spPr bwMode="auto">
          <a:xfrm>
            <a:off x="381000" y="1268760"/>
            <a:ext cx="3581400" cy="519113"/>
          </a:xfrm>
          <a:prstGeom prst="rect">
            <a:avLst/>
          </a:prstGeom>
          <a:noFill/>
          <a:ln w="9525">
            <a:noFill/>
            <a:miter lim="800000"/>
            <a:headEnd/>
            <a:tailEnd/>
          </a:ln>
          <a:effectLst/>
        </p:spPr>
        <p:txBody>
          <a:bodyPr>
            <a:spAutoFit/>
          </a:bodyPr>
          <a:lstStyle/>
          <a:p>
            <a:pPr>
              <a:spcBef>
                <a:spcPct val="50000"/>
              </a:spcBef>
            </a:pPr>
            <a:r>
              <a:rPr kumimoji="1" lang="en-US" altLang="zh-CN" sz="2800" dirty="0" smtClean="0">
                <a:solidFill>
                  <a:srgbClr val="FF0000"/>
                </a:solidFill>
                <a:latin typeface="黑体" pitchFamily="2" charset="-122"/>
                <a:ea typeface="黑体" pitchFamily="2" charset="-122"/>
              </a:rPr>
              <a:t>1  </a:t>
            </a:r>
            <a:r>
              <a:rPr kumimoji="1" lang="zh-CN" altLang="en-US" sz="2800" dirty="0">
                <a:solidFill>
                  <a:srgbClr val="FF0000"/>
                </a:solidFill>
                <a:latin typeface="黑体" pitchFamily="2" charset="-122"/>
                <a:ea typeface="黑体" pitchFamily="2" charset="-122"/>
              </a:rPr>
              <a:t>点电荷的电场</a:t>
            </a:r>
          </a:p>
        </p:txBody>
      </p:sp>
      <p:grpSp>
        <p:nvGrpSpPr>
          <p:cNvPr id="5" name="Group 22"/>
          <p:cNvGrpSpPr>
            <a:grpSpLocks/>
          </p:cNvGrpSpPr>
          <p:nvPr/>
        </p:nvGrpSpPr>
        <p:grpSpPr bwMode="auto">
          <a:xfrm>
            <a:off x="6948488" y="914400"/>
            <a:ext cx="649287" cy="1371600"/>
            <a:chOff x="4545" y="576"/>
            <a:chExt cx="409" cy="864"/>
          </a:xfrm>
        </p:grpSpPr>
        <p:graphicFrame>
          <p:nvGraphicFramePr>
            <p:cNvPr id="62487" name="Object 23"/>
            <p:cNvGraphicFramePr>
              <a:graphicFrameLocks noChangeAspect="1"/>
            </p:cNvGraphicFramePr>
            <p:nvPr/>
          </p:nvGraphicFramePr>
          <p:xfrm>
            <a:off x="4545" y="576"/>
            <a:ext cx="409" cy="410"/>
          </p:xfrm>
          <a:graphic>
            <a:graphicData uri="http://schemas.openxmlformats.org/presentationml/2006/ole">
              <p:oleObj spid="_x0000_s38023" name="Equation" r:id="rId8" imgW="5985360" imgH="5994720" progId="Equation.3">
                <p:embed/>
              </p:oleObj>
            </a:graphicData>
          </a:graphic>
        </p:graphicFrame>
        <p:sp>
          <p:nvSpPr>
            <p:cNvPr id="62488" name="Line 24"/>
            <p:cNvSpPr>
              <a:spLocks noChangeShapeType="1"/>
            </p:cNvSpPr>
            <p:nvPr/>
          </p:nvSpPr>
          <p:spPr bwMode="auto">
            <a:xfrm flipH="1" flipV="1">
              <a:off x="4689" y="1056"/>
              <a:ext cx="192" cy="336"/>
            </a:xfrm>
            <a:prstGeom prst="line">
              <a:avLst/>
            </a:prstGeom>
            <a:noFill/>
            <a:ln w="38100">
              <a:solidFill>
                <a:srgbClr val="FF0000"/>
              </a:solidFill>
              <a:round/>
              <a:headEnd/>
              <a:tailEnd type="triangle" w="sm" len="lg"/>
            </a:ln>
            <a:effectLst/>
          </p:spPr>
          <p:txBody>
            <a:bodyPr wrap="none" anchor="ctr"/>
            <a:lstStyle/>
            <a:p>
              <a:endParaRPr lang="zh-CN" altLang="en-US"/>
            </a:p>
          </p:txBody>
        </p:sp>
        <p:sp>
          <p:nvSpPr>
            <p:cNvPr id="62489" name="Oval 25"/>
            <p:cNvSpPr>
              <a:spLocks noChangeArrowheads="1"/>
            </p:cNvSpPr>
            <p:nvPr/>
          </p:nvSpPr>
          <p:spPr bwMode="auto">
            <a:xfrm>
              <a:off x="4833" y="1344"/>
              <a:ext cx="96" cy="96"/>
            </a:xfrm>
            <a:prstGeom prst="ellipse">
              <a:avLst/>
            </a:prstGeom>
            <a:solidFill>
              <a:srgbClr val="FF5050"/>
            </a:solidFill>
            <a:ln w="9525">
              <a:solidFill>
                <a:schemeClr val="tx1"/>
              </a:solidFill>
              <a:round/>
              <a:headEnd/>
              <a:tailEnd/>
            </a:ln>
            <a:effectLst/>
          </p:spPr>
          <p:txBody>
            <a:bodyPr wrap="none" anchor="ctr"/>
            <a:lstStyle/>
            <a:p>
              <a:endParaRPr lang="zh-CN" altLang="en-US"/>
            </a:p>
          </p:txBody>
        </p:sp>
      </p:grpSp>
      <p:grpSp>
        <p:nvGrpSpPr>
          <p:cNvPr id="6" name="Group 26"/>
          <p:cNvGrpSpPr>
            <a:grpSpLocks/>
          </p:cNvGrpSpPr>
          <p:nvPr/>
        </p:nvGrpSpPr>
        <p:grpSpPr bwMode="auto">
          <a:xfrm>
            <a:off x="6378575" y="1447800"/>
            <a:ext cx="1066800" cy="838200"/>
            <a:chOff x="4186" y="912"/>
            <a:chExt cx="672" cy="528"/>
          </a:xfrm>
        </p:grpSpPr>
        <p:graphicFrame>
          <p:nvGraphicFramePr>
            <p:cNvPr id="62491" name="Object 27"/>
            <p:cNvGraphicFramePr>
              <a:graphicFrameLocks noChangeAspect="1"/>
            </p:cNvGraphicFramePr>
            <p:nvPr/>
          </p:nvGraphicFramePr>
          <p:xfrm>
            <a:off x="4186" y="912"/>
            <a:ext cx="414" cy="373"/>
          </p:xfrm>
          <a:graphic>
            <a:graphicData uri="http://schemas.openxmlformats.org/presentationml/2006/ole">
              <p:oleObj spid="_x0000_s38024" name="Equation" r:id="rId9" imgW="5724720" imgH="5211720" progId="Equation.3">
                <p:embed/>
              </p:oleObj>
            </a:graphicData>
          </a:graphic>
        </p:graphicFrame>
        <p:sp>
          <p:nvSpPr>
            <p:cNvPr id="62492" name="Line 28"/>
            <p:cNvSpPr>
              <a:spLocks noChangeShapeType="1"/>
            </p:cNvSpPr>
            <p:nvPr/>
          </p:nvSpPr>
          <p:spPr bwMode="auto">
            <a:xfrm flipH="1" flipV="1">
              <a:off x="4570" y="1248"/>
              <a:ext cx="288" cy="192"/>
            </a:xfrm>
            <a:prstGeom prst="line">
              <a:avLst/>
            </a:prstGeom>
            <a:noFill/>
            <a:ln w="38100">
              <a:solidFill>
                <a:srgbClr val="0000FF"/>
              </a:solidFill>
              <a:prstDash val="sysDot"/>
              <a:round/>
              <a:headEnd/>
              <a:tailEnd/>
            </a:ln>
            <a:effectLst/>
          </p:spPr>
          <p:txBody>
            <a:bodyPr wrap="none" anchor="ctr"/>
            <a:lstStyle/>
            <a:p>
              <a:endParaRPr lang="zh-CN" altLang="en-US"/>
            </a:p>
          </p:txBody>
        </p:sp>
        <p:sp>
          <p:nvSpPr>
            <p:cNvPr id="62493" name="Line 29"/>
            <p:cNvSpPr>
              <a:spLocks noChangeShapeType="1"/>
            </p:cNvSpPr>
            <p:nvPr/>
          </p:nvSpPr>
          <p:spPr bwMode="auto">
            <a:xfrm flipV="1">
              <a:off x="4547" y="1056"/>
              <a:ext cx="146" cy="216"/>
            </a:xfrm>
            <a:prstGeom prst="line">
              <a:avLst/>
            </a:prstGeom>
            <a:noFill/>
            <a:ln w="38100">
              <a:solidFill>
                <a:srgbClr val="0000FF"/>
              </a:solidFill>
              <a:round/>
              <a:headEnd/>
              <a:tailEnd/>
            </a:ln>
            <a:effectLst/>
          </p:spPr>
          <p:txBody>
            <a:bodyPr wrap="none" anchor="ctr"/>
            <a:lstStyle/>
            <a:p>
              <a:endParaRPr lang="zh-CN" altLang="en-US"/>
            </a:p>
          </p:txBody>
        </p:sp>
      </p:grpSp>
      <p:grpSp>
        <p:nvGrpSpPr>
          <p:cNvPr id="7" name="Group 30"/>
          <p:cNvGrpSpPr>
            <a:grpSpLocks/>
          </p:cNvGrpSpPr>
          <p:nvPr/>
        </p:nvGrpSpPr>
        <p:grpSpPr bwMode="auto">
          <a:xfrm>
            <a:off x="5805488" y="3429000"/>
            <a:ext cx="2214562" cy="1530350"/>
            <a:chOff x="3825" y="2160"/>
            <a:chExt cx="1395" cy="964"/>
          </a:xfrm>
        </p:grpSpPr>
        <p:graphicFrame>
          <p:nvGraphicFramePr>
            <p:cNvPr id="62495" name="Object 31"/>
            <p:cNvGraphicFramePr>
              <a:graphicFrameLocks noChangeAspect="1"/>
            </p:cNvGraphicFramePr>
            <p:nvPr/>
          </p:nvGraphicFramePr>
          <p:xfrm>
            <a:off x="4478" y="2160"/>
            <a:ext cx="370" cy="528"/>
          </p:xfrm>
          <a:graphic>
            <a:graphicData uri="http://schemas.openxmlformats.org/presentationml/2006/ole">
              <p:oleObj spid="_x0000_s38025" name="公式" r:id="rId10" imgW="152268" imgH="215713" progId="Equation.3">
                <p:embed/>
              </p:oleObj>
            </a:graphicData>
          </a:graphic>
        </p:graphicFrame>
        <p:sp>
          <p:nvSpPr>
            <p:cNvPr id="62496" name="Line 32"/>
            <p:cNvSpPr>
              <a:spLocks noChangeShapeType="1"/>
            </p:cNvSpPr>
            <p:nvPr/>
          </p:nvSpPr>
          <p:spPr bwMode="auto">
            <a:xfrm>
              <a:off x="3825" y="2400"/>
              <a:ext cx="1344" cy="384"/>
            </a:xfrm>
            <a:prstGeom prst="line">
              <a:avLst/>
            </a:prstGeom>
            <a:noFill/>
            <a:ln w="9525">
              <a:solidFill>
                <a:schemeClr val="tx1"/>
              </a:solidFill>
              <a:prstDash val="dash"/>
              <a:round/>
              <a:headEnd/>
              <a:tailEnd/>
            </a:ln>
            <a:effectLst/>
          </p:spPr>
          <p:txBody>
            <a:bodyPr wrap="none" anchor="ctr"/>
            <a:lstStyle/>
            <a:p>
              <a:endParaRPr lang="zh-CN" altLang="en-US"/>
            </a:p>
          </p:txBody>
        </p:sp>
        <p:graphicFrame>
          <p:nvGraphicFramePr>
            <p:cNvPr id="62497" name="Object 33"/>
            <p:cNvGraphicFramePr>
              <a:graphicFrameLocks noChangeAspect="1"/>
            </p:cNvGraphicFramePr>
            <p:nvPr/>
          </p:nvGraphicFramePr>
          <p:xfrm>
            <a:off x="4906" y="2784"/>
            <a:ext cx="314" cy="340"/>
          </p:xfrm>
          <a:graphic>
            <a:graphicData uri="http://schemas.openxmlformats.org/presentationml/2006/ole">
              <p:oleObj spid="_x0000_s38026" name="Equation" r:id="rId11" imgW="152268" imgH="164957" progId="Equation.3">
                <p:embed/>
              </p:oleObj>
            </a:graphicData>
          </a:graphic>
        </p:graphicFrame>
      </p:grpSp>
      <p:grpSp>
        <p:nvGrpSpPr>
          <p:cNvPr id="8" name="Group 34"/>
          <p:cNvGrpSpPr>
            <a:grpSpLocks/>
          </p:cNvGrpSpPr>
          <p:nvPr/>
        </p:nvGrpSpPr>
        <p:grpSpPr bwMode="auto">
          <a:xfrm>
            <a:off x="5524500" y="990600"/>
            <a:ext cx="738188" cy="2819400"/>
            <a:chOff x="3648" y="624"/>
            <a:chExt cx="465" cy="1776"/>
          </a:xfrm>
        </p:grpSpPr>
        <p:graphicFrame>
          <p:nvGraphicFramePr>
            <p:cNvPr id="62499" name="Object 35"/>
            <p:cNvGraphicFramePr>
              <a:graphicFrameLocks noChangeAspect="1"/>
            </p:cNvGraphicFramePr>
            <p:nvPr/>
          </p:nvGraphicFramePr>
          <p:xfrm>
            <a:off x="3648" y="1196"/>
            <a:ext cx="342" cy="532"/>
          </p:xfrm>
          <a:graphic>
            <a:graphicData uri="http://schemas.openxmlformats.org/presentationml/2006/ole">
              <p:oleObj spid="_x0000_s38027" name="公式" r:id="rId12" imgW="152268" imgH="215713" progId="Equation.3">
                <p:embed/>
              </p:oleObj>
            </a:graphicData>
          </a:graphic>
        </p:graphicFrame>
        <p:sp>
          <p:nvSpPr>
            <p:cNvPr id="62500" name="Line 36"/>
            <p:cNvSpPr>
              <a:spLocks noChangeShapeType="1"/>
            </p:cNvSpPr>
            <p:nvPr/>
          </p:nvSpPr>
          <p:spPr bwMode="auto">
            <a:xfrm flipV="1">
              <a:off x="3825" y="829"/>
              <a:ext cx="288" cy="1571"/>
            </a:xfrm>
            <a:prstGeom prst="line">
              <a:avLst/>
            </a:prstGeom>
            <a:noFill/>
            <a:ln w="9525">
              <a:solidFill>
                <a:schemeClr val="tx1"/>
              </a:solidFill>
              <a:prstDash val="dash"/>
              <a:round/>
              <a:headEnd/>
              <a:tailEnd/>
            </a:ln>
            <a:effectLst/>
          </p:spPr>
          <p:txBody>
            <a:bodyPr wrap="none" anchor="ctr"/>
            <a:lstStyle/>
            <a:p>
              <a:endParaRPr lang="zh-CN" altLang="en-US"/>
            </a:p>
          </p:txBody>
        </p:sp>
        <p:graphicFrame>
          <p:nvGraphicFramePr>
            <p:cNvPr id="62501" name="Object 37"/>
            <p:cNvGraphicFramePr>
              <a:graphicFrameLocks noChangeAspect="1"/>
            </p:cNvGraphicFramePr>
            <p:nvPr/>
          </p:nvGraphicFramePr>
          <p:xfrm>
            <a:off x="3728" y="624"/>
            <a:ext cx="314" cy="340"/>
          </p:xfrm>
          <a:graphic>
            <a:graphicData uri="http://schemas.openxmlformats.org/presentationml/2006/ole">
              <p:oleObj spid="_x0000_s38028" name="Equation" r:id="rId13" imgW="152268" imgH="164957" progId="Equation.3">
                <p:embed/>
              </p:oleObj>
            </a:graphicData>
          </a:graphic>
        </p:graphicFrame>
      </p:grpSp>
      <p:grpSp>
        <p:nvGrpSpPr>
          <p:cNvPr id="9" name="Group 38"/>
          <p:cNvGrpSpPr>
            <a:grpSpLocks/>
          </p:cNvGrpSpPr>
          <p:nvPr/>
        </p:nvGrpSpPr>
        <p:grpSpPr bwMode="auto">
          <a:xfrm>
            <a:off x="7353300" y="1447800"/>
            <a:ext cx="1074738" cy="838200"/>
            <a:chOff x="4810" y="912"/>
            <a:chExt cx="667" cy="528"/>
          </a:xfrm>
        </p:grpSpPr>
        <p:graphicFrame>
          <p:nvGraphicFramePr>
            <p:cNvPr id="62503" name="Object 39"/>
            <p:cNvGraphicFramePr>
              <a:graphicFrameLocks noChangeAspect="1"/>
            </p:cNvGraphicFramePr>
            <p:nvPr/>
          </p:nvGraphicFramePr>
          <p:xfrm>
            <a:off x="4858" y="912"/>
            <a:ext cx="239" cy="336"/>
          </p:xfrm>
          <a:graphic>
            <a:graphicData uri="http://schemas.openxmlformats.org/presentationml/2006/ole">
              <p:oleObj spid="_x0000_s38029" name="公式" r:id="rId14" imgW="126725" imgH="177415" progId="Equation.3">
                <p:embed/>
              </p:oleObj>
            </a:graphicData>
          </a:graphic>
        </p:graphicFrame>
        <p:grpSp>
          <p:nvGrpSpPr>
            <p:cNvPr id="10" name="Group 40"/>
            <p:cNvGrpSpPr>
              <a:grpSpLocks/>
            </p:cNvGrpSpPr>
            <p:nvPr/>
          </p:nvGrpSpPr>
          <p:grpSpPr bwMode="auto">
            <a:xfrm>
              <a:off x="4881" y="912"/>
              <a:ext cx="596" cy="528"/>
              <a:chOff x="4881" y="912"/>
              <a:chExt cx="596" cy="528"/>
            </a:xfrm>
          </p:grpSpPr>
          <p:graphicFrame>
            <p:nvGraphicFramePr>
              <p:cNvPr id="62505" name="Object 41"/>
              <p:cNvGraphicFramePr>
                <a:graphicFrameLocks noChangeAspect="1"/>
              </p:cNvGraphicFramePr>
              <p:nvPr/>
            </p:nvGraphicFramePr>
            <p:xfrm>
              <a:off x="5136" y="1008"/>
              <a:ext cx="341" cy="432"/>
            </p:xfrm>
            <a:graphic>
              <a:graphicData uri="http://schemas.openxmlformats.org/presentationml/2006/ole">
                <p:oleObj spid="_x0000_s38030" name="公式" r:id="rId15" imgW="3119040" imgH="3906720" progId="Equation.3">
                  <p:embed/>
                </p:oleObj>
              </a:graphicData>
            </a:graphic>
          </p:graphicFrame>
          <p:sp>
            <p:nvSpPr>
              <p:cNvPr id="62506" name="Line 42"/>
              <p:cNvSpPr>
                <a:spLocks noChangeShapeType="1"/>
              </p:cNvSpPr>
              <p:nvPr/>
            </p:nvSpPr>
            <p:spPr bwMode="auto">
              <a:xfrm flipV="1">
                <a:off x="4881" y="912"/>
                <a:ext cx="495" cy="480"/>
              </a:xfrm>
              <a:prstGeom prst="line">
                <a:avLst/>
              </a:prstGeom>
              <a:noFill/>
              <a:ln w="38100">
                <a:solidFill>
                  <a:srgbClr val="CC00CC"/>
                </a:solidFill>
                <a:round/>
                <a:headEnd/>
                <a:tailEnd type="triangle" w="sm" len="lg"/>
              </a:ln>
              <a:effectLst/>
            </p:spPr>
            <p:txBody>
              <a:bodyPr wrap="none" anchor="ctr"/>
              <a:lstStyle/>
              <a:p>
                <a:endParaRPr lang="zh-CN" altLang="en-US"/>
              </a:p>
            </p:txBody>
          </p:sp>
        </p:grpSp>
        <p:sp>
          <p:nvSpPr>
            <p:cNvPr id="62507" name="Freeform 43"/>
            <p:cNvSpPr>
              <a:spLocks/>
            </p:cNvSpPr>
            <p:nvPr/>
          </p:nvSpPr>
          <p:spPr bwMode="auto">
            <a:xfrm>
              <a:off x="4810" y="1200"/>
              <a:ext cx="192" cy="56"/>
            </a:xfrm>
            <a:custGeom>
              <a:avLst/>
              <a:gdLst/>
              <a:ahLst/>
              <a:cxnLst>
                <a:cxn ang="0">
                  <a:pos x="0" y="8"/>
                </a:cxn>
                <a:cxn ang="0">
                  <a:pos x="96" y="8"/>
                </a:cxn>
                <a:cxn ang="0">
                  <a:pos x="192" y="56"/>
                </a:cxn>
              </a:cxnLst>
              <a:rect l="0" t="0" r="r" b="b"/>
              <a:pathLst>
                <a:path w="192" h="56">
                  <a:moveTo>
                    <a:pt x="0" y="8"/>
                  </a:moveTo>
                  <a:cubicBezTo>
                    <a:pt x="32" y="4"/>
                    <a:pt x="64" y="0"/>
                    <a:pt x="96" y="8"/>
                  </a:cubicBezTo>
                  <a:cubicBezTo>
                    <a:pt x="128" y="16"/>
                    <a:pt x="160" y="36"/>
                    <a:pt x="192" y="56"/>
                  </a:cubicBezTo>
                </a:path>
              </a:pathLst>
            </a:custGeom>
            <a:noFill/>
            <a:ln w="28575" cmpd="sng">
              <a:solidFill>
                <a:schemeClr val="tx1"/>
              </a:solidFill>
              <a:round/>
              <a:headEnd/>
              <a:tailEnd/>
            </a:ln>
            <a:effectLst/>
          </p:spPr>
          <p:txBody>
            <a:bodyPr wrap="none"/>
            <a:lstStyle/>
            <a:p>
              <a:endParaRPr lang="zh-CN" altLang="en-US"/>
            </a:p>
          </p:txBody>
        </p:sp>
      </p:grpSp>
      <p:graphicFrame>
        <p:nvGraphicFramePr>
          <p:cNvPr id="62508" name="Object 44"/>
          <p:cNvGraphicFramePr>
            <a:graphicFrameLocks noChangeAspect="1"/>
          </p:cNvGraphicFramePr>
          <p:nvPr/>
        </p:nvGraphicFramePr>
        <p:xfrm>
          <a:off x="1143000" y="3933820"/>
          <a:ext cx="3048000" cy="1222375"/>
        </p:xfrm>
        <a:graphic>
          <a:graphicData uri="http://schemas.openxmlformats.org/presentationml/2006/ole">
            <p:oleObj spid="_x0000_s38031" name="Equation" r:id="rId16" imgW="1091726" imgH="431613" progId="Equation.3">
              <p:embed/>
            </p:oleObj>
          </a:graphicData>
        </a:graphic>
      </p:graphicFrame>
      <p:sp>
        <p:nvSpPr>
          <p:cNvPr id="47" name="矩形 46"/>
          <p:cNvSpPr/>
          <p:nvPr/>
        </p:nvSpPr>
        <p:spPr>
          <a:xfrm>
            <a:off x="785786" y="2071678"/>
            <a:ext cx="3954929" cy="523220"/>
          </a:xfrm>
          <a:prstGeom prst="rect">
            <a:avLst/>
          </a:prstGeom>
        </p:spPr>
        <p:txBody>
          <a:bodyPr wrap="none">
            <a:spAutoFit/>
          </a:bodyPr>
          <a:lstStyle/>
          <a:p>
            <a:pPr lvl="0">
              <a:spcBef>
                <a:spcPct val="50000"/>
              </a:spcBef>
            </a:pPr>
            <a:r>
              <a:rPr kumimoji="1" lang="en-US" altLang="zh-CN" sz="2800" dirty="0" smtClean="0">
                <a:latin typeface="黑体" pitchFamily="2" charset="-122"/>
                <a:ea typeface="黑体" pitchFamily="2" charset="-122"/>
              </a:rPr>
              <a:t>(</a:t>
            </a:r>
            <a:r>
              <a:rPr kumimoji="1" lang="zh-CN" altLang="en-US" sz="2800" dirty="0" smtClean="0">
                <a:latin typeface="黑体" pitchFamily="2" charset="-122"/>
                <a:ea typeface="黑体" pitchFamily="2" charset="-122"/>
              </a:rPr>
              <a:t>与万有引力做功类似）</a:t>
            </a:r>
            <a:endParaRPr kumimoji="1" lang="zh-CN" altLang="en-US" sz="2800" dirty="0">
              <a:latin typeface="黑体" pitchFamily="2" charset="-122"/>
              <a:ea typeface="黑体" pitchFamily="2" charset="-122"/>
            </a:endParaRPr>
          </a:p>
        </p:txBody>
      </p:sp>
      <p:grpSp>
        <p:nvGrpSpPr>
          <p:cNvPr id="11" name="Group 50"/>
          <p:cNvGrpSpPr>
            <a:grpSpLocks/>
          </p:cNvGrpSpPr>
          <p:nvPr/>
        </p:nvGrpSpPr>
        <p:grpSpPr bwMode="auto">
          <a:xfrm>
            <a:off x="714373" y="5381626"/>
            <a:ext cx="7805738" cy="698500"/>
            <a:chOff x="594" y="3486"/>
            <a:chExt cx="4917" cy="440"/>
          </a:xfrm>
        </p:grpSpPr>
        <p:sp>
          <p:nvSpPr>
            <p:cNvPr id="49" name="Text Box 47"/>
            <p:cNvSpPr txBox="1">
              <a:spLocks noChangeArrowheads="1"/>
            </p:cNvSpPr>
            <p:nvPr/>
          </p:nvSpPr>
          <p:spPr bwMode="auto">
            <a:xfrm>
              <a:off x="594" y="3518"/>
              <a:ext cx="4917" cy="384"/>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wrap="square">
              <a:spAutoFit/>
            </a:bodyPr>
            <a:lstStyle/>
            <a:p>
              <a:pPr>
                <a:lnSpc>
                  <a:spcPct val="120000"/>
                </a:lnSpc>
                <a:spcBef>
                  <a:spcPct val="50000"/>
                </a:spcBef>
              </a:pPr>
              <a:r>
                <a:rPr kumimoji="1" lang="zh-CN" altLang="en-US" sz="2800" dirty="0">
                  <a:solidFill>
                    <a:srgbClr val="CC0000"/>
                  </a:solidFill>
                  <a:latin typeface="黑体" pitchFamily="49" charset="-122"/>
                  <a:ea typeface="黑体" pitchFamily="49" charset="-122"/>
                </a:rPr>
                <a:t>结果:</a:t>
              </a:r>
              <a:r>
                <a:rPr kumimoji="1" lang="zh-CN" altLang="en-US" sz="2800" dirty="0">
                  <a:solidFill>
                    <a:schemeClr val="tx1"/>
                  </a:solidFill>
                  <a:latin typeface="黑体" pitchFamily="49" charset="-122"/>
                  <a:ea typeface="黑体" pitchFamily="49" charset="-122"/>
                </a:rPr>
                <a:t>   仅与   的</a:t>
              </a:r>
              <a:r>
                <a:rPr kumimoji="1" lang="zh-CN" altLang="en-US" sz="2800" dirty="0">
                  <a:solidFill>
                    <a:srgbClr val="CC0000"/>
                  </a:solidFill>
                  <a:latin typeface="黑体" pitchFamily="49" charset="-122"/>
                  <a:ea typeface="黑体" pitchFamily="49" charset="-122"/>
                </a:rPr>
                <a:t>始末</a:t>
              </a:r>
              <a:r>
                <a:rPr kumimoji="1" lang="zh-CN" altLang="en-US" sz="2800" dirty="0">
                  <a:solidFill>
                    <a:schemeClr val="tx1"/>
                  </a:solidFill>
                  <a:latin typeface="黑体" pitchFamily="49" charset="-122"/>
                  <a:ea typeface="黑体" pitchFamily="49" charset="-122"/>
                </a:rPr>
                <a:t>位置</a:t>
              </a:r>
              <a:r>
                <a:rPr kumimoji="1" lang="zh-CN" altLang="en-US" sz="2800" dirty="0">
                  <a:solidFill>
                    <a:srgbClr val="CC0000"/>
                  </a:solidFill>
                  <a:latin typeface="黑体" pitchFamily="49" charset="-122"/>
                  <a:ea typeface="黑体" pitchFamily="49" charset="-122"/>
                </a:rPr>
                <a:t>有关</a:t>
              </a:r>
              <a:r>
                <a:rPr kumimoji="1" lang="zh-CN" altLang="en-US" sz="2800" dirty="0">
                  <a:solidFill>
                    <a:schemeClr val="tx1"/>
                  </a:solidFill>
                  <a:latin typeface="黑体" pitchFamily="49" charset="-122"/>
                  <a:ea typeface="黑体" pitchFamily="49" charset="-122"/>
                </a:rPr>
                <a:t>，与路径无关.</a:t>
              </a:r>
            </a:p>
          </p:txBody>
        </p:sp>
        <p:graphicFrame>
          <p:nvGraphicFramePr>
            <p:cNvPr id="50" name="Object 48"/>
            <p:cNvGraphicFramePr>
              <a:graphicFrameLocks noChangeAspect="1"/>
            </p:cNvGraphicFramePr>
            <p:nvPr/>
          </p:nvGraphicFramePr>
          <p:xfrm>
            <a:off x="1989" y="3486"/>
            <a:ext cx="315" cy="440"/>
          </p:xfrm>
          <a:graphic>
            <a:graphicData uri="http://schemas.openxmlformats.org/presentationml/2006/ole">
              <p:oleObj spid="_x0000_s38032" name="公式" r:id="rId17" imgW="165028" imgH="228501" progId="Equation.3">
                <p:embed/>
              </p:oleObj>
            </a:graphicData>
          </a:graphic>
        </p:graphicFrame>
        <p:graphicFrame>
          <p:nvGraphicFramePr>
            <p:cNvPr id="51" name="Object 49"/>
            <p:cNvGraphicFramePr>
              <a:graphicFrameLocks noChangeAspect="1"/>
            </p:cNvGraphicFramePr>
            <p:nvPr/>
          </p:nvGraphicFramePr>
          <p:xfrm>
            <a:off x="1248" y="3571"/>
            <a:ext cx="291" cy="264"/>
          </p:xfrm>
          <a:graphic>
            <a:graphicData uri="http://schemas.openxmlformats.org/presentationml/2006/ole">
              <p:oleObj spid="_x0000_s38033" name="Equation" r:id="rId18" imgW="266469" imgH="241091" progId="Equation.3">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485"/>
                                        </p:tgtEl>
                                        <p:attrNameLst>
                                          <p:attrName>style.visibility</p:attrName>
                                        </p:attrNameLst>
                                      </p:cBhvr>
                                      <p:to>
                                        <p:strVal val="visible"/>
                                      </p:to>
                                    </p:set>
                                    <p:animEffect transition="in" filter="blinds(horizontal)">
                                      <p:cBhvr>
                                        <p:cTn id="7" dur="500"/>
                                        <p:tgtEl>
                                          <p:spTgt spid="624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blinds(horizontal)">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ou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ox(i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9" fill="hold" grpId="0" nodeType="clickEffect">
                                  <p:stCondLst>
                                    <p:cond delay="0"/>
                                  </p:stCondLst>
                                  <p:childTnLst>
                                    <p:set>
                                      <p:cBhvr>
                                        <p:cTn id="26" dur="1" fill="hold">
                                          <p:stCondLst>
                                            <p:cond delay="0"/>
                                          </p:stCondLst>
                                        </p:cTn>
                                        <p:tgtEl>
                                          <p:spTgt spid="62471"/>
                                        </p:tgtEl>
                                        <p:attrNameLst>
                                          <p:attrName>style.visibility</p:attrName>
                                        </p:attrNameLst>
                                      </p:cBhvr>
                                      <p:to>
                                        <p:strVal val="visible"/>
                                      </p:to>
                                    </p:set>
                                    <p:animEffect transition="in" filter="strips(upLeft)">
                                      <p:cBhvr>
                                        <p:cTn id="27" dur="500"/>
                                        <p:tgtEl>
                                          <p:spTgt spid="62471"/>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strips(downRigh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3"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strips(upRigh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9"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strips(up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3"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strips(upRight)">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3"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strips(upRight)">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3" fill="hold" grpId="0" nodeType="clickEffect">
                                  <p:stCondLst>
                                    <p:cond delay="0"/>
                                  </p:stCondLst>
                                  <p:childTnLst>
                                    <p:set>
                                      <p:cBhvr>
                                        <p:cTn id="56" dur="1" fill="hold">
                                          <p:stCondLst>
                                            <p:cond delay="0"/>
                                          </p:stCondLst>
                                        </p:cTn>
                                        <p:tgtEl>
                                          <p:spTgt spid="62481"/>
                                        </p:tgtEl>
                                        <p:attrNameLst>
                                          <p:attrName>style.visibility</p:attrName>
                                        </p:attrNameLst>
                                      </p:cBhvr>
                                      <p:to>
                                        <p:strVal val="visible"/>
                                      </p:to>
                                    </p:set>
                                    <p:animEffect transition="in" filter="strips(upRight)">
                                      <p:cBhvr>
                                        <p:cTn id="57" dur="500"/>
                                        <p:tgtEl>
                                          <p:spTgt spid="62481"/>
                                        </p:tgtEl>
                                      </p:cBhvr>
                                    </p:animEffect>
                                  </p:childTnLst>
                                </p:cTn>
                              </p:par>
                            </p:childTnLst>
                          </p:cTn>
                        </p:par>
                      </p:childTnLst>
                    </p:cTn>
                  </p:par>
                  <p:par>
                    <p:cTn id="58" fill="hold">
                      <p:stCondLst>
                        <p:cond delay="indefinite"/>
                      </p:stCondLst>
                      <p:childTnLst>
                        <p:par>
                          <p:cTn id="59" fill="hold">
                            <p:stCondLst>
                              <p:cond delay="0"/>
                            </p:stCondLst>
                            <p:childTnLst>
                              <p:par>
                                <p:cTn id="60" presetID="17" presetClass="entr" presetSubtype="2"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anim calcmode="lin" valueType="num">
                                      <p:cBhvr>
                                        <p:cTn id="62" dur="500" fill="hold"/>
                                        <p:tgtEl>
                                          <p:spTgt spid="6"/>
                                        </p:tgtEl>
                                        <p:attrNameLst>
                                          <p:attrName>ppt_x</p:attrName>
                                        </p:attrNameLst>
                                      </p:cBhvr>
                                      <p:tavLst>
                                        <p:tav tm="0">
                                          <p:val>
                                            <p:strVal val="#ppt_x+#ppt_w/2"/>
                                          </p:val>
                                        </p:tav>
                                        <p:tav tm="100000">
                                          <p:val>
                                            <p:strVal val="#ppt_x"/>
                                          </p:val>
                                        </p:tav>
                                      </p:tavLst>
                                    </p:anim>
                                    <p:anim calcmode="lin" valueType="num">
                                      <p:cBhvr>
                                        <p:cTn id="63" dur="500" fill="hold"/>
                                        <p:tgtEl>
                                          <p:spTgt spid="6"/>
                                        </p:tgtEl>
                                        <p:attrNameLst>
                                          <p:attrName>ppt_y</p:attrName>
                                        </p:attrNameLst>
                                      </p:cBhvr>
                                      <p:tavLst>
                                        <p:tav tm="0">
                                          <p:val>
                                            <p:strVal val="#ppt_y"/>
                                          </p:val>
                                        </p:tav>
                                        <p:tav tm="100000">
                                          <p:val>
                                            <p:strVal val="#ppt_y"/>
                                          </p:val>
                                        </p:tav>
                                      </p:tavLst>
                                    </p:anim>
                                    <p:anim calcmode="lin" valueType="num">
                                      <p:cBhvr>
                                        <p:cTn id="64" dur="500" fill="hold"/>
                                        <p:tgtEl>
                                          <p:spTgt spid="6"/>
                                        </p:tgtEl>
                                        <p:attrNameLst>
                                          <p:attrName>ppt_w</p:attrName>
                                        </p:attrNameLst>
                                      </p:cBhvr>
                                      <p:tavLst>
                                        <p:tav tm="0">
                                          <p:val>
                                            <p:fltVal val="0"/>
                                          </p:val>
                                        </p:tav>
                                        <p:tav tm="100000">
                                          <p:val>
                                            <p:strVal val="#ppt_w"/>
                                          </p:val>
                                        </p:tav>
                                      </p:tavLst>
                                    </p:anim>
                                    <p:anim calcmode="lin" valueType="num">
                                      <p:cBhvr>
                                        <p:cTn id="65"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3" presetClass="entr" presetSubtype="5" fill="hold" nodeType="clickEffect">
                                  <p:stCondLst>
                                    <p:cond delay="0"/>
                                  </p:stCondLst>
                                  <p:childTnLst>
                                    <p:set>
                                      <p:cBhvr>
                                        <p:cTn id="69" dur="1" fill="hold">
                                          <p:stCondLst>
                                            <p:cond delay="0"/>
                                          </p:stCondLst>
                                        </p:cTn>
                                        <p:tgtEl>
                                          <p:spTgt spid="62484"/>
                                        </p:tgtEl>
                                        <p:attrNameLst>
                                          <p:attrName>style.visibility</p:attrName>
                                        </p:attrNameLst>
                                      </p:cBhvr>
                                      <p:to>
                                        <p:strVal val="visible"/>
                                      </p:to>
                                    </p:set>
                                    <p:animEffect transition="in" filter="blinds(vertical)">
                                      <p:cBhvr>
                                        <p:cTn id="70" dur="500"/>
                                        <p:tgtEl>
                                          <p:spTgt spid="62484"/>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5" fill="hold" nodeType="clickEffect">
                                  <p:stCondLst>
                                    <p:cond delay="0"/>
                                  </p:stCondLst>
                                  <p:childTnLst>
                                    <p:set>
                                      <p:cBhvr>
                                        <p:cTn id="74" dur="1" fill="hold">
                                          <p:stCondLst>
                                            <p:cond delay="0"/>
                                          </p:stCondLst>
                                        </p:cTn>
                                        <p:tgtEl>
                                          <p:spTgt spid="62508"/>
                                        </p:tgtEl>
                                        <p:attrNameLst>
                                          <p:attrName>style.visibility</p:attrName>
                                        </p:attrNameLst>
                                      </p:cBhvr>
                                      <p:to>
                                        <p:strVal val="visible"/>
                                      </p:to>
                                    </p:set>
                                    <p:animEffect transition="in" filter="blinds(vertical)">
                                      <p:cBhvr>
                                        <p:cTn id="75" dur="500"/>
                                        <p:tgtEl>
                                          <p:spTgt spid="62508"/>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nodeType="click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blinds(horizontal)">
                                      <p:cBhvr>
                                        <p:cTn id="8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1" grpId="0" animBg="1"/>
      <p:bldP spid="62481" grpId="0" animBg="1"/>
      <p:bldP spid="62485" grpId="0" autoUpdateAnimBg="0"/>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 Box 3"/>
          <p:cNvSpPr txBox="1">
            <a:spLocks noChangeArrowheads="1"/>
          </p:cNvSpPr>
          <p:nvPr/>
        </p:nvSpPr>
        <p:spPr bwMode="auto">
          <a:xfrm>
            <a:off x="304800" y="3337520"/>
            <a:ext cx="6781800" cy="519113"/>
          </a:xfrm>
          <a:prstGeom prst="rect">
            <a:avLst/>
          </a:prstGeom>
          <a:noFill/>
          <a:ln w="9525">
            <a:noFill/>
            <a:miter lim="800000"/>
            <a:headEnd/>
            <a:tailEnd/>
          </a:ln>
          <a:effectLst/>
        </p:spPr>
        <p:txBody>
          <a:bodyPr>
            <a:spAutoFit/>
          </a:bodyPr>
          <a:lstStyle/>
          <a:p>
            <a:pPr>
              <a:spcBef>
                <a:spcPct val="50000"/>
              </a:spcBef>
            </a:pPr>
            <a:r>
              <a:rPr kumimoji="1" lang="zh-CN" altLang="en-US" sz="2800" dirty="0">
                <a:solidFill>
                  <a:srgbClr val="CC0000"/>
                </a:solidFill>
                <a:latin typeface="黑体" pitchFamily="2" charset="-122"/>
                <a:ea typeface="黑体" pitchFamily="2" charset="-122"/>
              </a:rPr>
              <a:t>法拉第</a:t>
            </a:r>
            <a:r>
              <a:rPr kumimoji="1" lang="zh-CN" altLang="en-US" sz="2800" dirty="0">
                <a:latin typeface="黑体" pitchFamily="2" charset="-122"/>
                <a:ea typeface="黑体" pitchFamily="2" charset="-122"/>
              </a:rPr>
              <a:t>的电磁感应定律：</a:t>
            </a:r>
            <a:r>
              <a:rPr kumimoji="1" lang="zh-CN" altLang="en-US" sz="2800" dirty="0">
                <a:solidFill>
                  <a:srgbClr val="CC0000"/>
                </a:solidFill>
                <a:latin typeface="黑体" pitchFamily="2" charset="-122"/>
                <a:ea typeface="黑体" pitchFamily="2" charset="-122"/>
              </a:rPr>
              <a:t> </a:t>
            </a:r>
            <a:r>
              <a:rPr kumimoji="1" lang="zh-CN" altLang="en-US" sz="2800" dirty="0">
                <a:latin typeface="黑体" pitchFamily="2" charset="-122"/>
                <a:ea typeface="黑体" pitchFamily="2" charset="-122"/>
              </a:rPr>
              <a:t>电磁一体</a:t>
            </a:r>
          </a:p>
        </p:txBody>
      </p:sp>
      <p:sp>
        <p:nvSpPr>
          <p:cNvPr id="10244" name="Text Box 4"/>
          <p:cNvSpPr txBox="1">
            <a:spLocks noChangeArrowheads="1"/>
          </p:cNvSpPr>
          <p:nvPr/>
        </p:nvSpPr>
        <p:spPr bwMode="auto">
          <a:xfrm>
            <a:off x="304800" y="4251920"/>
            <a:ext cx="7543800" cy="519113"/>
          </a:xfrm>
          <a:prstGeom prst="rect">
            <a:avLst/>
          </a:prstGeom>
          <a:noFill/>
          <a:ln w="9525">
            <a:noFill/>
            <a:miter lim="800000"/>
            <a:headEnd/>
            <a:tailEnd/>
          </a:ln>
          <a:effectLst/>
        </p:spPr>
        <p:txBody>
          <a:bodyPr>
            <a:spAutoFit/>
          </a:bodyPr>
          <a:lstStyle/>
          <a:p>
            <a:pPr>
              <a:spcBef>
                <a:spcPct val="50000"/>
              </a:spcBef>
            </a:pPr>
            <a:r>
              <a:rPr kumimoji="1" lang="zh-CN" altLang="en-US" sz="2800" dirty="0">
                <a:solidFill>
                  <a:srgbClr val="CC0000"/>
                </a:solidFill>
                <a:latin typeface="黑体" pitchFamily="2" charset="-122"/>
                <a:ea typeface="黑体" pitchFamily="2" charset="-122"/>
              </a:rPr>
              <a:t>麦克斯韦</a:t>
            </a:r>
            <a:r>
              <a:rPr kumimoji="1" lang="zh-CN" altLang="en-US" sz="2800" dirty="0">
                <a:latin typeface="黑体" pitchFamily="2" charset="-122"/>
                <a:ea typeface="黑体" pitchFamily="2" charset="-122"/>
              </a:rPr>
              <a:t>电磁场统一理论（</a:t>
            </a:r>
            <a:r>
              <a:rPr kumimoji="1" lang="en-US" altLang="zh-CN" sz="2800" dirty="0">
                <a:latin typeface="黑体" pitchFamily="2" charset="-122"/>
                <a:ea typeface="黑体" pitchFamily="2" charset="-122"/>
              </a:rPr>
              <a:t>19</a:t>
            </a:r>
            <a:r>
              <a:rPr kumimoji="1" lang="zh-CN" altLang="en-US" sz="2800" dirty="0">
                <a:latin typeface="黑体" pitchFamily="2" charset="-122"/>
                <a:ea typeface="黑体" pitchFamily="2" charset="-122"/>
              </a:rPr>
              <a:t>世纪中叶）</a:t>
            </a:r>
          </a:p>
        </p:txBody>
      </p:sp>
      <p:sp>
        <p:nvSpPr>
          <p:cNvPr id="10245" name="Text Box 5"/>
          <p:cNvSpPr txBox="1">
            <a:spLocks noChangeArrowheads="1"/>
          </p:cNvSpPr>
          <p:nvPr/>
        </p:nvSpPr>
        <p:spPr bwMode="auto">
          <a:xfrm>
            <a:off x="304800" y="5013920"/>
            <a:ext cx="7924800" cy="519113"/>
          </a:xfrm>
          <a:prstGeom prst="rect">
            <a:avLst/>
          </a:prstGeom>
          <a:noFill/>
          <a:ln w="9525">
            <a:noFill/>
            <a:miter lim="800000"/>
            <a:headEnd/>
            <a:tailEnd/>
          </a:ln>
          <a:effectLst/>
        </p:spPr>
        <p:txBody>
          <a:bodyPr>
            <a:spAutoFit/>
          </a:bodyPr>
          <a:lstStyle/>
          <a:p>
            <a:pPr>
              <a:spcBef>
                <a:spcPct val="50000"/>
              </a:spcBef>
            </a:pPr>
            <a:r>
              <a:rPr kumimoji="1" lang="zh-CN" altLang="en-US" sz="2800" dirty="0">
                <a:solidFill>
                  <a:srgbClr val="CC0000"/>
                </a:solidFill>
                <a:latin typeface="黑体" pitchFamily="2" charset="-122"/>
                <a:ea typeface="黑体" pitchFamily="2" charset="-122"/>
              </a:rPr>
              <a:t>赫兹</a:t>
            </a:r>
            <a:r>
              <a:rPr kumimoji="1" lang="zh-CN" altLang="en-US" sz="2800" dirty="0">
                <a:latin typeface="黑体" pitchFamily="2" charset="-122"/>
                <a:ea typeface="黑体" pitchFamily="2" charset="-122"/>
              </a:rPr>
              <a:t>在实验中证实电磁波的存在，光是电磁波</a:t>
            </a:r>
            <a:r>
              <a:rPr kumimoji="1" lang="en-US" altLang="zh-CN" sz="2800" dirty="0">
                <a:latin typeface="黑体" pitchFamily="2" charset="-122"/>
                <a:ea typeface="黑体" pitchFamily="2" charset="-122"/>
              </a:rPr>
              <a:t>.</a:t>
            </a:r>
          </a:p>
        </p:txBody>
      </p:sp>
      <p:sp>
        <p:nvSpPr>
          <p:cNvPr id="10246" name="Text Box 6"/>
          <p:cNvSpPr txBox="1">
            <a:spLocks noChangeArrowheads="1"/>
          </p:cNvSpPr>
          <p:nvPr/>
        </p:nvSpPr>
        <p:spPr bwMode="auto">
          <a:xfrm>
            <a:off x="304800" y="5790208"/>
            <a:ext cx="8991600" cy="519112"/>
          </a:xfrm>
          <a:prstGeom prst="rect">
            <a:avLst/>
          </a:prstGeom>
          <a:noFill/>
          <a:ln w="9525">
            <a:noFill/>
            <a:miter lim="800000"/>
            <a:headEnd/>
            <a:tailEnd/>
          </a:ln>
          <a:effectLst/>
        </p:spPr>
        <p:txBody>
          <a:bodyPr>
            <a:spAutoFit/>
          </a:bodyPr>
          <a:lstStyle/>
          <a:p>
            <a:pPr>
              <a:spcBef>
                <a:spcPct val="50000"/>
              </a:spcBef>
            </a:pPr>
            <a:r>
              <a:rPr kumimoji="1" lang="zh-CN" altLang="en-US" sz="2800" dirty="0">
                <a:latin typeface="黑体" pitchFamily="2" charset="-122"/>
                <a:ea typeface="黑体" pitchFamily="2" charset="-122"/>
              </a:rPr>
              <a:t>技术上的重要意义：发电机、电动机、无线电技术等</a:t>
            </a:r>
            <a:r>
              <a:rPr kumimoji="1" lang="en-US" altLang="zh-CN" sz="2800" dirty="0">
                <a:latin typeface="黑体" pitchFamily="2" charset="-122"/>
                <a:ea typeface="黑体" pitchFamily="2" charset="-122"/>
              </a:rPr>
              <a:t>.</a:t>
            </a:r>
          </a:p>
        </p:txBody>
      </p:sp>
      <p:grpSp>
        <p:nvGrpSpPr>
          <p:cNvPr id="2" name="Group 7"/>
          <p:cNvGrpSpPr>
            <a:grpSpLocks/>
          </p:cNvGrpSpPr>
          <p:nvPr/>
        </p:nvGrpSpPr>
        <p:grpSpPr bwMode="auto">
          <a:xfrm>
            <a:off x="285720" y="1103897"/>
            <a:ext cx="7848600" cy="962025"/>
            <a:chOff x="240" y="969"/>
            <a:chExt cx="4944" cy="606"/>
          </a:xfrm>
        </p:grpSpPr>
        <p:sp>
          <p:nvSpPr>
            <p:cNvPr id="10248" name="Text Box 8"/>
            <p:cNvSpPr txBox="1">
              <a:spLocks noChangeArrowheads="1"/>
            </p:cNvSpPr>
            <p:nvPr/>
          </p:nvSpPr>
          <p:spPr bwMode="auto">
            <a:xfrm>
              <a:off x="240" y="969"/>
              <a:ext cx="4944" cy="327"/>
            </a:xfrm>
            <a:prstGeom prst="rect">
              <a:avLst/>
            </a:prstGeom>
            <a:noFill/>
            <a:ln w="9525">
              <a:noFill/>
              <a:miter lim="800000"/>
              <a:headEnd/>
              <a:tailEnd/>
            </a:ln>
            <a:effectLst/>
          </p:spPr>
          <p:txBody>
            <a:bodyPr>
              <a:spAutoFit/>
            </a:bodyPr>
            <a:lstStyle/>
            <a:p>
              <a:pPr>
                <a:spcBef>
                  <a:spcPct val="50000"/>
                </a:spcBef>
              </a:pPr>
              <a:r>
                <a:rPr kumimoji="1" lang="zh-CN" altLang="en-US" sz="2800" dirty="0">
                  <a:solidFill>
                    <a:srgbClr val="CC0000"/>
                  </a:solidFill>
                  <a:latin typeface="黑体" pitchFamily="2" charset="-122"/>
                  <a:ea typeface="黑体" pitchFamily="2" charset="-122"/>
                </a:rPr>
                <a:t>库仑</a:t>
              </a:r>
              <a:r>
                <a:rPr kumimoji="1" lang="zh-CN" altLang="en-US" sz="2800" dirty="0">
                  <a:latin typeface="黑体" pitchFamily="2" charset="-122"/>
                  <a:ea typeface="黑体" pitchFamily="2" charset="-122"/>
                </a:rPr>
                <a:t>定律：电荷与电荷间的相互作用         </a:t>
              </a:r>
            </a:p>
          </p:txBody>
        </p:sp>
        <p:sp>
          <p:nvSpPr>
            <p:cNvPr id="10249" name="Rectangle 9"/>
            <p:cNvSpPr>
              <a:spLocks noChangeArrowheads="1"/>
            </p:cNvSpPr>
            <p:nvPr/>
          </p:nvSpPr>
          <p:spPr bwMode="auto">
            <a:xfrm>
              <a:off x="1698" y="1248"/>
              <a:ext cx="3154" cy="327"/>
            </a:xfrm>
            <a:prstGeom prst="rect">
              <a:avLst/>
            </a:prstGeom>
            <a:noFill/>
            <a:ln w="9525">
              <a:noFill/>
              <a:miter lim="800000"/>
              <a:headEnd/>
              <a:tailEnd/>
            </a:ln>
            <a:effectLst/>
          </p:spPr>
          <p:txBody>
            <a:bodyPr wrap="none">
              <a:spAutoFit/>
            </a:bodyPr>
            <a:lstStyle/>
            <a:p>
              <a:r>
                <a:rPr kumimoji="1" lang="zh-CN" altLang="en-US" sz="2800" dirty="0">
                  <a:latin typeface="黑体" pitchFamily="2" charset="-122"/>
                  <a:ea typeface="黑体" pitchFamily="2" charset="-122"/>
                </a:rPr>
                <a:t>（磁极与磁极间的相互作用） </a:t>
              </a:r>
            </a:p>
          </p:txBody>
        </p:sp>
      </p:grpSp>
      <p:grpSp>
        <p:nvGrpSpPr>
          <p:cNvPr id="3" name="Group 10"/>
          <p:cNvGrpSpPr>
            <a:grpSpLocks/>
          </p:cNvGrpSpPr>
          <p:nvPr/>
        </p:nvGrpSpPr>
        <p:grpSpPr bwMode="auto">
          <a:xfrm>
            <a:off x="228600" y="2194520"/>
            <a:ext cx="8915400" cy="1008063"/>
            <a:chOff x="240" y="1689"/>
            <a:chExt cx="5376" cy="635"/>
          </a:xfrm>
        </p:grpSpPr>
        <p:sp>
          <p:nvSpPr>
            <p:cNvPr id="10251" name="Text Box 11"/>
            <p:cNvSpPr txBox="1">
              <a:spLocks noChangeArrowheads="1"/>
            </p:cNvSpPr>
            <p:nvPr/>
          </p:nvSpPr>
          <p:spPr bwMode="auto">
            <a:xfrm>
              <a:off x="240" y="1689"/>
              <a:ext cx="5376" cy="327"/>
            </a:xfrm>
            <a:prstGeom prst="rect">
              <a:avLst/>
            </a:prstGeom>
            <a:noFill/>
            <a:ln w="9525">
              <a:noFill/>
              <a:miter lim="800000"/>
              <a:headEnd/>
              <a:tailEnd/>
            </a:ln>
            <a:effectLst/>
          </p:spPr>
          <p:txBody>
            <a:bodyPr>
              <a:spAutoFit/>
            </a:bodyPr>
            <a:lstStyle/>
            <a:p>
              <a:pPr>
                <a:spcBef>
                  <a:spcPct val="50000"/>
                </a:spcBef>
              </a:pPr>
              <a:r>
                <a:rPr kumimoji="1" lang="zh-CN" altLang="en-US" sz="2800" dirty="0">
                  <a:solidFill>
                    <a:srgbClr val="CC0000"/>
                  </a:solidFill>
                  <a:latin typeface="黑体" pitchFamily="2" charset="-122"/>
                  <a:ea typeface="黑体" pitchFamily="2" charset="-122"/>
                </a:rPr>
                <a:t>奥斯特</a:t>
              </a:r>
              <a:r>
                <a:rPr kumimoji="1" lang="zh-CN" altLang="en-US" sz="2800" dirty="0">
                  <a:latin typeface="黑体" pitchFamily="2" charset="-122"/>
                  <a:ea typeface="黑体" pitchFamily="2" charset="-122"/>
                </a:rPr>
                <a:t>的发现：</a:t>
              </a:r>
              <a:r>
                <a:rPr kumimoji="1" lang="zh-CN" altLang="en-US" sz="1400" dirty="0">
                  <a:latin typeface="黑体" pitchFamily="2" charset="-122"/>
                  <a:ea typeface="黑体" pitchFamily="2" charset="-122"/>
                </a:rPr>
                <a:t> </a:t>
              </a:r>
              <a:r>
                <a:rPr kumimoji="1" lang="zh-CN" altLang="en-US" sz="2800" dirty="0">
                  <a:latin typeface="黑体" pitchFamily="2" charset="-122"/>
                  <a:ea typeface="黑体" pitchFamily="2" charset="-122"/>
                </a:rPr>
                <a:t>电流的磁效应，安培发现电流与电流              </a:t>
              </a:r>
            </a:p>
          </p:txBody>
        </p:sp>
        <p:sp>
          <p:nvSpPr>
            <p:cNvPr id="10252" name="Rectangle 12"/>
            <p:cNvSpPr>
              <a:spLocks noChangeArrowheads="1"/>
            </p:cNvSpPr>
            <p:nvPr/>
          </p:nvSpPr>
          <p:spPr bwMode="auto">
            <a:xfrm>
              <a:off x="1816" y="1997"/>
              <a:ext cx="2158" cy="327"/>
            </a:xfrm>
            <a:prstGeom prst="rect">
              <a:avLst/>
            </a:prstGeom>
            <a:noFill/>
            <a:ln w="9525">
              <a:noFill/>
              <a:miter lim="800000"/>
              <a:headEnd/>
              <a:tailEnd/>
            </a:ln>
            <a:effectLst/>
          </p:spPr>
          <p:txBody>
            <a:bodyPr wrap="none">
              <a:spAutoFit/>
            </a:bodyPr>
            <a:lstStyle/>
            <a:p>
              <a:pPr>
                <a:spcBef>
                  <a:spcPct val="50000"/>
                </a:spcBef>
              </a:pPr>
              <a:r>
                <a:rPr kumimoji="1" lang="zh-CN" altLang="en-US" sz="2800" dirty="0">
                  <a:latin typeface="黑体" pitchFamily="2" charset="-122"/>
                  <a:ea typeface="黑体" pitchFamily="2" charset="-122"/>
                </a:rPr>
                <a:t>间的相互作用规律</a:t>
              </a:r>
              <a:r>
                <a:rPr kumimoji="1" lang="en-US" altLang="zh-CN" sz="2800" dirty="0">
                  <a:latin typeface="黑体" pitchFamily="2" charset="-122"/>
                  <a:ea typeface="黑体" pitchFamily="2" charset="-122"/>
                </a:rPr>
                <a:t>.  </a:t>
              </a:r>
            </a:p>
          </p:txBody>
        </p:sp>
      </p:grpSp>
      <p:sp>
        <p:nvSpPr>
          <p:cNvPr id="12" name="矩形 11"/>
          <p:cNvSpPr/>
          <p:nvPr/>
        </p:nvSpPr>
        <p:spPr>
          <a:xfrm>
            <a:off x="650656" y="188640"/>
            <a:ext cx="3057248" cy="584775"/>
          </a:xfrm>
          <a:prstGeom prst="rect">
            <a:avLst/>
          </a:prstGeom>
        </p:spPr>
        <p:txBody>
          <a:bodyPr wrap="none">
            <a:spAutoFit/>
          </a:bodyPr>
          <a:lstStyle/>
          <a:p>
            <a:pPr lvl="0" algn="ctr" fontAlgn="base">
              <a:spcBef>
                <a:spcPct val="50000"/>
              </a:spcBef>
              <a:spcAft>
                <a:spcPct val="0"/>
              </a:spcAft>
            </a:pPr>
            <a:r>
              <a:rPr kumimoji="1" lang="zh-CN" altLang="en-US" sz="3200" dirty="0" smtClean="0">
                <a:solidFill>
                  <a:srgbClr val="00B050"/>
                </a:solidFill>
                <a:latin typeface="黑体" pitchFamily="49" charset="-122"/>
                <a:ea typeface="黑体" pitchFamily="49" charset="-122"/>
              </a:rPr>
              <a:t>电磁学</a:t>
            </a:r>
            <a:r>
              <a:rPr kumimoji="1" lang="zh-CN" altLang="en-US" sz="3200" dirty="0">
                <a:solidFill>
                  <a:srgbClr val="00B050"/>
                </a:solidFill>
                <a:latin typeface="黑体" pitchFamily="49" charset="-122"/>
                <a:ea typeface="黑体" pitchFamily="49" charset="-122"/>
              </a:rPr>
              <a:t>发展</a:t>
            </a:r>
            <a:r>
              <a:rPr kumimoji="1" lang="zh-CN" altLang="en-US" sz="3200" dirty="0" smtClean="0">
                <a:solidFill>
                  <a:srgbClr val="00B050"/>
                </a:solidFill>
                <a:latin typeface="黑体" pitchFamily="49" charset="-122"/>
                <a:ea typeface="黑体" pitchFamily="49" charset="-122"/>
              </a:rPr>
              <a:t>简史</a:t>
            </a:r>
            <a:endParaRPr kumimoji="1" lang="zh-CN" altLang="en-US" sz="3200" dirty="0">
              <a:solidFill>
                <a:srgbClr val="00B050"/>
              </a:solidFill>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243"/>
                                        </p:tgtEl>
                                        <p:attrNameLst>
                                          <p:attrName>style.visibility</p:attrName>
                                        </p:attrNameLst>
                                      </p:cBhvr>
                                      <p:to>
                                        <p:strVal val="visible"/>
                                      </p:to>
                                    </p:set>
                                    <p:animEffect transition="in" filter="blinds(horizontal)">
                                      <p:cBhvr>
                                        <p:cTn id="17" dur="500"/>
                                        <p:tgtEl>
                                          <p:spTgt spid="1024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10244"/>
                                        </p:tgtEl>
                                        <p:attrNameLst>
                                          <p:attrName>style.visibility</p:attrName>
                                        </p:attrNameLst>
                                      </p:cBhvr>
                                      <p:to>
                                        <p:strVal val="visible"/>
                                      </p:to>
                                    </p:set>
                                    <p:animEffect transition="in" filter="blinds(vertical)">
                                      <p:cBhvr>
                                        <p:cTn id="22" dur="500"/>
                                        <p:tgtEl>
                                          <p:spTgt spid="1024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245"/>
                                        </p:tgtEl>
                                        <p:attrNameLst>
                                          <p:attrName>style.visibility</p:attrName>
                                        </p:attrNameLst>
                                      </p:cBhvr>
                                      <p:to>
                                        <p:strVal val="visible"/>
                                      </p:to>
                                    </p:set>
                                    <p:animEffect transition="in" filter="blinds(horizontal)">
                                      <p:cBhvr>
                                        <p:cTn id="27" dur="500"/>
                                        <p:tgtEl>
                                          <p:spTgt spid="1024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10246"/>
                                        </p:tgtEl>
                                        <p:attrNameLst>
                                          <p:attrName>style.visibility</p:attrName>
                                        </p:attrNameLst>
                                      </p:cBhvr>
                                      <p:to>
                                        <p:strVal val="visible"/>
                                      </p:to>
                                    </p:set>
                                    <p:animEffect transition="in" filter="blinds(vertical)">
                                      <p:cBhvr>
                                        <p:cTn id="32"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utoUpdateAnimBg="0"/>
      <p:bldP spid="10244" grpId="0" autoUpdateAnimBg="0"/>
      <p:bldP spid="10245" grpId="0" autoUpdateAnimBg="0"/>
      <p:bldP spid="10246"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9"/>
          <p:cNvSpPr txBox="1">
            <a:spLocks noChangeArrowheads="1"/>
          </p:cNvSpPr>
          <p:nvPr/>
        </p:nvSpPr>
        <p:spPr bwMode="auto">
          <a:xfrm>
            <a:off x="381000" y="1037679"/>
            <a:ext cx="7543800" cy="519113"/>
          </a:xfrm>
          <a:prstGeom prst="rect">
            <a:avLst/>
          </a:prstGeom>
          <a:noFill/>
          <a:ln w="9525">
            <a:noFill/>
            <a:miter lim="800000"/>
            <a:headEnd/>
            <a:tailEnd/>
          </a:ln>
          <a:effectLst/>
        </p:spPr>
        <p:txBody>
          <a:bodyPr>
            <a:spAutoFit/>
          </a:bodyPr>
          <a:lstStyle/>
          <a:p>
            <a:pPr>
              <a:spcBef>
                <a:spcPct val="50000"/>
              </a:spcBef>
            </a:pPr>
            <a:r>
              <a:rPr kumimoji="1" lang="en-US" altLang="zh-CN" sz="2800" dirty="0" smtClean="0">
                <a:solidFill>
                  <a:srgbClr val="FF0000"/>
                </a:solidFill>
                <a:latin typeface="黑体" pitchFamily="2" charset="-122"/>
                <a:ea typeface="黑体" pitchFamily="2" charset="-122"/>
              </a:rPr>
              <a:t>2  </a:t>
            </a:r>
            <a:r>
              <a:rPr kumimoji="1" lang="zh-CN" altLang="en-US" sz="2800" dirty="0" smtClean="0">
                <a:solidFill>
                  <a:srgbClr val="FF0000"/>
                </a:solidFill>
                <a:latin typeface="黑体" pitchFamily="2" charset="-122"/>
                <a:ea typeface="黑体" pitchFamily="2" charset="-122"/>
              </a:rPr>
              <a:t>任意电荷的电场</a:t>
            </a:r>
            <a:r>
              <a:rPr kumimoji="1" lang="zh-CN" altLang="en-US" sz="2800" dirty="0" smtClean="0">
                <a:latin typeface="黑体" pitchFamily="2" charset="-122"/>
                <a:ea typeface="黑体" pitchFamily="2" charset="-122"/>
              </a:rPr>
              <a:t>（</a:t>
            </a:r>
            <a:r>
              <a:rPr kumimoji="1" lang="zh-CN" altLang="en-US" sz="2800" dirty="0">
                <a:latin typeface="黑体" pitchFamily="2" charset="-122"/>
                <a:ea typeface="黑体" pitchFamily="2" charset="-122"/>
              </a:rPr>
              <a:t>视为点电荷的组合）</a:t>
            </a:r>
            <a:endParaRPr kumimoji="1" lang="zh-CN" altLang="en-US" sz="2800" dirty="0">
              <a:solidFill>
                <a:srgbClr val="CC0000"/>
              </a:solidFill>
              <a:latin typeface="黑体" pitchFamily="2" charset="-122"/>
              <a:ea typeface="黑体" pitchFamily="2" charset="-122"/>
            </a:endParaRPr>
          </a:p>
        </p:txBody>
      </p:sp>
      <p:grpSp>
        <p:nvGrpSpPr>
          <p:cNvPr id="3" name="Group 50"/>
          <p:cNvGrpSpPr>
            <a:grpSpLocks/>
          </p:cNvGrpSpPr>
          <p:nvPr/>
        </p:nvGrpSpPr>
        <p:grpSpPr bwMode="auto">
          <a:xfrm>
            <a:off x="914400" y="1589858"/>
            <a:ext cx="7315200" cy="946150"/>
            <a:chOff x="480" y="816"/>
            <a:chExt cx="4608" cy="596"/>
          </a:xfrm>
        </p:grpSpPr>
        <p:graphicFrame>
          <p:nvGraphicFramePr>
            <p:cNvPr id="4" name="Object 51"/>
            <p:cNvGraphicFramePr>
              <a:graphicFrameLocks noChangeAspect="1"/>
            </p:cNvGraphicFramePr>
            <p:nvPr/>
          </p:nvGraphicFramePr>
          <p:xfrm>
            <a:off x="480" y="816"/>
            <a:ext cx="1104" cy="596"/>
          </p:xfrm>
          <a:graphic>
            <a:graphicData uri="http://schemas.openxmlformats.org/presentationml/2006/ole">
              <p:oleObj spid="_x0000_s38986" name="公式" r:id="rId3" imgW="634725" imgH="342751" progId="Equation.3">
                <p:embed/>
              </p:oleObj>
            </a:graphicData>
          </a:graphic>
        </p:graphicFrame>
        <p:graphicFrame>
          <p:nvGraphicFramePr>
            <p:cNvPr id="5" name="Object 52"/>
            <p:cNvGraphicFramePr>
              <a:graphicFrameLocks noChangeAspect="1"/>
            </p:cNvGraphicFramePr>
            <p:nvPr/>
          </p:nvGraphicFramePr>
          <p:xfrm>
            <a:off x="2016" y="816"/>
            <a:ext cx="1488" cy="482"/>
          </p:xfrm>
          <a:graphic>
            <a:graphicData uri="http://schemas.openxmlformats.org/presentationml/2006/ole">
              <p:oleObj spid="_x0000_s38987" name="Equation" r:id="rId4" imgW="901309" imgH="291973" progId="Equation.3">
                <p:embed/>
              </p:oleObj>
            </a:graphicData>
          </a:graphic>
        </p:graphicFrame>
        <p:graphicFrame>
          <p:nvGraphicFramePr>
            <p:cNvPr id="6" name="Object 53"/>
            <p:cNvGraphicFramePr>
              <a:graphicFrameLocks noChangeAspect="1"/>
            </p:cNvGraphicFramePr>
            <p:nvPr/>
          </p:nvGraphicFramePr>
          <p:xfrm>
            <a:off x="3504" y="816"/>
            <a:ext cx="1584" cy="563"/>
          </p:xfrm>
          <a:graphic>
            <a:graphicData uri="http://schemas.openxmlformats.org/presentationml/2006/ole">
              <p:oleObj spid="_x0000_s38988" name="Equation" r:id="rId5" imgW="939392" imgH="355446" progId="Equation.3">
                <p:embed/>
              </p:oleObj>
            </a:graphicData>
          </a:graphic>
        </p:graphicFrame>
      </p:grpSp>
      <p:sp>
        <p:nvSpPr>
          <p:cNvPr id="7" name="Text Box 6"/>
          <p:cNvSpPr txBox="1">
            <a:spLocks noChangeArrowheads="1"/>
          </p:cNvSpPr>
          <p:nvPr/>
        </p:nvSpPr>
        <p:spPr bwMode="auto">
          <a:xfrm>
            <a:off x="1219200" y="2393132"/>
            <a:ext cx="6019800" cy="531812"/>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a:effectLst/>
        </p:spPr>
        <p:txBody>
          <a:bodyPr>
            <a:spAutoFit/>
          </a:bodyPr>
          <a:lstStyle/>
          <a:p>
            <a:pPr algn="ctr">
              <a:spcBef>
                <a:spcPct val="50000"/>
              </a:spcBef>
            </a:pPr>
            <a:r>
              <a:rPr kumimoji="1" lang="zh-CN" altLang="en-US" sz="2800" dirty="0">
                <a:solidFill>
                  <a:srgbClr val="CC0000"/>
                </a:solidFill>
                <a:latin typeface="黑体" pitchFamily="49" charset="-122"/>
                <a:ea typeface="黑体" pitchFamily="49" charset="-122"/>
              </a:rPr>
              <a:t>结论：</a:t>
            </a:r>
            <a:r>
              <a:rPr kumimoji="1" lang="zh-CN" altLang="en-US" sz="2800" dirty="0">
                <a:solidFill>
                  <a:schemeClr val="tx1"/>
                </a:solidFill>
                <a:latin typeface="黑体" pitchFamily="49" charset="-122"/>
                <a:ea typeface="黑体" pitchFamily="49" charset="-122"/>
              </a:rPr>
              <a:t>静电场力做功与路径无关.</a:t>
            </a:r>
          </a:p>
        </p:txBody>
      </p:sp>
      <p:grpSp>
        <p:nvGrpSpPr>
          <p:cNvPr id="8" name="Group 8"/>
          <p:cNvGrpSpPr>
            <a:grpSpLocks/>
          </p:cNvGrpSpPr>
          <p:nvPr/>
        </p:nvGrpSpPr>
        <p:grpSpPr bwMode="auto">
          <a:xfrm>
            <a:off x="4800600" y="3043254"/>
            <a:ext cx="3733800" cy="2743200"/>
            <a:chOff x="3216" y="1872"/>
            <a:chExt cx="2352" cy="1728"/>
          </a:xfrm>
        </p:grpSpPr>
        <p:sp>
          <p:nvSpPr>
            <p:cNvPr id="10" name="Rectangle 9"/>
            <p:cNvSpPr>
              <a:spLocks noChangeArrowheads="1"/>
            </p:cNvSpPr>
            <p:nvPr/>
          </p:nvSpPr>
          <p:spPr bwMode="auto">
            <a:xfrm>
              <a:off x="3216" y="1872"/>
              <a:ext cx="2352" cy="1728"/>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grpSp>
          <p:nvGrpSpPr>
            <p:cNvPr id="9" name="Group 10"/>
            <p:cNvGrpSpPr>
              <a:grpSpLocks/>
            </p:cNvGrpSpPr>
            <p:nvPr/>
          </p:nvGrpSpPr>
          <p:grpSpPr bwMode="auto">
            <a:xfrm>
              <a:off x="3312" y="1920"/>
              <a:ext cx="2176" cy="1592"/>
              <a:chOff x="3312" y="1920"/>
              <a:chExt cx="2176" cy="1592"/>
            </a:xfrm>
          </p:grpSpPr>
          <p:sp>
            <p:nvSpPr>
              <p:cNvPr id="12" name="Freeform 11"/>
              <p:cNvSpPr>
                <a:spLocks/>
              </p:cNvSpPr>
              <p:nvPr/>
            </p:nvSpPr>
            <p:spPr bwMode="auto">
              <a:xfrm>
                <a:off x="3360" y="1920"/>
                <a:ext cx="1488" cy="1008"/>
              </a:xfrm>
              <a:custGeom>
                <a:avLst/>
                <a:gdLst/>
                <a:ahLst/>
                <a:cxnLst>
                  <a:cxn ang="0">
                    <a:pos x="0" y="1008"/>
                  </a:cxn>
                  <a:cxn ang="0">
                    <a:pos x="384" y="912"/>
                  </a:cxn>
                  <a:cxn ang="0">
                    <a:pos x="720" y="768"/>
                  </a:cxn>
                  <a:cxn ang="0">
                    <a:pos x="960" y="576"/>
                  </a:cxn>
                  <a:cxn ang="0">
                    <a:pos x="1248" y="288"/>
                  </a:cxn>
                  <a:cxn ang="0">
                    <a:pos x="1488" y="0"/>
                  </a:cxn>
                </a:cxnLst>
                <a:rect l="0" t="0" r="r" b="b"/>
                <a:pathLst>
                  <a:path w="1488" h="1008">
                    <a:moveTo>
                      <a:pt x="0" y="1008"/>
                    </a:moveTo>
                    <a:cubicBezTo>
                      <a:pt x="132" y="980"/>
                      <a:pt x="264" y="952"/>
                      <a:pt x="384" y="912"/>
                    </a:cubicBezTo>
                    <a:cubicBezTo>
                      <a:pt x="504" y="872"/>
                      <a:pt x="624" y="824"/>
                      <a:pt x="720" y="768"/>
                    </a:cubicBezTo>
                    <a:cubicBezTo>
                      <a:pt x="816" y="712"/>
                      <a:pt x="872" y="656"/>
                      <a:pt x="960" y="576"/>
                    </a:cubicBezTo>
                    <a:cubicBezTo>
                      <a:pt x="1048" y="496"/>
                      <a:pt x="1160" y="384"/>
                      <a:pt x="1248" y="288"/>
                    </a:cubicBezTo>
                    <a:cubicBezTo>
                      <a:pt x="1336" y="192"/>
                      <a:pt x="1448" y="48"/>
                      <a:pt x="1488" y="0"/>
                    </a:cubicBezTo>
                  </a:path>
                </a:pathLst>
              </a:custGeom>
              <a:noFill/>
              <a:ln w="19050" cmpd="sng">
                <a:solidFill>
                  <a:srgbClr val="CC0099"/>
                </a:solidFill>
                <a:round/>
                <a:headEnd type="none" w="med" len="med"/>
                <a:tailEnd type="triangle" w="sm" len="lg"/>
              </a:ln>
              <a:effectLst/>
            </p:spPr>
            <p:txBody>
              <a:bodyPr wrap="none" anchor="ctr"/>
              <a:lstStyle/>
              <a:p>
                <a:endParaRPr lang="zh-CN" altLang="en-US"/>
              </a:p>
            </p:txBody>
          </p:sp>
          <p:sp>
            <p:nvSpPr>
              <p:cNvPr id="13" name="Freeform 12"/>
              <p:cNvSpPr>
                <a:spLocks/>
              </p:cNvSpPr>
              <p:nvPr/>
            </p:nvSpPr>
            <p:spPr bwMode="auto">
              <a:xfrm>
                <a:off x="3312" y="2520"/>
                <a:ext cx="2064" cy="696"/>
              </a:xfrm>
              <a:custGeom>
                <a:avLst/>
                <a:gdLst/>
                <a:ahLst/>
                <a:cxnLst>
                  <a:cxn ang="0">
                    <a:pos x="0" y="696"/>
                  </a:cxn>
                  <a:cxn ang="0">
                    <a:pos x="336" y="552"/>
                  </a:cxn>
                  <a:cxn ang="0">
                    <a:pos x="720" y="360"/>
                  </a:cxn>
                  <a:cxn ang="0">
                    <a:pos x="1056" y="232"/>
                  </a:cxn>
                  <a:cxn ang="0">
                    <a:pos x="1480" y="88"/>
                  </a:cxn>
                  <a:cxn ang="0">
                    <a:pos x="1920" y="24"/>
                  </a:cxn>
                  <a:cxn ang="0">
                    <a:pos x="2064" y="0"/>
                  </a:cxn>
                </a:cxnLst>
                <a:rect l="0" t="0" r="r" b="b"/>
                <a:pathLst>
                  <a:path w="2064" h="696">
                    <a:moveTo>
                      <a:pt x="0" y="696"/>
                    </a:moveTo>
                    <a:cubicBezTo>
                      <a:pt x="108" y="652"/>
                      <a:pt x="216" y="608"/>
                      <a:pt x="336" y="552"/>
                    </a:cubicBezTo>
                    <a:cubicBezTo>
                      <a:pt x="456" y="496"/>
                      <a:pt x="600" y="413"/>
                      <a:pt x="720" y="360"/>
                    </a:cubicBezTo>
                    <a:cubicBezTo>
                      <a:pt x="840" y="307"/>
                      <a:pt x="929" y="277"/>
                      <a:pt x="1056" y="232"/>
                    </a:cubicBezTo>
                    <a:cubicBezTo>
                      <a:pt x="1183" y="187"/>
                      <a:pt x="1336" y="123"/>
                      <a:pt x="1480" y="88"/>
                    </a:cubicBezTo>
                    <a:cubicBezTo>
                      <a:pt x="1624" y="53"/>
                      <a:pt x="1823" y="39"/>
                      <a:pt x="1920" y="24"/>
                    </a:cubicBezTo>
                    <a:cubicBezTo>
                      <a:pt x="2017" y="9"/>
                      <a:pt x="2034" y="5"/>
                      <a:pt x="2064" y="0"/>
                    </a:cubicBezTo>
                  </a:path>
                </a:pathLst>
              </a:custGeom>
              <a:noFill/>
              <a:ln w="19050" cmpd="sng">
                <a:solidFill>
                  <a:srgbClr val="CC0099"/>
                </a:solidFill>
                <a:round/>
                <a:headEnd type="none" w="med" len="med"/>
                <a:tailEnd type="triangle" w="sm" len="lg"/>
              </a:ln>
              <a:effectLst/>
            </p:spPr>
            <p:txBody>
              <a:bodyPr wrap="none" anchor="ctr"/>
              <a:lstStyle/>
              <a:p>
                <a:endParaRPr lang="zh-CN" altLang="en-US"/>
              </a:p>
            </p:txBody>
          </p:sp>
          <p:sp>
            <p:nvSpPr>
              <p:cNvPr id="14" name="Freeform 13"/>
              <p:cNvSpPr>
                <a:spLocks/>
              </p:cNvSpPr>
              <p:nvPr/>
            </p:nvSpPr>
            <p:spPr bwMode="auto">
              <a:xfrm>
                <a:off x="3552" y="2984"/>
                <a:ext cx="1872" cy="528"/>
              </a:xfrm>
              <a:custGeom>
                <a:avLst/>
                <a:gdLst/>
                <a:ahLst/>
                <a:cxnLst>
                  <a:cxn ang="0">
                    <a:pos x="0" y="528"/>
                  </a:cxn>
                  <a:cxn ang="0">
                    <a:pos x="384" y="192"/>
                  </a:cxn>
                  <a:cxn ang="0">
                    <a:pos x="816" y="48"/>
                  </a:cxn>
                  <a:cxn ang="0">
                    <a:pos x="1296" y="0"/>
                  </a:cxn>
                  <a:cxn ang="0">
                    <a:pos x="1680" y="48"/>
                  </a:cxn>
                  <a:cxn ang="0">
                    <a:pos x="2112" y="96"/>
                  </a:cxn>
                </a:cxnLst>
                <a:rect l="0" t="0" r="r" b="b"/>
                <a:pathLst>
                  <a:path w="2112" h="528">
                    <a:moveTo>
                      <a:pt x="0" y="528"/>
                    </a:moveTo>
                    <a:cubicBezTo>
                      <a:pt x="136" y="396"/>
                      <a:pt x="248" y="272"/>
                      <a:pt x="384" y="192"/>
                    </a:cubicBezTo>
                    <a:cubicBezTo>
                      <a:pt x="520" y="112"/>
                      <a:pt x="664" y="80"/>
                      <a:pt x="816" y="48"/>
                    </a:cubicBezTo>
                    <a:cubicBezTo>
                      <a:pt x="968" y="16"/>
                      <a:pt x="1152" y="0"/>
                      <a:pt x="1296" y="0"/>
                    </a:cubicBezTo>
                    <a:cubicBezTo>
                      <a:pt x="1440" y="0"/>
                      <a:pt x="1544" y="32"/>
                      <a:pt x="1680" y="48"/>
                    </a:cubicBezTo>
                    <a:cubicBezTo>
                      <a:pt x="1816" y="64"/>
                      <a:pt x="2040" y="88"/>
                      <a:pt x="2112" y="96"/>
                    </a:cubicBezTo>
                  </a:path>
                </a:pathLst>
              </a:custGeom>
              <a:noFill/>
              <a:ln w="19050" cmpd="sng">
                <a:solidFill>
                  <a:srgbClr val="CC0099"/>
                </a:solidFill>
                <a:round/>
                <a:headEnd type="none" w="med" len="med"/>
                <a:tailEnd type="triangle" w="sm" len="lg"/>
              </a:ln>
              <a:effectLst/>
            </p:spPr>
            <p:txBody>
              <a:bodyPr wrap="none" anchor="ctr"/>
              <a:lstStyle/>
              <a:p>
                <a:endParaRPr lang="zh-CN" altLang="en-US"/>
              </a:p>
            </p:txBody>
          </p:sp>
          <p:sp>
            <p:nvSpPr>
              <p:cNvPr id="15" name="Freeform 14"/>
              <p:cNvSpPr>
                <a:spLocks/>
              </p:cNvSpPr>
              <p:nvPr/>
            </p:nvSpPr>
            <p:spPr bwMode="auto">
              <a:xfrm>
                <a:off x="3360" y="2016"/>
                <a:ext cx="1104" cy="544"/>
              </a:xfrm>
              <a:custGeom>
                <a:avLst/>
                <a:gdLst/>
                <a:ahLst/>
                <a:cxnLst>
                  <a:cxn ang="0">
                    <a:pos x="0" y="432"/>
                  </a:cxn>
                  <a:cxn ang="0">
                    <a:pos x="144" y="480"/>
                  </a:cxn>
                  <a:cxn ang="0">
                    <a:pos x="432" y="528"/>
                  </a:cxn>
                  <a:cxn ang="0">
                    <a:pos x="768" y="384"/>
                  </a:cxn>
                  <a:cxn ang="0">
                    <a:pos x="1104" y="0"/>
                  </a:cxn>
                </a:cxnLst>
                <a:rect l="0" t="0" r="r" b="b"/>
                <a:pathLst>
                  <a:path w="1104" h="544">
                    <a:moveTo>
                      <a:pt x="0" y="432"/>
                    </a:moveTo>
                    <a:cubicBezTo>
                      <a:pt x="36" y="448"/>
                      <a:pt x="72" y="464"/>
                      <a:pt x="144" y="480"/>
                    </a:cubicBezTo>
                    <a:cubicBezTo>
                      <a:pt x="216" y="496"/>
                      <a:pt x="328" y="544"/>
                      <a:pt x="432" y="528"/>
                    </a:cubicBezTo>
                    <a:cubicBezTo>
                      <a:pt x="536" y="512"/>
                      <a:pt x="656" y="472"/>
                      <a:pt x="768" y="384"/>
                    </a:cubicBezTo>
                    <a:cubicBezTo>
                      <a:pt x="880" y="296"/>
                      <a:pt x="1048" y="64"/>
                      <a:pt x="1104" y="0"/>
                    </a:cubicBezTo>
                  </a:path>
                </a:pathLst>
              </a:custGeom>
              <a:noFill/>
              <a:ln w="19050" cmpd="sng">
                <a:solidFill>
                  <a:srgbClr val="CC0099"/>
                </a:solidFill>
                <a:round/>
                <a:headEnd type="none" w="med" len="med"/>
                <a:tailEnd type="triangle" w="sm" len="lg"/>
              </a:ln>
              <a:effectLst/>
            </p:spPr>
            <p:txBody>
              <a:bodyPr wrap="none" anchor="ctr"/>
              <a:lstStyle/>
              <a:p>
                <a:endParaRPr lang="zh-CN" altLang="en-US"/>
              </a:p>
            </p:txBody>
          </p:sp>
          <p:graphicFrame>
            <p:nvGraphicFramePr>
              <p:cNvPr id="16" name="Object 15"/>
              <p:cNvGraphicFramePr>
                <a:graphicFrameLocks noChangeAspect="1"/>
              </p:cNvGraphicFramePr>
              <p:nvPr/>
            </p:nvGraphicFramePr>
            <p:xfrm>
              <a:off x="5136" y="2580"/>
              <a:ext cx="352" cy="444"/>
            </p:xfrm>
            <a:graphic>
              <a:graphicData uri="http://schemas.openxmlformats.org/presentationml/2006/ole">
                <p:oleObj spid="_x0000_s38989" name="公式" r:id="rId6" imgW="3119040" imgH="3906720" progId="Equation.3">
                  <p:embed/>
                </p:oleObj>
              </a:graphicData>
            </a:graphic>
          </p:graphicFrame>
        </p:grpSp>
      </p:grpSp>
      <p:graphicFrame>
        <p:nvGraphicFramePr>
          <p:cNvPr id="17" name="Object 16"/>
          <p:cNvGraphicFramePr>
            <a:graphicFrameLocks noChangeAspect="1"/>
          </p:cNvGraphicFramePr>
          <p:nvPr/>
        </p:nvGraphicFramePr>
        <p:xfrm>
          <a:off x="457200" y="3663958"/>
          <a:ext cx="4114800" cy="836612"/>
        </p:xfrm>
        <a:graphic>
          <a:graphicData uri="http://schemas.openxmlformats.org/presentationml/2006/ole">
            <p:oleObj spid="_x0000_s38990" name="Equation" r:id="rId7" imgW="2247900" imgH="457200" progId="Equation.3">
              <p:embed/>
            </p:oleObj>
          </a:graphicData>
        </a:graphic>
      </p:graphicFrame>
      <p:graphicFrame>
        <p:nvGraphicFramePr>
          <p:cNvPr id="18" name="Object 17"/>
          <p:cNvGraphicFramePr>
            <a:graphicFrameLocks noChangeAspect="1"/>
          </p:cNvGraphicFramePr>
          <p:nvPr/>
        </p:nvGraphicFramePr>
        <p:xfrm>
          <a:off x="457200" y="4611702"/>
          <a:ext cx="4114800" cy="817562"/>
        </p:xfrm>
        <a:graphic>
          <a:graphicData uri="http://schemas.openxmlformats.org/presentationml/2006/ole">
            <p:oleObj spid="_x0000_s38991" name="Equation" r:id="rId8" imgW="2552700" imgH="457200" progId="Equation.3">
              <p:embed/>
            </p:oleObj>
          </a:graphicData>
        </a:graphic>
      </p:graphicFrame>
      <p:graphicFrame>
        <p:nvGraphicFramePr>
          <p:cNvPr id="19" name="Object 18"/>
          <p:cNvGraphicFramePr>
            <a:graphicFrameLocks noChangeAspect="1"/>
          </p:cNvGraphicFramePr>
          <p:nvPr/>
        </p:nvGraphicFramePr>
        <p:xfrm>
          <a:off x="1366838" y="5572140"/>
          <a:ext cx="2276468" cy="868166"/>
        </p:xfrm>
        <a:graphic>
          <a:graphicData uri="http://schemas.openxmlformats.org/presentationml/2006/ole">
            <p:oleObj spid="_x0000_s38992" name="Equation" r:id="rId9" imgW="698197" imgH="291973" progId="Equation.3">
              <p:embed/>
            </p:oleObj>
          </a:graphicData>
        </a:graphic>
      </p:graphicFrame>
      <p:sp>
        <p:nvSpPr>
          <p:cNvPr id="20" name="Text Box 19"/>
          <p:cNvSpPr txBox="1">
            <a:spLocks noChangeArrowheads="1"/>
          </p:cNvSpPr>
          <p:nvPr/>
        </p:nvSpPr>
        <p:spPr bwMode="auto">
          <a:xfrm>
            <a:off x="5181600" y="5973786"/>
            <a:ext cx="3124200" cy="531812"/>
          </a:xfrm>
          <a:prstGeom prst="rect">
            <a:avLst/>
          </a:prstGeom>
          <a:gradFill rotWithShape="0">
            <a:gsLst>
              <a:gs pos="0">
                <a:srgbClr val="F9F0FE"/>
              </a:gs>
              <a:gs pos="50000">
                <a:srgbClr val="FFFFFF"/>
              </a:gs>
              <a:gs pos="100000">
                <a:srgbClr val="F9F0FE"/>
              </a:gs>
            </a:gsLst>
            <a:lin ang="5400000" scaled="1"/>
          </a:gradFill>
          <a:ln w="12700">
            <a:solidFill>
              <a:srgbClr val="CC00CC"/>
            </a:solidFill>
            <a:miter lim="800000"/>
            <a:headEnd/>
            <a:tailEnd/>
          </a:ln>
          <a:effectLst/>
        </p:spPr>
        <p:txBody>
          <a:bodyPr>
            <a:spAutoFit/>
          </a:bodyPr>
          <a:lstStyle/>
          <a:p>
            <a:pPr algn="ctr">
              <a:spcBef>
                <a:spcPct val="50000"/>
              </a:spcBef>
            </a:pPr>
            <a:r>
              <a:rPr kumimoji="1" lang="zh-CN" altLang="en-US" sz="2800" b="1" dirty="0">
                <a:solidFill>
                  <a:srgbClr val="FF0000"/>
                </a:solidFill>
                <a:latin typeface="黑体" pitchFamily="2" charset="-122"/>
                <a:ea typeface="黑体" pitchFamily="2" charset="-122"/>
              </a:rPr>
              <a:t>静电场是保守场</a:t>
            </a:r>
          </a:p>
        </p:txBody>
      </p:sp>
      <p:grpSp>
        <p:nvGrpSpPr>
          <p:cNvPr id="11" name="Group 20"/>
          <p:cNvGrpSpPr>
            <a:grpSpLocks/>
          </p:cNvGrpSpPr>
          <p:nvPr/>
        </p:nvGrpSpPr>
        <p:grpSpPr bwMode="auto">
          <a:xfrm>
            <a:off x="5181600" y="3265504"/>
            <a:ext cx="2632075" cy="1689100"/>
            <a:chOff x="3456" y="2012"/>
            <a:chExt cx="1658" cy="1064"/>
          </a:xfrm>
        </p:grpSpPr>
        <p:sp>
          <p:nvSpPr>
            <p:cNvPr id="22" name="Arc 21"/>
            <p:cNvSpPr>
              <a:spLocks/>
            </p:cNvSpPr>
            <p:nvPr/>
          </p:nvSpPr>
          <p:spPr bwMode="auto">
            <a:xfrm flipV="1">
              <a:off x="3792" y="2256"/>
              <a:ext cx="1004" cy="768"/>
            </a:xfrm>
            <a:custGeom>
              <a:avLst/>
              <a:gdLst>
                <a:gd name="G0" fmla="+- 0 0 0"/>
                <a:gd name="G1" fmla="+- 21600 0 0"/>
                <a:gd name="G2" fmla="+- 21600 0 0"/>
                <a:gd name="T0" fmla="*/ 0 w 21516"/>
                <a:gd name="T1" fmla="*/ 0 h 21600"/>
                <a:gd name="T2" fmla="*/ 21516 w 21516"/>
                <a:gd name="T3" fmla="*/ 19692 h 21600"/>
                <a:gd name="T4" fmla="*/ 0 w 21516"/>
                <a:gd name="T5" fmla="*/ 21600 h 21600"/>
              </a:gdLst>
              <a:ahLst/>
              <a:cxnLst>
                <a:cxn ang="0">
                  <a:pos x="T0" y="T1"/>
                </a:cxn>
                <a:cxn ang="0">
                  <a:pos x="T2" y="T3"/>
                </a:cxn>
                <a:cxn ang="0">
                  <a:pos x="T4" y="T5"/>
                </a:cxn>
              </a:cxnLst>
              <a:rect l="0" t="0" r="r" b="b"/>
              <a:pathLst>
                <a:path w="21516" h="21600" fill="none" extrusionOk="0">
                  <a:moveTo>
                    <a:pt x="-1" y="0"/>
                  </a:moveTo>
                  <a:cubicBezTo>
                    <a:pt x="11189" y="0"/>
                    <a:pt x="20527" y="8545"/>
                    <a:pt x="21515" y="19692"/>
                  </a:cubicBezTo>
                </a:path>
                <a:path w="21516" h="21600" stroke="0" extrusionOk="0">
                  <a:moveTo>
                    <a:pt x="-1" y="0"/>
                  </a:moveTo>
                  <a:cubicBezTo>
                    <a:pt x="11189" y="0"/>
                    <a:pt x="20527" y="8545"/>
                    <a:pt x="21515" y="19692"/>
                  </a:cubicBezTo>
                  <a:lnTo>
                    <a:pt x="0" y="21600"/>
                  </a:lnTo>
                  <a:close/>
                </a:path>
              </a:pathLst>
            </a:custGeom>
            <a:noFill/>
            <a:ln w="38100">
              <a:solidFill>
                <a:srgbClr val="0000FF"/>
              </a:solidFill>
              <a:prstDash val="dash"/>
              <a:round/>
              <a:headEnd/>
              <a:tailEnd type="none" w="sm" len="lg"/>
            </a:ln>
            <a:effectLst/>
          </p:spPr>
          <p:txBody>
            <a:bodyPr wrap="none" anchor="ctr"/>
            <a:lstStyle/>
            <a:p>
              <a:endParaRPr lang="zh-CN" altLang="en-US"/>
            </a:p>
          </p:txBody>
        </p:sp>
        <p:sp>
          <p:nvSpPr>
            <p:cNvPr id="23" name="Line 22"/>
            <p:cNvSpPr>
              <a:spLocks noChangeShapeType="1"/>
            </p:cNvSpPr>
            <p:nvPr/>
          </p:nvSpPr>
          <p:spPr bwMode="auto">
            <a:xfrm flipH="1">
              <a:off x="4368" y="2832"/>
              <a:ext cx="96" cy="48"/>
            </a:xfrm>
            <a:prstGeom prst="line">
              <a:avLst/>
            </a:prstGeom>
            <a:noFill/>
            <a:ln w="38100">
              <a:solidFill>
                <a:srgbClr val="0000FF"/>
              </a:solidFill>
              <a:round/>
              <a:headEnd/>
              <a:tailEnd type="triangle" w="sm" len="lg"/>
            </a:ln>
            <a:effectLst/>
          </p:spPr>
          <p:txBody>
            <a:bodyPr wrap="none" anchor="ctr"/>
            <a:lstStyle/>
            <a:p>
              <a:endParaRPr lang="zh-CN" altLang="en-US"/>
            </a:p>
          </p:txBody>
        </p:sp>
        <p:sp>
          <p:nvSpPr>
            <p:cNvPr id="24" name="Arc 23"/>
            <p:cNvSpPr>
              <a:spLocks/>
            </p:cNvSpPr>
            <p:nvPr/>
          </p:nvSpPr>
          <p:spPr bwMode="auto">
            <a:xfrm flipH="1">
              <a:off x="3792" y="2304"/>
              <a:ext cx="960" cy="7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33CC33"/>
              </a:solidFill>
              <a:prstDash val="dash"/>
              <a:round/>
              <a:headEnd/>
              <a:tailEnd type="none" w="sm" len="lg"/>
            </a:ln>
            <a:effectLst/>
          </p:spPr>
          <p:txBody>
            <a:bodyPr wrap="none" anchor="ctr"/>
            <a:lstStyle/>
            <a:p>
              <a:endParaRPr lang="zh-CN" altLang="en-US"/>
            </a:p>
          </p:txBody>
        </p:sp>
        <p:sp>
          <p:nvSpPr>
            <p:cNvPr id="25" name="Line 24"/>
            <p:cNvSpPr>
              <a:spLocks noChangeShapeType="1"/>
            </p:cNvSpPr>
            <p:nvPr/>
          </p:nvSpPr>
          <p:spPr bwMode="auto">
            <a:xfrm flipV="1">
              <a:off x="4176" y="2400"/>
              <a:ext cx="96" cy="48"/>
            </a:xfrm>
            <a:prstGeom prst="line">
              <a:avLst/>
            </a:prstGeom>
            <a:noFill/>
            <a:ln w="38100">
              <a:solidFill>
                <a:srgbClr val="33CC33"/>
              </a:solidFill>
              <a:round/>
              <a:headEnd/>
              <a:tailEnd type="triangle" w="sm" len="lg"/>
            </a:ln>
            <a:effectLst/>
          </p:spPr>
          <p:txBody>
            <a:bodyPr wrap="none" anchor="ctr"/>
            <a:lstStyle/>
            <a:p>
              <a:endParaRPr lang="zh-CN" altLang="en-US"/>
            </a:p>
          </p:txBody>
        </p:sp>
        <p:sp>
          <p:nvSpPr>
            <p:cNvPr id="26" name="Text Box 25"/>
            <p:cNvSpPr txBox="1">
              <a:spLocks noChangeArrowheads="1"/>
            </p:cNvSpPr>
            <p:nvPr/>
          </p:nvSpPr>
          <p:spPr bwMode="auto">
            <a:xfrm>
              <a:off x="4032" y="2112"/>
              <a:ext cx="228" cy="327"/>
            </a:xfrm>
            <a:prstGeom prst="rect">
              <a:avLst/>
            </a:prstGeom>
            <a:noFill/>
            <a:ln w="9525">
              <a:noFill/>
              <a:miter lim="800000"/>
              <a:headEnd/>
              <a:tailEnd/>
            </a:ln>
            <a:effectLst/>
          </p:spPr>
          <p:txBody>
            <a:bodyPr wrap="none">
              <a:spAutoFit/>
            </a:bodyPr>
            <a:lstStyle/>
            <a:p>
              <a:pPr>
                <a:spcBef>
                  <a:spcPct val="50000"/>
                </a:spcBef>
              </a:pPr>
              <a:r>
                <a:rPr kumimoji="1" lang="en-US" altLang="zh-CN" sz="2800" b="1">
                  <a:solidFill>
                    <a:srgbClr val="33CC33"/>
                  </a:solidFill>
                  <a:latin typeface="黑体" pitchFamily="2" charset="-122"/>
                  <a:ea typeface="黑体" pitchFamily="2" charset="-122"/>
                </a:rPr>
                <a:t>1</a:t>
              </a:r>
            </a:p>
          </p:txBody>
        </p:sp>
        <p:sp>
          <p:nvSpPr>
            <p:cNvPr id="27" name="Text Box 26"/>
            <p:cNvSpPr txBox="1">
              <a:spLocks noChangeArrowheads="1"/>
            </p:cNvSpPr>
            <p:nvPr/>
          </p:nvSpPr>
          <p:spPr bwMode="auto">
            <a:xfrm>
              <a:off x="4540" y="2688"/>
              <a:ext cx="228" cy="327"/>
            </a:xfrm>
            <a:prstGeom prst="rect">
              <a:avLst/>
            </a:prstGeom>
            <a:noFill/>
            <a:ln w="9525">
              <a:noFill/>
              <a:miter lim="800000"/>
              <a:headEnd/>
              <a:tailEnd/>
            </a:ln>
            <a:effectLst/>
          </p:spPr>
          <p:txBody>
            <a:bodyPr wrap="none">
              <a:spAutoFit/>
            </a:bodyPr>
            <a:lstStyle/>
            <a:p>
              <a:pPr>
                <a:spcBef>
                  <a:spcPct val="50000"/>
                </a:spcBef>
              </a:pPr>
              <a:r>
                <a:rPr kumimoji="1" lang="en-US" altLang="zh-CN" sz="2800" b="1">
                  <a:solidFill>
                    <a:srgbClr val="0000FF"/>
                  </a:solidFill>
                  <a:latin typeface="黑体" pitchFamily="2" charset="-122"/>
                  <a:ea typeface="黑体" pitchFamily="2" charset="-122"/>
                </a:rPr>
                <a:t>2</a:t>
              </a:r>
            </a:p>
          </p:txBody>
        </p:sp>
        <p:sp>
          <p:nvSpPr>
            <p:cNvPr id="28" name="Oval 27"/>
            <p:cNvSpPr>
              <a:spLocks noChangeArrowheads="1"/>
            </p:cNvSpPr>
            <p:nvPr/>
          </p:nvSpPr>
          <p:spPr bwMode="auto">
            <a:xfrm>
              <a:off x="3744" y="2976"/>
              <a:ext cx="48" cy="48"/>
            </a:xfrm>
            <a:prstGeom prst="ellipse">
              <a:avLst/>
            </a:prstGeom>
            <a:solidFill>
              <a:srgbClr val="FF5050"/>
            </a:solidFill>
            <a:ln w="9525">
              <a:solidFill>
                <a:schemeClr val="tx1"/>
              </a:solidFill>
              <a:round/>
              <a:headEnd/>
              <a:tailEnd/>
            </a:ln>
            <a:effectLst/>
          </p:spPr>
          <p:txBody>
            <a:bodyPr wrap="none" anchor="ctr"/>
            <a:lstStyle/>
            <a:p>
              <a:endParaRPr lang="zh-CN" altLang="en-US"/>
            </a:p>
          </p:txBody>
        </p:sp>
        <p:sp>
          <p:nvSpPr>
            <p:cNvPr id="29" name="Oval 28"/>
            <p:cNvSpPr>
              <a:spLocks noChangeArrowheads="1"/>
            </p:cNvSpPr>
            <p:nvPr/>
          </p:nvSpPr>
          <p:spPr bwMode="auto">
            <a:xfrm>
              <a:off x="4752" y="2304"/>
              <a:ext cx="48" cy="48"/>
            </a:xfrm>
            <a:prstGeom prst="ellipse">
              <a:avLst/>
            </a:prstGeom>
            <a:solidFill>
              <a:srgbClr val="FF5050"/>
            </a:solidFill>
            <a:ln w="9525">
              <a:solidFill>
                <a:schemeClr val="tx1"/>
              </a:solidFill>
              <a:round/>
              <a:headEnd/>
              <a:tailEnd/>
            </a:ln>
            <a:effectLst/>
          </p:spPr>
          <p:txBody>
            <a:bodyPr wrap="none" anchor="ctr"/>
            <a:lstStyle/>
            <a:p>
              <a:endParaRPr lang="zh-CN" altLang="en-US"/>
            </a:p>
          </p:txBody>
        </p:sp>
        <p:graphicFrame>
          <p:nvGraphicFramePr>
            <p:cNvPr id="30" name="Object 29"/>
            <p:cNvGraphicFramePr>
              <a:graphicFrameLocks noChangeAspect="1"/>
            </p:cNvGraphicFramePr>
            <p:nvPr/>
          </p:nvGraphicFramePr>
          <p:xfrm>
            <a:off x="3456" y="2736"/>
            <a:ext cx="314" cy="340"/>
          </p:xfrm>
          <a:graphic>
            <a:graphicData uri="http://schemas.openxmlformats.org/presentationml/2006/ole">
              <p:oleObj spid="_x0000_s38993" name="Equation" r:id="rId10" imgW="152268" imgH="164957" progId="Equation.3">
                <p:embed/>
              </p:oleObj>
            </a:graphicData>
          </a:graphic>
        </p:graphicFrame>
        <p:graphicFrame>
          <p:nvGraphicFramePr>
            <p:cNvPr id="31" name="Object 30"/>
            <p:cNvGraphicFramePr>
              <a:graphicFrameLocks noChangeAspect="1"/>
            </p:cNvGraphicFramePr>
            <p:nvPr/>
          </p:nvGraphicFramePr>
          <p:xfrm>
            <a:off x="4800" y="2012"/>
            <a:ext cx="314" cy="340"/>
          </p:xfrm>
          <a:graphic>
            <a:graphicData uri="http://schemas.openxmlformats.org/presentationml/2006/ole">
              <p:oleObj spid="_x0000_s38994" name="Equation" r:id="rId11" imgW="152268" imgH="164957" progId="Equation.3">
                <p:embed/>
              </p:oleObj>
            </a:graphicData>
          </a:graphic>
        </p:graphicFrame>
      </p:grpSp>
      <p:sp>
        <p:nvSpPr>
          <p:cNvPr id="32" name="矩形 31"/>
          <p:cNvSpPr/>
          <p:nvPr/>
        </p:nvSpPr>
        <p:spPr>
          <a:xfrm>
            <a:off x="395536" y="3140968"/>
            <a:ext cx="3767928" cy="523220"/>
          </a:xfrm>
          <a:prstGeom prst="rect">
            <a:avLst/>
          </a:prstGeom>
        </p:spPr>
        <p:txBody>
          <a:bodyPr wrap="square">
            <a:spAutoFit/>
          </a:bodyPr>
          <a:lstStyle/>
          <a:p>
            <a:r>
              <a:rPr kumimoji="1" lang="en-US" altLang="zh-CN" sz="2800" dirty="0" smtClean="0">
                <a:solidFill>
                  <a:srgbClr val="FF0000"/>
                </a:solidFill>
                <a:latin typeface="黑体" pitchFamily="2" charset="-122"/>
                <a:ea typeface="黑体" pitchFamily="2" charset="-122"/>
              </a:rPr>
              <a:t>3 </a:t>
            </a:r>
            <a:r>
              <a:rPr kumimoji="1" lang="zh-CN" altLang="en-US" sz="2800" dirty="0" smtClean="0">
                <a:solidFill>
                  <a:srgbClr val="FF0000"/>
                </a:solidFill>
                <a:latin typeface="黑体" pitchFamily="2" charset="-122"/>
                <a:ea typeface="黑体" pitchFamily="2" charset="-122"/>
              </a:rPr>
              <a:t>静电场的环路定理</a:t>
            </a:r>
            <a:endParaRPr lang="zh-CN" altLang="en-US" dirty="0">
              <a:solidFill>
                <a:srgbClr val="FF0000"/>
              </a:solidFill>
            </a:endParaRPr>
          </a:p>
        </p:txBody>
      </p:sp>
      <p:sp>
        <p:nvSpPr>
          <p:cNvPr id="34" name="Text Box 6"/>
          <p:cNvSpPr txBox="1">
            <a:spLocks noChangeArrowheads="1"/>
          </p:cNvSpPr>
          <p:nvPr/>
        </p:nvSpPr>
        <p:spPr bwMode="auto">
          <a:xfrm>
            <a:off x="635496" y="188640"/>
            <a:ext cx="48006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a:solidFill>
                  <a:srgbClr val="00B050"/>
                </a:solidFill>
                <a:latin typeface="黑体" pitchFamily="2" charset="-122"/>
                <a:ea typeface="黑体" pitchFamily="2" charset="-122"/>
              </a:rPr>
              <a:t>一 </a:t>
            </a:r>
            <a:r>
              <a:rPr kumimoji="1" lang="zh-CN" altLang="en-US" sz="3200" b="1" dirty="0" smtClean="0">
                <a:solidFill>
                  <a:srgbClr val="00B050"/>
                </a:solidFill>
                <a:latin typeface="黑体" pitchFamily="2" charset="-122"/>
                <a:ea typeface="黑体" pitchFamily="2" charset="-122"/>
              </a:rPr>
              <a:t>静电场的环路定理</a:t>
            </a:r>
            <a:endParaRPr kumimoji="1" lang="zh-CN" altLang="en-US" sz="3200" b="1" dirty="0">
              <a:solidFill>
                <a:srgbClr val="00B050"/>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ou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ox(in)">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5"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blinds(vertical)">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blinds(horizontal)">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20" grpId="0" animBg="1" autoUpdateAnimBg="0"/>
      <p:bldP spid="3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749424" y="179929"/>
            <a:ext cx="3606552" cy="584775"/>
          </a:xfrm>
          <a:prstGeom prst="rect">
            <a:avLst/>
          </a:prstGeom>
          <a:noFill/>
          <a:ln w="9525">
            <a:noFill/>
            <a:miter lim="800000"/>
            <a:headEnd/>
            <a:tailEnd/>
          </a:ln>
          <a:effectLst/>
        </p:spPr>
        <p:txBody>
          <a:bodyPr wrap="square">
            <a:spAutoFit/>
          </a:bodyPr>
          <a:lstStyle/>
          <a:p>
            <a:pPr>
              <a:spcBef>
                <a:spcPct val="50000"/>
              </a:spcBef>
            </a:pPr>
            <a:r>
              <a:rPr kumimoji="1" lang="zh-CN" altLang="en-US" sz="3200" b="1" dirty="0">
                <a:solidFill>
                  <a:srgbClr val="00B050"/>
                </a:solidFill>
                <a:latin typeface="黑体" pitchFamily="2" charset="-122"/>
                <a:ea typeface="黑体" pitchFamily="2" charset="-122"/>
              </a:rPr>
              <a:t>二</a:t>
            </a:r>
            <a:r>
              <a:rPr kumimoji="1" lang="zh-CN" altLang="en-US" sz="3200" b="1" dirty="0" smtClean="0">
                <a:solidFill>
                  <a:srgbClr val="00B050"/>
                </a:solidFill>
                <a:latin typeface="黑体" pitchFamily="2" charset="-122"/>
                <a:ea typeface="黑体" pitchFamily="2" charset="-122"/>
              </a:rPr>
              <a:t> 电势差和电势</a:t>
            </a:r>
            <a:endParaRPr kumimoji="1" lang="zh-CN" altLang="en-US" sz="3200" b="1" dirty="0">
              <a:solidFill>
                <a:srgbClr val="00B050"/>
              </a:solidFill>
              <a:latin typeface="黑体" pitchFamily="2" charset="-122"/>
              <a:ea typeface="黑体" pitchFamily="2" charset="-122"/>
            </a:endParaRPr>
          </a:p>
        </p:txBody>
      </p:sp>
      <p:sp>
        <p:nvSpPr>
          <p:cNvPr id="64515" name="Text Box 3"/>
          <p:cNvSpPr txBox="1">
            <a:spLocks noChangeArrowheads="1"/>
          </p:cNvSpPr>
          <p:nvPr/>
        </p:nvSpPr>
        <p:spPr bwMode="auto">
          <a:xfrm>
            <a:off x="457200" y="1524619"/>
            <a:ext cx="8305800" cy="1040285"/>
          </a:xfrm>
          <a:prstGeom prst="rect">
            <a:avLst/>
          </a:prstGeom>
          <a:noFill/>
          <a:ln w="9525">
            <a:noFill/>
            <a:miter lim="800000"/>
            <a:headEnd/>
            <a:tailEnd/>
          </a:ln>
          <a:effectLst/>
        </p:spPr>
        <p:txBody>
          <a:bodyPr>
            <a:spAutoFit/>
          </a:bodyPr>
          <a:lstStyle/>
          <a:p>
            <a:pPr>
              <a:lnSpc>
                <a:spcPct val="110000"/>
              </a:lnSpc>
              <a:spcBef>
                <a:spcPct val="50000"/>
              </a:spcBef>
            </a:pPr>
            <a:r>
              <a:rPr kumimoji="1" lang="zh-CN" altLang="en-US" sz="2800" dirty="0" smtClean="0">
                <a:latin typeface="黑体" pitchFamily="2" charset="-122"/>
                <a:ea typeface="黑体" pitchFamily="2" charset="-122"/>
              </a:rPr>
              <a:t>  静电场</a:t>
            </a:r>
            <a:r>
              <a:rPr kumimoji="1" lang="zh-CN" altLang="en-US" sz="2800" dirty="0">
                <a:latin typeface="黑体" pitchFamily="2" charset="-122"/>
                <a:ea typeface="黑体" pitchFamily="2" charset="-122"/>
              </a:rPr>
              <a:t>是保守场，静电场力是</a:t>
            </a:r>
            <a:r>
              <a:rPr kumimoji="1" lang="zh-CN" altLang="en-US" sz="2800" dirty="0" smtClean="0">
                <a:latin typeface="黑体" pitchFamily="2" charset="-122"/>
                <a:ea typeface="黑体" pitchFamily="2" charset="-122"/>
              </a:rPr>
              <a:t>保守力</a:t>
            </a:r>
            <a:r>
              <a:rPr kumimoji="1" lang="zh-CN" altLang="en-US" sz="2800" dirty="0">
                <a:latin typeface="黑体" pitchFamily="2" charset="-122"/>
                <a:ea typeface="黑体" pitchFamily="2" charset="-122"/>
              </a:rPr>
              <a:t>。</a:t>
            </a:r>
            <a:r>
              <a:rPr kumimoji="1" lang="zh-CN" altLang="en-US" sz="2800" dirty="0" smtClean="0">
                <a:latin typeface="黑体" pitchFamily="2" charset="-122"/>
                <a:ea typeface="黑体" pitchFamily="2" charset="-122"/>
              </a:rPr>
              <a:t>静电场</a:t>
            </a:r>
            <a:r>
              <a:rPr kumimoji="1" lang="zh-CN" altLang="en-US" sz="2800" dirty="0">
                <a:latin typeface="黑体" pitchFamily="2" charset="-122"/>
                <a:ea typeface="黑体" pitchFamily="2" charset="-122"/>
              </a:rPr>
              <a:t>力所做的功就等于电荷</a:t>
            </a:r>
            <a:r>
              <a:rPr kumimoji="1" lang="zh-CN" altLang="en-US" sz="2800" dirty="0">
                <a:solidFill>
                  <a:srgbClr val="FF0000"/>
                </a:solidFill>
                <a:latin typeface="黑体" pitchFamily="2" charset="-122"/>
                <a:ea typeface="黑体" pitchFamily="2" charset="-122"/>
              </a:rPr>
              <a:t>电势能增量</a:t>
            </a:r>
            <a:r>
              <a:rPr kumimoji="1" lang="zh-CN" altLang="en-US" sz="2800" dirty="0">
                <a:latin typeface="黑体" pitchFamily="2" charset="-122"/>
                <a:ea typeface="黑体" pitchFamily="2" charset="-122"/>
              </a:rPr>
              <a:t>的</a:t>
            </a:r>
            <a:r>
              <a:rPr kumimoji="1" lang="zh-CN" altLang="en-US" sz="2800" dirty="0" smtClean="0">
                <a:solidFill>
                  <a:srgbClr val="FF0000"/>
                </a:solidFill>
                <a:latin typeface="黑体" pitchFamily="2" charset="-122"/>
                <a:ea typeface="黑体" pitchFamily="2" charset="-122"/>
              </a:rPr>
              <a:t>负值</a:t>
            </a:r>
            <a:r>
              <a:rPr kumimoji="1" lang="zh-CN" altLang="en-US" sz="2800" dirty="0">
                <a:latin typeface="黑体" pitchFamily="2" charset="-122"/>
                <a:ea typeface="黑体" pitchFamily="2" charset="-122"/>
              </a:rPr>
              <a:t>。</a:t>
            </a:r>
            <a:endParaRPr kumimoji="1" lang="en-US" altLang="zh-CN" sz="2800" dirty="0">
              <a:latin typeface="黑体" pitchFamily="2" charset="-122"/>
              <a:ea typeface="黑体" pitchFamily="2" charset="-122"/>
            </a:endParaRPr>
          </a:p>
        </p:txBody>
      </p:sp>
      <p:graphicFrame>
        <p:nvGraphicFramePr>
          <p:cNvPr id="64516" name="Object 4"/>
          <p:cNvGraphicFramePr>
            <a:graphicFrameLocks noChangeAspect="1"/>
          </p:cNvGraphicFramePr>
          <p:nvPr>
            <p:extLst>
              <p:ext uri="{D42A27DB-BD31-4B8C-83A1-F6EECF244321}">
                <p14:modId xmlns:p14="http://schemas.microsoft.com/office/powerpoint/2010/main" xmlns="" val="739153384"/>
              </p:ext>
            </p:extLst>
          </p:nvPr>
        </p:nvGraphicFramePr>
        <p:xfrm>
          <a:off x="762000" y="2595563"/>
          <a:ext cx="7696200" cy="833437"/>
        </p:xfrm>
        <a:graphic>
          <a:graphicData uri="http://schemas.openxmlformats.org/presentationml/2006/ole">
            <p:oleObj spid="_x0000_s39970" name="Equation" r:id="rId4" imgW="2578100" imgH="292100" progId="Equation.3">
              <p:embed/>
            </p:oleObj>
          </a:graphicData>
        </a:graphic>
      </p:graphicFrame>
      <p:sp>
        <p:nvSpPr>
          <p:cNvPr id="64522" name="Text Box 10"/>
          <p:cNvSpPr txBox="1">
            <a:spLocks noChangeArrowheads="1"/>
          </p:cNvSpPr>
          <p:nvPr/>
        </p:nvSpPr>
        <p:spPr bwMode="auto">
          <a:xfrm>
            <a:off x="685800" y="5486400"/>
            <a:ext cx="8001000" cy="528638"/>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pPr>
            <a:r>
              <a:rPr kumimoji="1" lang="zh-CN" altLang="en-US" sz="2800" dirty="0">
                <a:latin typeface="黑体" pitchFamily="2" charset="-122"/>
                <a:ea typeface="黑体" pitchFamily="2" charset="-122"/>
              </a:rPr>
              <a:t>电势能的</a:t>
            </a:r>
            <a:r>
              <a:rPr kumimoji="1" lang="zh-CN" altLang="en-US" sz="2800" dirty="0">
                <a:solidFill>
                  <a:srgbClr val="CC0000"/>
                </a:solidFill>
                <a:latin typeface="黑体" pitchFamily="2" charset="-122"/>
                <a:ea typeface="黑体" pitchFamily="2" charset="-122"/>
              </a:rPr>
              <a:t>大小</a:t>
            </a:r>
            <a:r>
              <a:rPr kumimoji="1" lang="zh-CN" altLang="en-US" sz="2800" dirty="0">
                <a:latin typeface="黑体" pitchFamily="2" charset="-122"/>
                <a:ea typeface="黑体" pitchFamily="2" charset="-122"/>
              </a:rPr>
              <a:t>是</a:t>
            </a:r>
            <a:r>
              <a:rPr kumimoji="1" lang="zh-CN" altLang="en-US" sz="2800" dirty="0">
                <a:solidFill>
                  <a:srgbClr val="CC0000"/>
                </a:solidFill>
                <a:latin typeface="黑体" pitchFamily="2" charset="-122"/>
                <a:ea typeface="黑体" pitchFamily="2" charset="-122"/>
              </a:rPr>
              <a:t>相对</a:t>
            </a:r>
            <a:r>
              <a:rPr kumimoji="1" lang="zh-CN" altLang="en-US" sz="2800" dirty="0">
                <a:latin typeface="黑体" pitchFamily="2" charset="-122"/>
                <a:ea typeface="黑体" pitchFamily="2" charset="-122"/>
              </a:rPr>
              <a:t>的，电势能的</a:t>
            </a:r>
            <a:r>
              <a:rPr kumimoji="1" lang="zh-CN" altLang="en-US" sz="2800" dirty="0">
                <a:solidFill>
                  <a:srgbClr val="CC0000"/>
                </a:solidFill>
                <a:latin typeface="黑体" pitchFamily="2" charset="-122"/>
                <a:ea typeface="黑体" pitchFamily="2" charset="-122"/>
              </a:rPr>
              <a:t>差</a:t>
            </a:r>
            <a:r>
              <a:rPr kumimoji="1" lang="zh-CN" altLang="en-US" sz="2800" dirty="0">
                <a:latin typeface="黑体" pitchFamily="2" charset="-122"/>
                <a:ea typeface="黑体" pitchFamily="2" charset="-122"/>
              </a:rPr>
              <a:t>是</a:t>
            </a:r>
            <a:r>
              <a:rPr kumimoji="1" lang="zh-CN" altLang="en-US" sz="2800" dirty="0">
                <a:solidFill>
                  <a:srgbClr val="CC0000"/>
                </a:solidFill>
                <a:latin typeface="黑体" pitchFamily="2" charset="-122"/>
                <a:ea typeface="黑体" pitchFamily="2" charset="-122"/>
              </a:rPr>
              <a:t>绝对</a:t>
            </a:r>
            <a:r>
              <a:rPr kumimoji="1" lang="zh-CN" altLang="en-US" sz="2800" dirty="0">
                <a:latin typeface="黑体" pitchFamily="2" charset="-122"/>
                <a:ea typeface="黑体" pitchFamily="2" charset="-122"/>
              </a:rPr>
              <a:t>的</a:t>
            </a:r>
            <a:r>
              <a:rPr kumimoji="1" lang="en-US" altLang="zh-CN" sz="2800" dirty="0">
                <a:latin typeface="黑体" pitchFamily="2" charset="-122"/>
                <a:ea typeface="黑体" pitchFamily="2" charset="-122"/>
              </a:rPr>
              <a:t>.</a:t>
            </a:r>
          </a:p>
        </p:txBody>
      </p:sp>
      <p:grpSp>
        <p:nvGrpSpPr>
          <p:cNvPr id="2" name="Group 11"/>
          <p:cNvGrpSpPr>
            <a:grpSpLocks/>
          </p:cNvGrpSpPr>
          <p:nvPr/>
        </p:nvGrpSpPr>
        <p:grpSpPr bwMode="auto">
          <a:xfrm>
            <a:off x="1143000" y="3501008"/>
            <a:ext cx="2590800" cy="768350"/>
            <a:chOff x="336" y="2636"/>
            <a:chExt cx="1632" cy="484"/>
          </a:xfrm>
        </p:grpSpPr>
        <p:sp>
          <p:nvSpPr>
            <p:cNvPr id="64524" name="Text Box 12"/>
            <p:cNvSpPr txBox="1">
              <a:spLocks noChangeArrowheads="1"/>
            </p:cNvSpPr>
            <p:nvPr/>
          </p:nvSpPr>
          <p:spPr bwMode="auto">
            <a:xfrm>
              <a:off x="336" y="2640"/>
              <a:ext cx="528" cy="327"/>
            </a:xfrm>
            <a:prstGeom prst="rect">
              <a:avLst/>
            </a:prstGeom>
            <a:noFill/>
            <a:ln w="9525">
              <a:noFill/>
              <a:miter lim="800000"/>
              <a:headEnd/>
              <a:tailEnd/>
            </a:ln>
            <a:effectLst/>
          </p:spPr>
          <p:txBody>
            <a:bodyPr>
              <a:spAutoFit/>
            </a:bodyPr>
            <a:lstStyle/>
            <a:p>
              <a:pPr>
                <a:spcBef>
                  <a:spcPct val="50000"/>
                </a:spcBef>
              </a:pPr>
              <a:r>
                <a:rPr kumimoji="1" lang="zh-CN" altLang="en-US" sz="2800" dirty="0">
                  <a:solidFill>
                    <a:srgbClr val="FF0000"/>
                  </a:solidFill>
                  <a:latin typeface="黑体" pitchFamily="2" charset="-122"/>
                  <a:ea typeface="黑体" pitchFamily="2" charset="-122"/>
                </a:rPr>
                <a:t>令</a:t>
              </a:r>
            </a:p>
          </p:txBody>
        </p:sp>
        <p:graphicFrame>
          <p:nvGraphicFramePr>
            <p:cNvPr id="64525" name="Object 13"/>
            <p:cNvGraphicFramePr>
              <a:graphicFrameLocks noChangeAspect="1"/>
            </p:cNvGraphicFramePr>
            <p:nvPr/>
          </p:nvGraphicFramePr>
          <p:xfrm>
            <a:off x="1056" y="2636"/>
            <a:ext cx="912" cy="484"/>
          </p:xfrm>
          <a:graphic>
            <a:graphicData uri="http://schemas.openxmlformats.org/presentationml/2006/ole">
              <p:oleObj spid="_x0000_s39971" name="Equation" r:id="rId5" imgW="495085" imgH="241195" progId="Equation.3">
                <p:embed/>
              </p:oleObj>
            </a:graphicData>
          </a:graphic>
        </p:graphicFrame>
      </p:grpSp>
      <p:graphicFrame>
        <p:nvGraphicFramePr>
          <p:cNvPr id="64526" name="Object 14"/>
          <p:cNvGraphicFramePr>
            <a:graphicFrameLocks noChangeAspect="1"/>
          </p:cNvGraphicFramePr>
          <p:nvPr>
            <p:extLst>
              <p:ext uri="{D42A27DB-BD31-4B8C-83A1-F6EECF244321}">
                <p14:modId xmlns:p14="http://schemas.microsoft.com/office/powerpoint/2010/main" xmlns="" val="1946288327"/>
              </p:ext>
            </p:extLst>
          </p:nvPr>
        </p:nvGraphicFramePr>
        <p:xfrm>
          <a:off x="4495800" y="3501008"/>
          <a:ext cx="3073400" cy="838200"/>
        </p:xfrm>
        <a:graphic>
          <a:graphicData uri="http://schemas.openxmlformats.org/presentationml/2006/ole">
            <p:oleObj spid="_x0000_s39972" name="Equation" r:id="rId6" imgW="1066800" imgH="292100" progId="Equation.3">
              <p:embed/>
            </p:oleObj>
          </a:graphicData>
        </a:graphic>
      </p:graphicFrame>
      <p:grpSp>
        <p:nvGrpSpPr>
          <p:cNvPr id="3" name="组合 11"/>
          <p:cNvGrpSpPr/>
          <p:nvPr/>
        </p:nvGrpSpPr>
        <p:grpSpPr>
          <a:xfrm>
            <a:off x="381000" y="4191000"/>
            <a:ext cx="8458200" cy="1058585"/>
            <a:chOff x="381000" y="4191000"/>
            <a:chExt cx="8458200" cy="1058585"/>
          </a:xfrm>
        </p:grpSpPr>
        <p:sp>
          <p:nvSpPr>
            <p:cNvPr id="64528" name="Text Box 16"/>
            <p:cNvSpPr txBox="1">
              <a:spLocks noChangeArrowheads="1"/>
            </p:cNvSpPr>
            <p:nvPr/>
          </p:nvSpPr>
          <p:spPr bwMode="auto">
            <a:xfrm>
              <a:off x="381000" y="4267200"/>
              <a:ext cx="8458200" cy="982385"/>
            </a:xfrm>
            <a:prstGeom prst="rect">
              <a:avLst/>
            </a:prstGeom>
            <a:noFill/>
            <a:ln w="9525">
              <a:noFill/>
              <a:miter lim="800000"/>
              <a:headEnd/>
              <a:tailEnd/>
            </a:ln>
            <a:effectLst/>
          </p:spPr>
          <p:txBody>
            <a:bodyPr>
              <a:spAutoFit/>
            </a:bodyPr>
            <a:lstStyle/>
            <a:p>
              <a:pPr eaLnBrk="0" hangingPunct="0">
                <a:lnSpc>
                  <a:spcPct val="110000"/>
                </a:lnSpc>
                <a:spcBef>
                  <a:spcPct val="50000"/>
                </a:spcBef>
              </a:pPr>
              <a:r>
                <a:rPr kumimoji="1" lang="zh-CN" altLang="en-US" sz="2800" dirty="0">
                  <a:latin typeface="黑体" pitchFamily="2" charset="-122"/>
                  <a:ea typeface="黑体" pitchFamily="2" charset="-122"/>
                </a:rPr>
                <a:t>试验电荷   在电场中某点的电势能，在数值上就等于把它从该点移到零势能处静电场力所作的功</a:t>
              </a:r>
              <a:r>
                <a:rPr kumimoji="1" lang="en-US" altLang="zh-CN" sz="2800" dirty="0">
                  <a:latin typeface="黑体" pitchFamily="2" charset="-122"/>
                  <a:ea typeface="黑体" pitchFamily="2" charset="-122"/>
                </a:rPr>
                <a:t>.</a:t>
              </a:r>
            </a:p>
          </p:txBody>
        </p:sp>
        <p:graphicFrame>
          <p:nvGraphicFramePr>
            <p:cNvPr id="64529" name="Object 17"/>
            <p:cNvGraphicFramePr>
              <a:graphicFrameLocks noChangeAspect="1"/>
            </p:cNvGraphicFramePr>
            <p:nvPr/>
          </p:nvGraphicFramePr>
          <p:xfrm>
            <a:off x="1954213" y="4191000"/>
            <a:ext cx="484187" cy="685800"/>
          </p:xfrm>
          <a:graphic>
            <a:graphicData uri="http://schemas.openxmlformats.org/presentationml/2006/ole">
              <p:oleObj spid="_x0000_s39973" name="Equation" r:id="rId7" imgW="241195" imgH="330057" progId="Equation.3">
                <p:embed/>
              </p:oleObj>
            </a:graphicData>
          </a:graphic>
        </p:graphicFrame>
      </p:grpSp>
      <p:sp>
        <p:nvSpPr>
          <p:cNvPr id="4" name="TextBox 3"/>
          <p:cNvSpPr txBox="1"/>
          <p:nvPr/>
        </p:nvSpPr>
        <p:spPr>
          <a:xfrm>
            <a:off x="381000" y="1052736"/>
            <a:ext cx="1886744" cy="523220"/>
          </a:xfrm>
          <a:prstGeom prst="rect">
            <a:avLst/>
          </a:prstGeom>
          <a:noFill/>
        </p:spPr>
        <p:txBody>
          <a:bodyPr wrap="square" rtlCol="0">
            <a:spAutoFit/>
          </a:bodyPr>
          <a:lstStyle/>
          <a:p>
            <a:r>
              <a:rPr lang="en-US" altLang="zh-CN"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电势能</a:t>
            </a:r>
            <a:endPar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515"/>
                                        </p:tgtEl>
                                        <p:attrNameLst>
                                          <p:attrName>style.visibility</p:attrName>
                                        </p:attrNameLst>
                                      </p:cBhvr>
                                      <p:to>
                                        <p:strVal val="visible"/>
                                      </p:to>
                                    </p:set>
                                    <p:animEffect transition="in" filter="blinds(horizontal)">
                                      <p:cBhvr>
                                        <p:cTn id="7" dur="500"/>
                                        <p:tgtEl>
                                          <p:spTgt spid="6451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64516"/>
                                        </p:tgtEl>
                                        <p:attrNameLst>
                                          <p:attrName>style.visibility</p:attrName>
                                        </p:attrNameLst>
                                      </p:cBhvr>
                                      <p:to>
                                        <p:strVal val="visible"/>
                                      </p:to>
                                    </p:set>
                                    <p:animEffect transition="in" filter="strips(downRight)">
                                      <p:cBhvr>
                                        <p:cTn id="12" dur="500"/>
                                        <p:tgtEl>
                                          <p:spTgt spid="645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64526"/>
                                        </p:tgtEl>
                                        <p:attrNameLst>
                                          <p:attrName>style.visibility</p:attrName>
                                        </p:attrNameLst>
                                      </p:cBhvr>
                                      <p:to>
                                        <p:strVal val="visible"/>
                                      </p:to>
                                    </p:set>
                                    <p:animEffect transition="in" filter="blinds(vertical)">
                                      <p:cBhvr>
                                        <p:cTn id="22" dur="500"/>
                                        <p:tgtEl>
                                          <p:spTgt spid="6452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4522"/>
                                        </p:tgtEl>
                                        <p:attrNameLst>
                                          <p:attrName>style.visibility</p:attrName>
                                        </p:attrNameLst>
                                      </p:cBhvr>
                                      <p:to>
                                        <p:strVal val="visible"/>
                                      </p:to>
                                    </p:set>
                                    <p:animEffect transition="in" filter="blinds(horizontal)">
                                      <p:cBhvr>
                                        <p:cTn id="32" dur="500"/>
                                        <p:tgtEl>
                                          <p:spTgt spid="64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autoUpdateAnimBg="0"/>
      <p:bldP spid="64522"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5562600" y="1295400"/>
            <a:ext cx="3200400" cy="2514600"/>
            <a:chOff x="3600" y="528"/>
            <a:chExt cx="2016" cy="1584"/>
          </a:xfrm>
        </p:grpSpPr>
        <p:sp>
          <p:nvSpPr>
            <p:cNvPr id="67591" name="Rectangle 7"/>
            <p:cNvSpPr>
              <a:spLocks noChangeArrowheads="1"/>
            </p:cNvSpPr>
            <p:nvPr/>
          </p:nvSpPr>
          <p:spPr bwMode="auto">
            <a:xfrm>
              <a:off x="3600" y="528"/>
              <a:ext cx="2016" cy="1584"/>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67592" name="Freeform 8"/>
            <p:cNvSpPr>
              <a:spLocks/>
            </p:cNvSpPr>
            <p:nvPr/>
          </p:nvSpPr>
          <p:spPr bwMode="auto">
            <a:xfrm>
              <a:off x="3734" y="624"/>
              <a:ext cx="1166" cy="881"/>
            </a:xfrm>
            <a:custGeom>
              <a:avLst/>
              <a:gdLst/>
              <a:ahLst/>
              <a:cxnLst>
                <a:cxn ang="0">
                  <a:pos x="0" y="1008"/>
                </a:cxn>
                <a:cxn ang="0">
                  <a:pos x="384" y="912"/>
                </a:cxn>
                <a:cxn ang="0">
                  <a:pos x="720" y="768"/>
                </a:cxn>
                <a:cxn ang="0">
                  <a:pos x="960" y="576"/>
                </a:cxn>
                <a:cxn ang="0">
                  <a:pos x="1248" y="288"/>
                </a:cxn>
                <a:cxn ang="0">
                  <a:pos x="1488" y="0"/>
                </a:cxn>
              </a:cxnLst>
              <a:rect l="0" t="0" r="r" b="b"/>
              <a:pathLst>
                <a:path w="1488" h="1008">
                  <a:moveTo>
                    <a:pt x="0" y="1008"/>
                  </a:moveTo>
                  <a:cubicBezTo>
                    <a:pt x="132" y="980"/>
                    <a:pt x="264" y="952"/>
                    <a:pt x="384" y="912"/>
                  </a:cubicBezTo>
                  <a:cubicBezTo>
                    <a:pt x="504" y="872"/>
                    <a:pt x="624" y="824"/>
                    <a:pt x="720" y="768"/>
                  </a:cubicBezTo>
                  <a:cubicBezTo>
                    <a:pt x="816" y="712"/>
                    <a:pt x="872" y="656"/>
                    <a:pt x="960" y="576"/>
                  </a:cubicBezTo>
                  <a:cubicBezTo>
                    <a:pt x="1048" y="496"/>
                    <a:pt x="1160" y="384"/>
                    <a:pt x="1248" y="288"/>
                  </a:cubicBezTo>
                  <a:cubicBezTo>
                    <a:pt x="1336" y="192"/>
                    <a:pt x="1448" y="48"/>
                    <a:pt x="1488" y="0"/>
                  </a:cubicBezTo>
                </a:path>
              </a:pathLst>
            </a:custGeom>
            <a:noFill/>
            <a:ln w="19050" cmpd="sng">
              <a:solidFill>
                <a:srgbClr val="CC0099"/>
              </a:solidFill>
              <a:round/>
              <a:headEnd type="none" w="med" len="med"/>
              <a:tailEnd type="triangle" w="sm" len="lg"/>
            </a:ln>
            <a:effectLst/>
          </p:spPr>
          <p:txBody>
            <a:bodyPr wrap="none" anchor="ctr"/>
            <a:lstStyle/>
            <a:p>
              <a:endParaRPr lang="zh-CN" altLang="en-US"/>
            </a:p>
          </p:txBody>
        </p:sp>
        <p:sp>
          <p:nvSpPr>
            <p:cNvPr id="67593" name="Freeform 9"/>
            <p:cNvSpPr>
              <a:spLocks/>
            </p:cNvSpPr>
            <p:nvPr/>
          </p:nvSpPr>
          <p:spPr bwMode="auto">
            <a:xfrm>
              <a:off x="3696" y="1149"/>
              <a:ext cx="1624" cy="608"/>
            </a:xfrm>
            <a:custGeom>
              <a:avLst/>
              <a:gdLst/>
              <a:ahLst/>
              <a:cxnLst>
                <a:cxn ang="0">
                  <a:pos x="0" y="696"/>
                </a:cxn>
                <a:cxn ang="0">
                  <a:pos x="336" y="552"/>
                </a:cxn>
                <a:cxn ang="0">
                  <a:pos x="720" y="360"/>
                </a:cxn>
                <a:cxn ang="0">
                  <a:pos x="1056" y="224"/>
                </a:cxn>
                <a:cxn ang="0">
                  <a:pos x="1344" y="120"/>
                </a:cxn>
                <a:cxn ang="0">
                  <a:pos x="1920" y="24"/>
                </a:cxn>
                <a:cxn ang="0">
                  <a:pos x="2072" y="0"/>
                </a:cxn>
              </a:cxnLst>
              <a:rect l="0" t="0" r="r" b="b"/>
              <a:pathLst>
                <a:path w="2072" h="696">
                  <a:moveTo>
                    <a:pt x="0" y="696"/>
                  </a:moveTo>
                  <a:cubicBezTo>
                    <a:pt x="108" y="652"/>
                    <a:pt x="216" y="608"/>
                    <a:pt x="336" y="552"/>
                  </a:cubicBezTo>
                  <a:cubicBezTo>
                    <a:pt x="456" y="496"/>
                    <a:pt x="600" y="415"/>
                    <a:pt x="720" y="360"/>
                  </a:cubicBezTo>
                  <a:cubicBezTo>
                    <a:pt x="840" y="305"/>
                    <a:pt x="952" y="264"/>
                    <a:pt x="1056" y="224"/>
                  </a:cubicBezTo>
                  <a:cubicBezTo>
                    <a:pt x="1160" y="184"/>
                    <a:pt x="1200" y="153"/>
                    <a:pt x="1344" y="120"/>
                  </a:cubicBezTo>
                  <a:cubicBezTo>
                    <a:pt x="1488" y="87"/>
                    <a:pt x="1799" y="44"/>
                    <a:pt x="1920" y="24"/>
                  </a:cubicBezTo>
                  <a:cubicBezTo>
                    <a:pt x="2041" y="4"/>
                    <a:pt x="2040" y="5"/>
                    <a:pt x="2072" y="0"/>
                  </a:cubicBezTo>
                </a:path>
              </a:pathLst>
            </a:custGeom>
            <a:noFill/>
            <a:ln w="19050" cmpd="sng">
              <a:solidFill>
                <a:srgbClr val="CC0099"/>
              </a:solidFill>
              <a:round/>
              <a:headEnd type="none" w="med" len="med"/>
              <a:tailEnd type="triangle" w="sm" len="lg"/>
            </a:ln>
            <a:effectLst/>
          </p:spPr>
          <p:txBody>
            <a:bodyPr wrap="none" anchor="ctr"/>
            <a:lstStyle/>
            <a:p>
              <a:endParaRPr lang="zh-CN" altLang="en-US"/>
            </a:p>
          </p:txBody>
        </p:sp>
        <p:sp>
          <p:nvSpPr>
            <p:cNvPr id="67594" name="Freeform 10"/>
            <p:cNvSpPr>
              <a:spLocks/>
            </p:cNvSpPr>
            <p:nvPr/>
          </p:nvSpPr>
          <p:spPr bwMode="auto">
            <a:xfrm>
              <a:off x="3884" y="1550"/>
              <a:ext cx="1656" cy="466"/>
            </a:xfrm>
            <a:custGeom>
              <a:avLst/>
              <a:gdLst/>
              <a:ahLst/>
              <a:cxnLst>
                <a:cxn ang="0">
                  <a:pos x="0" y="533"/>
                </a:cxn>
                <a:cxn ang="0">
                  <a:pos x="384" y="197"/>
                </a:cxn>
                <a:cxn ang="0">
                  <a:pos x="768" y="53"/>
                </a:cxn>
                <a:cxn ang="0">
                  <a:pos x="1296" y="5"/>
                </a:cxn>
                <a:cxn ang="0">
                  <a:pos x="1672" y="21"/>
                </a:cxn>
                <a:cxn ang="0">
                  <a:pos x="2112" y="101"/>
                </a:cxn>
              </a:cxnLst>
              <a:rect l="0" t="0" r="r" b="b"/>
              <a:pathLst>
                <a:path w="2112" h="533">
                  <a:moveTo>
                    <a:pt x="0" y="533"/>
                  </a:moveTo>
                  <a:cubicBezTo>
                    <a:pt x="136" y="401"/>
                    <a:pt x="256" y="277"/>
                    <a:pt x="384" y="197"/>
                  </a:cubicBezTo>
                  <a:cubicBezTo>
                    <a:pt x="512" y="117"/>
                    <a:pt x="616" y="85"/>
                    <a:pt x="768" y="53"/>
                  </a:cubicBezTo>
                  <a:cubicBezTo>
                    <a:pt x="920" y="21"/>
                    <a:pt x="1145" y="10"/>
                    <a:pt x="1296" y="5"/>
                  </a:cubicBezTo>
                  <a:cubicBezTo>
                    <a:pt x="1447" y="0"/>
                    <a:pt x="1536" y="5"/>
                    <a:pt x="1672" y="21"/>
                  </a:cubicBezTo>
                  <a:cubicBezTo>
                    <a:pt x="1808" y="37"/>
                    <a:pt x="2020" y="84"/>
                    <a:pt x="2112" y="101"/>
                  </a:cubicBezTo>
                </a:path>
              </a:pathLst>
            </a:custGeom>
            <a:noFill/>
            <a:ln w="19050" cmpd="sng">
              <a:solidFill>
                <a:srgbClr val="CC0099"/>
              </a:solidFill>
              <a:round/>
              <a:headEnd type="none" w="med" len="med"/>
              <a:tailEnd type="triangle" w="sm" len="lg"/>
            </a:ln>
            <a:effectLst/>
          </p:spPr>
          <p:txBody>
            <a:bodyPr wrap="none" anchor="ctr"/>
            <a:lstStyle/>
            <a:p>
              <a:endParaRPr lang="zh-CN" altLang="en-US"/>
            </a:p>
          </p:txBody>
        </p:sp>
        <p:sp>
          <p:nvSpPr>
            <p:cNvPr id="67595" name="Freeform 11"/>
            <p:cNvSpPr>
              <a:spLocks/>
            </p:cNvSpPr>
            <p:nvPr/>
          </p:nvSpPr>
          <p:spPr bwMode="auto">
            <a:xfrm>
              <a:off x="3734" y="708"/>
              <a:ext cx="865" cy="479"/>
            </a:xfrm>
            <a:custGeom>
              <a:avLst/>
              <a:gdLst/>
              <a:ahLst/>
              <a:cxnLst>
                <a:cxn ang="0">
                  <a:pos x="0" y="432"/>
                </a:cxn>
                <a:cxn ang="0">
                  <a:pos x="176" y="504"/>
                </a:cxn>
                <a:cxn ang="0">
                  <a:pos x="432" y="528"/>
                </a:cxn>
                <a:cxn ang="0">
                  <a:pos x="768" y="384"/>
                </a:cxn>
                <a:cxn ang="0">
                  <a:pos x="1104" y="0"/>
                </a:cxn>
              </a:cxnLst>
              <a:rect l="0" t="0" r="r" b="b"/>
              <a:pathLst>
                <a:path w="1104" h="548">
                  <a:moveTo>
                    <a:pt x="0" y="432"/>
                  </a:moveTo>
                  <a:cubicBezTo>
                    <a:pt x="29" y="444"/>
                    <a:pt x="104" y="488"/>
                    <a:pt x="176" y="504"/>
                  </a:cubicBezTo>
                  <a:cubicBezTo>
                    <a:pt x="248" y="520"/>
                    <a:pt x="333" y="548"/>
                    <a:pt x="432" y="528"/>
                  </a:cubicBezTo>
                  <a:cubicBezTo>
                    <a:pt x="531" y="508"/>
                    <a:pt x="656" y="472"/>
                    <a:pt x="768" y="384"/>
                  </a:cubicBezTo>
                  <a:cubicBezTo>
                    <a:pt x="880" y="296"/>
                    <a:pt x="1048" y="64"/>
                    <a:pt x="1104" y="0"/>
                  </a:cubicBezTo>
                </a:path>
              </a:pathLst>
            </a:custGeom>
            <a:noFill/>
            <a:ln w="19050" cmpd="sng">
              <a:solidFill>
                <a:srgbClr val="CC0099"/>
              </a:solidFill>
              <a:round/>
              <a:headEnd type="none" w="med" len="med"/>
              <a:tailEnd type="triangle" w="sm" len="lg"/>
            </a:ln>
            <a:effectLst/>
          </p:spPr>
          <p:txBody>
            <a:bodyPr wrap="none" anchor="ctr"/>
            <a:lstStyle/>
            <a:p>
              <a:endParaRPr lang="zh-CN" altLang="en-US"/>
            </a:p>
          </p:txBody>
        </p:sp>
        <p:graphicFrame>
          <p:nvGraphicFramePr>
            <p:cNvPr id="67596" name="Object 12"/>
            <p:cNvGraphicFramePr>
              <a:graphicFrameLocks noChangeAspect="1"/>
            </p:cNvGraphicFramePr>
            <p:nvPr/>
          </p:nvGraphicFramePr>
          <p:xfrm>
            <a:off x="5136" y="1152"/>
            <a:ext cx="307" cy="432"/>
          </p:xfrm>
          <a:graphic>
            <a:graphicData uri="http://schemas.openxmlformats.org/presentationml/2006/ole">
              <p:oleObj spid="_x0000_s41018" name="公式" r:id="rId3" imgW="122040" imgH="154800" progId="Equation.3">
                <p:embed/>
              </p:oleObj>
            </a:graphicData>
          </a:graphic>
        </p:graphicFrame>
        <p:sp>
          <p:nvSpPr>
            <p:cNvPr id="67597" name="Arc 13"/>
            <p:cNvSpPr>
              <a:spLocks/>
            </p:cNvSpPr>
            <p:nvPr/>
          </p:nvSpPr>
          <p:spPr bwMode="auto">
            <a:xfrm flipV="1">
              <a:off x="4032" y="847"/>
              <a:ext cx="768" cy="8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00FF"/>
              </a:solidFill>
              <a:prstDash val="dash"/>
              <a:round/>
              <a:headEnd/>
              <a:tailEnd type="none" w="sm" len="lg"/>
            </a:ln>
            <a:effectLst/>
          </p:spPr>
          <p:txBody>
            <a:bodyPr wrap="none" anchor="ctr"/>
            <a:lstStyle/>
            <a:p>
              <a:endParaRPr lang="zh-CN" altLang="en-US"/>
            </a:p>
          </p:txBody>
        </p:sp>
        <p:sp>
          <p:nvSpPr>
            <p:cNvPr id="67598" name="Oval 14"/>
            <p:cNvSpPr>
              <a:spLocks noChangeArrowheads="1"/>
            </p:cNvSpPr>
            <p:nvPr/>
          </p:nvSpPr>
          <p:spPr bwMode="auto">
            <a:xfrm>
              <a:off x="3984" y="1607"/>
              <a:ext cx="96" cy="89"/>
            </a:xfrm>
            <a:prstGeom prst="ellipse">
              <a:avLst/>
            </a:prstGeom>
            <a:solidFill>
              <a:srgbClr val="FF3300"/>
            </a:solidFill>
            <a:ln w="28575">
              <a:solidFill>
                <a:schemeClr val="tx1"/>
              </a:solidFill>
              <a:round/>
              <a:headEnd/>
              <a:tailEnd/>
            </a:ln>
            <a:effectLst/>
          </p:spPr>
          <p:txBody>
            <a:bodyPr wrap="none" anchor="ctr"/>
            <a:lstStyle/>
            <a:p>
              <a:endParaRPr lang="zh-CN" altLang="en-US"/>
            </a:p>
          </p:txBody>
        </p:sp>
        <p:sp>
          <p:nvSpPr>
            <p:cNvPr id="67599" name="Oval 15"/>
            <p:cNvSpPr>
              <a:spLocks noChangeArrowheads="1"/>
            </p:cNvSpPr>
            <p:nvPr/>
          </p:nvSpPr>
          <p:spPr bwMode="auto">
            <a:xfrm>
              <a:off x="4752" y="847"/>
              <a:ext cx="96" cy="90"/>
            </a:xfrm>
            <a:prstGeom prst="ellipse">
              <a:avLst/>
            </a:prstGeom>
            <a:noFill/>
            <a:ln w="28575">
              <a:solidFill>
                <a:srgbClr val="FF3300"/>
              </a:solidFill>
              <a:round/>
              <a:headEnd/>
              <a:tailEnd/>
            </a:ln>
            <a:effectLst/>
          </p:spPr>
          <p:txBody>
            <a:bodyPr wrap="none" anchor="ctr"/>
            <a:lstStyle/>
            <a:p>
              <a:endParaRPr lang="zh-CN" altLang="en-US"/>
            </a:p>
          </p:txBody>
        </p:sp>
        <p:graphicFrame>
          <p:nvGraphicFramePr>
            <p:cNvPr id="67600" name="Object 16"/>
            <p:cNvGraphicFramePr>
              <a:graphicFrameLocks noChangeAspect="1"/>
            </p:cNvGraphicFramePr>
            <p:nvPr/>
          </p:nvGraphicFramePr>
          <p:xfrm>
            <a:off x="3888" y="1205"/>
            <a:ext cx="309" cy="402"/>
          </p:xfrm>
          <a:graphic>
            <a:graphicData uri="http://schemas.openxmlformats.org/presentationml/2006/ole">
              <p:oleObj spid="_x0000_s41019" name="公式" r:id="rId4" imgW="165028" imgH="228501" progId="Equation.3">
                <p:embed/>
              </p:oleObj>
            </a:graphicData>
          </a:graphic>
        </p:graphicFrame>
        <p:sp>
          <p:nvSpPr>
            <p:cNvPr id="67601" name="Line 17"/>
            <p:cNvSpPr>
              <a:spLocks noChangeShapeType="1"/>
            </p:cNvSpPr>
            <p:nvPr/>
          </p:nvSpPr>
          <p:spPr bwMode="auto">
            <a:xfrm flipV="1">
              <a:off x="4560" y="1339"/>
              <a:ext cx="96" cy="89"/>
            </a:xfrm>
            <a:prstGeom prst="line">
              <a:avLst/>
            </a:prstGeom>
            <a:noFill/>
            <a:ln w="38100">
              <a:solidFill>
                <a:srgbClr val="0000FF"/>
              </a:solidFill>
              <a:round/>
              <a:headEnd/>
              <a:tailEnd type="triangle" w="sm" len="lg"/>
            </a:ln>
            <a:effectLst/>
          </p:spPr>
          <p:txBody>
            <a:bodyPr wrap="none" anchor="ctr"/>
            <a:lstStyle/>
            <a:p>
              <a:endParaRPr lang="zh-CN" altLang="en-US"/>
            </a:p>
          </p:txBody>
        </p:sp>
        <p:graphicFrame>
          <p:nvGraphicFramePr>
            <p:cNvPr id="67602" name="Object 18"/>
            <p:cNvGraphicFramePr>
              <a:graphicFrameLocks noChangeAspect="1"/>
            </p:cNvGraphicFramePr>
            <p:nvPr/>
          </p:nvGraphicFramePr>
          <p:xfrm>
            <a:off x="3696" y="1632"/>
            <a:ext cx="314" cy="340"/>
          </p:xfrm>
          <a:graphic>
            <a:graphicData uri="http://schemas.openxmlformats.org/presentationml/2006/ole">
              <p:oleObj spid="_x0000_s41020" name="Equation" r:id="rId5" imgW="152268" imgH="164957" progId="Equation.3">
                <p:embed/>
              </p:oleObj>
            </a:graphicData>
          </a:graphic>
        </p:graphicFrame>
        <p:graphicFrame>
          <p:nvGraphicFramePr>
            <p:cNvPr id="67603" name="Object 19"/>
            <p:cNvGraphicFramePr>
              <a:graphicFrameLocks noChangeAspect="1"/>
            </p:cNvGraphicFramePr>
            <p:nvPr/>
          </p:nvGraphicFramePr>
          <p:xfrm>
            <a:off x="4896" y="720"/>
            <a:ext cx="314" cy="340"/>
          </p:xfrm>
          <a:graphic>
            <a:graphicData uri="http://schemas.openxmlformats.org/presentationml/2006/ole">
              <p:oleObj spid="_x0000_s41021" name="Equation" r:id="rId6" imgW="152268" imgH="164957" progId="Equation.3">
                <p:embed/>
              </p:oleObj>
            </a:graphicData>
          </a:graphic>
        </p:graphicFrame>
      </p:grpSp>
      <p:graphicFrame>
        <p:nvGraphicFramePr>
          <p:cNvPr id="67605" name="Object 21"/>
          <p:cNvGraphicFramePr>
            <a:graphicFrameLocks noChangeAspect="1"/>
          </p:cNvGraphicFramePr>
          <p:nvPr/>
        </p:nvGraphicFramePr>
        <p:xfrm>
          <a:off x="1985978" y="4306902"/>
          <a:ext cx="4800600" cy="1265238"/>
        </p:xfrm>
        <a:graphic>
          <a:graphicData uri="http://schemas.openxmlformats.org/presentationml/2006/ole">
            <p:oleObj spid="_x0000_s41022" name="Equation" r:id="rId7" imgW="1549400" imgH="457200" progId="Equation.3">
              <p:embed/>
            </p:oleObj>
          </a:graphicData>
        </a:graphic>
      </p:graphicFrame>
      <p:graphicFrame>
        <p:nvGraphicFramePr>
          <p:cNvPr id="67609" name="Object 25"/>
          <p:cNvGraphicFramePr>
            <a:graphicFrameLocks noChangeAspect="1"/>
          </p:cNvGraphicFramePr>
          <p:nvPr>
            <p:extLst>
              <p:ext uri="{D42A27DB-BD31-4B8C-83A1-F6EECF244321}">
                <p14:modId xmlns:p14="http://schemas.microsoft.com/office/powerpoint/2010/main" xmlns="" val="883129900"/>
              </p:ext>
            </p:extLst>
          </p:nvPr>
        </p:nvGraphicFramePr>
        <p:xfrm>
          <a:off x="533400" y="3675682"/>
          <a:ext cx="4929188" cy="833438"/>
        </p:xfrm>
        <a:graphic>
          <a:graphicData uri="http://schemas.openxmlformats.org/presentationml/2006/ole">
            <p:oleObj spid="_x0000_s41023" name="Equation" r:id="rId8" imgW="1651000" imgH="292100" progId="Equation.3">
              <p:embed/>
            </p:oleObj>
          </a:graphicData>
        </a:graphic>
      </p:graphicFrame>
      <p:sp>
        <p:nvSpPr>
          <p:cNvPr id="28" name="Text Box 5"/>
          <p:cNvSpPr txBox="1">
            <a:spLocks noChangeArrowheads="1"/>
          </p:cNvSpPr>
          <p:nvPr/>
        </p:nvSpPr>
        <p:spPr bwMode="auto">
          <a:xfrm>
            <a:off x="168017" y="993412"/>
            <a:ext cx="5029200" cy="2376035"/>
          </a:xfrm>
          <a:prstGeom prst="rect">
            <a:avLst/>
          </a:prstGeom>
          <a:noFill/>
          <a:ln w="9525">
            <a:noFill/>
            <a:miter lim="800000"/>
            <a:headEnd/>
            <a:tailEnd/>
          </a:ln>
          <a:effectLst/>
        </p:spPr>
        <p:txBody>
          <a:bodyPr>
            <a:spAutoFit/>
          </a:bodyPr>
          <a:lstStyle/>
          <a:p>
            <a:pPr>
              <a:lnSpc>
                <a:spcPct val="120000"/>
              </a:lnSpc>
              <a:spcBef>
                <a:spcPct val="50000"/>
              </a:spcBef>
              <a:buClr>
                <a:srgbClr val="0000FF"/>
              </a:buClr>
            </a:pPr>
            <a:r>
              <a:rPr lang="en-US" altLang="zh-CN" sz="2800" dirty="0" smtClean="0">
                <a:solidFill>
                  <a:srgbClr val="FF0000"/>
                </a:solidFill>
                <a:latin typeface="黑体" pitchFamily="49" charset="-122"/>
                <a:ea typeface="黑体" pitchFamily="49" charset="-122"/>
              </a:rPr>
              <a:t>  2 </a:t>
            </a:r>
            <a:r>
              <a:rPr lang="zh-CN" altLang="en-US" sz="2800" dirty="0" smtClean="0">
                <a:solidFill>
                  <a:srgbClr val="FF0000"/>
                </a:solidFill>
                <a:latin typeface="黑体" pitchFamily="49" charset="-122"/>
                <a:ea typeface="黑体" pitchFamily="49" charset="-122"/>
              </a:rPr>
              <a:t>电势</a:t>
            </a:r>
            <a:endParaRPr lang="en-US" altLang="zh-CN" sz="2800" dirty="0">
              <a:solidFill>
                <a:srgbClr val="FF0000"/>
              </a:solidFill>
              <a:latin typeface="黑体" pitchFamily="49" charset="-122"/>
              <a:ea typeface="黑体" pitchFamily="49" charset="-122"/>
            </a:endParaRPr>
          </a:p>
          <a:p>
            <a:pPr>
              <a:lnSpc>
                <a:spcPct val="120000"/>
              </a:lnSpc>
              <a:spcBef>
                <a:spcPct val="50000"/>
              </a:spcBef>
              <a:buClr>
                <a:srgbClr val="0000FF"/>
              </a:buClr>
            </a:pPr>
            <a:r>
              <a:rPr lang="zh-CN" altLang="en-US" sz="2800" dirty="0" smtClean="0">
                <a:latin typeface="黑体" pitchFamily="49" charset="-122"/>
                <a:ea typeface="黑体" pitchFamily="49" charset="-122"/>
              </a:rPr>
              <a:t>静电场</a:t>
            </a:r>
            <a:r>
              <a:rPr lang="zh-CN" altLang="en-US" sz="2800" dirty="0">
                <a:latin typeface="黑体" pitchFamily="49" charset="-122"/>
                <a:ea typeface="黑体" pitchFamily="49" charset="-122"/>
              </a:rPr>
              <a:t>的保守性意味着，对静电场来说，存在着一个由电场中各点</a:t>
            </a:r>
            <a:r>
              <a:rPr lang="zh-CN" altLang="en-US" sz="2800" dirty="0">
                <a:solidFill>
                  <a:srgbClr val="FF0000"/>
                </a:solidFill>
                <a:latin typeface="黑体" pitchFamily="49" charset="-122"/>
                <a:ea typeface="黑体" pitchFamily="49" charset="-122"/>
              </a:rPr>
              <a:t>位置决定</a:t>
            </a:r>
            <a:r>
              <a:rPr lang="zh-CN" altLang="en-US" sz="2800" dirty="0">
                <a:latin typeface="黑体" pitchFamily="49" charset="-122"/>
                <a:ea typeface="黑体" pitchFamily="49" charset="-122"/>
              </a:rPr>
              <a:t>的</a:t>
            </a:r>
            <a:r>
              <a:rPr lang="zh-CN" altLang="en-US" sz="2800" dirty="0">
                <a:solidFill>
                  <a:srgbClr val="FF0000"/>
                </a:solidFill>
                <a:latin typeface="黑体" pitchFamily="49" charset="-122"/>
                <a:ea typeface="黑体" pitchFamily="49" charset="-122"/>
              </a:rPr>
              <a:t>标量</a:t>
            </a:r>
            <a:r>
              <a:rPr lang="zh-CN" altLang="en-US" sz="2800" dirty="0">
                <a:latin typeface="黑体" pitchFamily="49" charset="-122"/>
                <a:ea typeface="黑体" pitchFamily="49" charset="-122"/>
              </a:rPr>
              <a:t>函数.</a:t>
            </a:r>
          </a:p>
        </p:txBody>
      </p:sp>
      <p:grpSp>
        <p:nvGrpSpPr>
          <p:cNvPr id="3" name="Group 30"/>
          <p:cNvGrpSpPr>
            <a:grpSpLocks/>
          </p:cNvGrpSpPr>
          <p:nvPr/>
        </p:nvGrpSpPr>
        <p:grpSpPr bwMode="auto">
          <a:xfrm>
            <a:off x="685800" y="5572140"/>
            <a:ext cx="7696200" cy="609600"/>
            <a:chOff x="288" y="3744"/>
            <a:chExt cx="4848" cy="384"/>
          </a:xfrm>
        </p:grpSpPr>
        <p:sp>
          <p:nvSpPr>
            <p:cNvPr id="31" name="Text Box 23"/>
            <p:cNvSpPr txBox="1">
              <a:spLocks noChangeArrowheads="1"/>
            </p:cNvSpPr>
            <p:nvPr/>
          </p:nvSpPr>
          <p:spPr bwMode="auto">
            <a:xfrm>
              <a:off x="288" y="3792"/>
              <a:ext cx="4848" cy="327"/>
            </a:xfrm>
            <a:prstGeom prst="rect">
              <a:avLst/>
            </a:prstGeom>
            <a:noFill/>
            <a:ln w="9525">
              <a:noFill/>
              <a:miter lim="800000"/>
              <a:headEnd/>
              <a:tailEnd/>
            </a:ln>
            <a:effectLst/>
          </p:spPr>
          <p:txBody>
            <a:bodyPr>
              <a:spAutoFit/>
            </a:bodyPr>
            <a:lstStyle/>
            <a:p>
              <a:pPr>
                <a:spcBef>
                  <a:spcPct val="50000"/>
                </a:spcBef>
              </a:pPr>
              <a:r>
                <a:rPr kumimoji="1" lang="zh-CN" altLang="zh-CN" sz="2800" dirty="0">
                  <a:solidFill>
                    <a:schemeClr val="tx1"/>
                  </a:solidFill>
                  <a:latin typeface="黑体" pitchFamily="49" charset="-122"/>
                  <a:ea typeface="黑体" pitchFamily="49" charset="-122"/>
                </a:rPr>
                <a:t>此积分大小与   无关</a:t>
              </a:r>
              <a:r>
                <a:rPr kumimoji="1" lang="zh-CN" altLang="en-US" sz="2800" dirty="0">
                  <a:solidFill>
                    <a:schemeClr val="tx1"/>
                  </a:solidFill>
                  <a:latin typeface="黑体" pitchFamily="49" charset="-122"/>
                  <a:ea typeface="黑体" pitchFamily="49" charset="-122"/>
                </a:rPr>
                <a:t>，仅与 </a:t>
              </a:r>
              <a:r>
                <a:rPr kumimoji="1" lang="en-US" altLang="zh-CN" sz="2800" dirty="0">
                  <a:solidFill>
                    <a:schemeClr val="tx1"/>
                  </a:solidFill>
                  <a:latin typeface="Times New Roman" pitchFamily="18" charset="0"/>
                  <a:ea typeface="黑体" pitchFamily="49" charset="-122"/>
                  <a:cs typeface="Times New Roman" pitchFamily="18" charset="0"/>
                </a:rPr>
                <a:t>A、B</a:t>
              </a:r>
              <a:r>
                <a:rPr kumimoji="1" lang="en-US" altLang="zh-CN" sz="2800" dirty="0">
                  <a:solidFill>
                    <a:schemeClr val="tx1"/>
                  </a:solidFill>
                  <a:latin typeface="黑体" pitchFamily="49" charset="-122"/>
                  <a:ea typeface="黑体" pitchFamily="49" charset="-122"/>
                </a:rPr>
                <a:t> </a:t>
              </a:r>
              <a:r>
                <a:rPr kumimoji="1" lang="zh-CN" altLang="en-US" sz="2800" dirty="0">
                  <a:solidFill>
                    <a:schemeClr val="tx1"/>
                  </a:solidFill>
                  <a:latin typeface="黑体" pitchFamily="49" charset="-122"/>
                  <a:ea typeface="黑体" pitchFamily="49" charset="-122"/>
                </a:rPr>
                <a:t>位置有关.</a:t>
              </a:r>
            </a:p>
          </p:txBody>
        </p:sp>
        <p:graphicFrame>
          <p:nvGraphicFramePr>
            <p:cNvPr id="32" name="Object 24"/>
            <p:cNvGraphicFramePr>
              <a:graphicFrameLocks noChangeAspect="1"/>
            </p:cNvGraphicFramePr>
            <p:nvPr/>
          </p:nvGraphicFramePr>
          <p:xfrm>
            <a:off x="1776" y="3744"/>
            <a:ext cx="299" cy="384"/>
          </p:xfrm>
          <a:graphic>
            <a:graphicData uri="http://schemas.openxmlformats.org/presentationml/2006/ole">
              <p:oleObj spid="_x0000_s41024" name="公式" r:id="rId9" imgW="241195" imgH="330057" progId="Equation.3">
                <p:embed/>
              </p:oleObj>
            </a:graphicData>
          </a:graphic>
        </p:graphicFrame>
      </p:grpSp>
      <p:sp>
        <p:nvSpPr>
          <p:cNvPr id="33" name="右箭头 32"/>
          <p:cNvSpPr/>
          <p:nvPr/>
        </p:nvSpPr>
        <p:spPr>
          <a:xfrm>
            <a:off x="642910" y="4714884"/>
            <a:ext cx="1071570" cy="42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 Box 2"/>
          <p:cNvSpPr txBox="1">
            <a:spLocks noChangeArrowheads="1"/>
          </p:cNvSpPr>
          <p:nvPr/>
        </p:nvSpPr>
        <p:spPr bwMode="auto">
          <a:xfrm>
            <a:off x="533400" y="179929"/>
            <a:ext cx="4686672" cy="584775"/>
          </a:xfrm>
          <a:prstGeom prst="rect">
            <a:avLst/>
          </a:prstGeom>
          <a:noFill/>
          <a:ln w="9525">
            <a:noFill/>
            <a:miter lim="800000"/>
            <a:headEnd/>
            <a:tailEnd/>
          </a:ln>
          <a:effectLst/>
        </p:spPr>
        <p:txBody>
          <a:bodyPr wrap="square">
            <a:spAutoFit/>
          </a:bodyPr>
          <a:lstStyle/>
          <a:p>
            <a:pPr>
              <a:spcBef>
                <a:spcPct val="50000"/>
              </a:spcBef>
            </a:pPr>
            <a:r>
              <a:rPr kumimoji="1" lang="zh-CN" altLang="en-US" sz="3200" b="1" dirty="0">
                <a:solidFill>
                  <a:srgbClr val="00B050"/>
                </a:solidFill>
                <a:latin typeface="黑体" pitchFamily="2" charset="-122"/>
                <a:ea typeface="黑体" pitchFamily="2" charset="-122"/>
              </a:rPr>
              <a:t>二</a:t>
            </a:r>
            <a:r>
              <a:rPr kumimoji="1" lang="zh-CN" altLang="en-US" sz="3200" b="1" dirty="0" smtClean="0">
                <a:solidFill>
                  <a:srgbClr val="00B050"/>
                </a:solidFill>
                <a:latin typeface="黑体" pitchFamily="2" charset="-122"/>
                <a:ea typeface="黑体" pitchFamily="2" charset="-122"/>
              </a:rPr>
              <a:t> 电势差和电势</a:t>
            </a:r>
            <a:endParaRPr kumimoji="1" lang="zh-CN" altLang="en-US" sz="3200" b="1" dirty="0">
              <a:solidFill>
                <a:srgbClr val="00B050"/>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67609"/>
                                        </p:tgtEl>
                                        <p:attrNameLst>
                                          <p:attrName>style.visibility</p:attrName>
                                        </p:attrNameLst>
                                      </p:cBhvr>
                                      <p:to>
                                        <p:strVal val="visible"/>
                                      </p:to>
                                    </p:set>
                                    <p:animEffect transition="in" filter="strips(downRight)">
                                      <p:cBhvr>
                                        <p:cTn id="17" dur="500"/>
                                        <p:tgtEl>
                                          <p:spTgt spid="6760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67605"/>
                                        </p:tgtEl>
                                        <p:attrNameLst>
                                          <p:attrName>style.visibility</p:attrName>
                                        </p:attrNameLst>
                                      </p:cBhvr>
                                      <p:to>
                                        <p:strVal val="visible"/>
                                      </p:to>
                                    </p:set>
                                    <p:animEffect transition="in" filter="blinds(vertical)">
                                      <p:cBhvr>
                                        <p:cTn id="27" dur="500"/>
                                        <p:tgtEl>
                                          <p:spTgt spid="6760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P spid="3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6"/>
          <p:cNvGraphicFramePr>
            <a:graphicFrameLocks noChangeAspect="1"/>
          </p:cNvGraphicFramePr>
          <p:nvPr>
            <p:extLst>
              <p:ext uri="{D42A27DB-BD31-4B8C-83A1-F6EECF244321}">
                <p14:modId xmlns:p14="http://schemas.microsoft.com/office/powerpoint/2010/main" xmlns="" val="2449705895"/>
              </p:ext>
            </p:extLst>
          </p:nvPr>
        </p:nvGraphicFramePr>
        <p:xfrm>
          <a:off x="778147" y="1200625"/>
          <a:ext cx="4343400" cy="855663"/>
        </p:xfrm>
        <a:graphic>
          <a:graphicData uri="http://schemas.openxmlformats.org/presentationml/2006/ole">
            <p:oleObj spid="_x0000_s42050" name="Equation" r:id="rId3" imgW="1384300" imgH="292100" progId="Equation.3">
              <p:embed/>
            </p:oleObj>
          </a:graphicData>
        </a:graphic>
      </p:graphicFrame>
      <p:grpSp>
        <p:nvGrpSpPr>
          <p:cNvPr id="3" name="Group 27"/>
          <p:cNvGrpSpPr>
            <a:grpSpLocks/>
          </p:cNvGrpSpPr>
          <p:nvPr/>
        </p:nvGrpSpPr>
        <p:grpSpPr bwMode="auto">
          <a:xfrm>
            <a:off x="4735785" y="1915988"/>
            <a:ext cx="3076575" cy="1296988"/>
            <a:chOff x="3120" y="2832"/>
            <a:chExt cx="1938" cy="817"/>
          </a:xfrm>
        </p:grpSpPr>
        <p:graphicFrame>
          <p:nvGraphicFramePr>
            <p:cNvPr id="4" name="Object 28"/>
            <p:cNvGraphicFramePr>
              <a:graphicFrameLocks noChangeAspect="1"/>
            </p:cNvGraphicFramePr>
            <p:nvPr/>
          </p:nvGraphicFramePr>
          <p:xfrm>
            <a:off x="4140" y="2832"/>
            <a:ext cx="918" cy="817"/>
          </p:xfrm>
          <a:graphic>
            <a:graphicData uri="http://schemas.openxmlformats.org/presentationml/2006/ole">
              <p:oleObj spid="_x0000_s42051" name="Equation" r:id="rId4" imgW="596900" imgH="457200" progId="Equation.3">
                <p:embed/>
              </p:oleObj>
            </a:graphicData>
          </a:graphic>
        </p:graphicFrame>
        <p:sp>
          <p:nvSpPr>
            <p:cNvPr id="5" name="Text Box 29"/>
            <p:cNvSpPr txBox="1">
              <a:spLocks noChangeArrowheads="1"/>
            </p:cNvSpPr>
            <p:nvPr/>
          </p:nvSpPr>
          <p:spPr bwMode="auto">
            <a:xfrm>
              <a:off x="3120" y="3042"/>
              <a:ext cx="1200" cy="330"/>
            </a:xfrm>
            <a:prstGeom prst="rect">
              <a:avLst/>
            </a:prstGeom>
            <a:noFill/>
            <a:ln w="9525">
              <a:noFill/>
              <a:miter lim="800000"/>
              <a:headEnd/>
              <a:tailEnd/>
            </a:ln>
            <a:effectLst/>
          </p:spPr>
          <p:txBody>
            <a:bodyPr>
              <a:spAutoFit/>
            </a:bodyPr>
            <a:lstStyle/>
            <a:p>
              <a:pPr eaLnBrk="0" hangingPunct="0">
                <a:spcBef>
                  <a:spcPct val="50000"/>
                </a:spcBef>
              </a:pPr>
              <a:r>
                <a:rPr kumimoji="1" lang="en-US" altLang="zh-CN" sz="2800" dirty="0" smtClean="0">
                  <a:solidFill>
                    <a:srgbClr val="CC0000"/>
                  </a:solidFill>
                  <a:latin typeface="Times New Roman" pitchFamily="18" charset="0"/>
                  <a:ea typeface="黑体" pitchFamily="49" charset="-122"/>
                  <a:cs typeface="Times New Roman" pitchFamily="18" charset="0"/>
                </a:rPr>
                <a:t>A</a:t>
              </a:r>
              <a:r>
                <a:rPr kumimoji="1" lang="zh-CN" altLang="en-US" sz="2800" dirty="0" smtClean="0">
                  <a:latin typeface="黑体" pitchFamily="49" charset="-122"/>
                  <a:ea typeface="黑体" pitchFamily="49" charset="-122"/>
                </a:rPr>
                <a:t>点</a:t>
              </a:r>
              <a:r>
                <a:rPr kumimoji="1" lang="zh-CN" altLang="en-US" sz="2800" dirty="0">
                  <a:latin typeface="黑体" pitchFamily="49" charset="-122"/>
                  <a:ea typeface="黑体" pitchFamily="49" charset="-122"/>
                </a:rPr>
                <a:t>电势</a:t>
              </a:r>
            </a:p>
          </p:txBody>
        </p:sp>
      </p:grpSp>
      <p:grpSp>
        <p:nvGrpSpPr>
          <p:cNvPr id="6" name="Group 30"/>
          <p:cNvGrpSpPr>
            <a:grpSpLocks/>
          </p:cNvGrpSpPr>
          <p:nvPr/>
        </p:nvGrpSpPr>
        <p:grpSpPr bwMode="auto">
          <a:xfrm>
            <a:off x="778147" y="1956247"/>
            <a:ext cx="3271838" cy="1328737"/>
            <a:chOff x="336" y="2744"/>
            <a:chExt cx="2061" cy="837"/>
          </a:xfrm>
        </p:grpSpPr>
        <p:graphicFrame>
          <p:nvGraphicFramePr>
            <p:cNvPr id="7" name="Object 31"/>
            <p:cNvGraphicFramePr>
              <a:graphicFrameLocks noChangeAspect="1"/>
            </p:cNvGraphicFramePr>
            <p:nvPr/>
          </p:nvGraphicFramePr>
          <p:xfrm>
            <a:off x="1389" y="2744"/>
            <a:ext cx="1008" cy="837"/>
          </p:xfrm>
          <a:graphic>
            <a:graphicData uri="http://schemas.openxmlformats.org/presentationml/2006/ole">
              <p:oleObj spid="_x0000_s42052" name="Equation" r:id="rId5" imgW="596900" imgH="457200" progId="Equation.3">
                <p:embed/>
              </p:oleObj>
            </a:graphicData>
          </a:graphic>
        </p:graphicFrame>
        <p:sp>
          <p:nvSpPr>
            <p:cNvPr id="8" name="Rectangle 32"/>
            <p:cNvSpPr>
              <a:spLocks noChangeArrowheads="1"/>
            </p:cNvSpPr>
            <p:nvPr/>
          </p:nvSpPr>
          <p:spPr bwMode="auto">
            <a:xfrm>
              <a:off x="336" y="2976"/>
              <a:ext cx="1200" cy="330"/>
            </a:xfrm>
            <a:prstGeom prst="rect">
              <a:avLst/>
            </a:prstGeom>
            <a:noFill/>
            <a:ln w="9525">
              <a:noFill/>
              <a:miter lim="800000"/>
              <a:headEnd/>
              <a:tailEnd/>
            </a:ln>
            <a:effectLst/>
          </p:spPr>
          <p:txBody>
            <a:bodyPr>
              <a:spAutoFit/>
            </a:bodyPr>
            <a:lstStyle/>
            <a:p>
              <a:pPr eaLnBrk="0" hangingPunct="0"/>
              <a:r>
                <a:rPr kumimoji="1" lang="en-US" altLang="zh-CN" sz="2800" dirty="0" smtClean="0">
                  <a:solidFill>
                    <a:srgbClr val="FF0000"/>
                  </a:solidFill>
                  <a:latin typeface="Times New Roman" pitchFamily="18" charset="0"/>
                  <a:ea typeface="黑体" pitchFamily="49" charset="-122"/>
                  <a:cs typeface="Times New Roman" pitchFamily="18" charset="0"/>
                </a:rPr>
                <a:t>B</a:t>
              </a:r>
              <a:r>
                <a:rPr kumimoji="1" lang="zh-CN" altLang="en-US" sz="2800" dirty="0" smtClean="0">
                  <a:latin typeface="黑体" pitchFamily="49" charset="-122"/>
                  <a:ea typeface="黑体" pitchFamily="49" charset="-122"/>
                </a:rPr>
                <a:t>点</a:t>
              </a:r>
              <a:r>
                <a:rPr kumimoji="1" lang="zh-CN" altLang="en-US" sz="2800" dirty="0">
                  <a:latin typeface="黑体" pitchFamily="49" charset="-122"/>
                  <a:ea typeface="黑体" pitchFamily="49" charset="-122"/>
                </a:rPr>
                <a:t>电势</a:t>
              </a:r>
            </a:p>
          </p:txBody>
        </p:sp>
      </p:grpSp>
      <p:graphicFrame>
        <p:nvGraphicFramePr>
          <p:cNvPr id="9" name="Object 2"/>
          <p:cNvGraphicFramePr>
            <a:graphicFrameLocks noChangeAspect="1"/>
          </p:cNvGraphicFramePr>
          <p:nvPr>
            <p:extLst>
              <p:ext uri="{D42A27DB-BD31-4B8C-83A1-F6EECF244321}">
                <p14:modId xmlns:p14="http://schemas.microsoft.com/office/powerpoint/2010/main" xmlns="" val="4058600054"/>
              </p:ext>
            </p:extLst>
          </p:nvPr>
        </p:nvGraphicFramePr>
        <p:xfrm>
          <a:off x="1143000" y="3531639"/>
          <a:ext cx="3733800" cy="866775"/>
        </p:xfrm>
        <a:graphic>
          <a:graphicData uri="http://schemas.openxmlformats.org/presentationml/2006/ole">
            <p:oleObj spid="_x0000_s42053" name="Equation" r:id="rId6" imgW="1129810" imgH="291973" progId="Equation.3">
              <p:embed/>
            </p:oleObj>
          </a:graphicData>
        </a:graphic>
      </p:graphicFrame>
      <p:grpSp>
        <p:nvGrpSpPr>
          <p:cNvPr id="10" name="Group 3"/>
          <p:cNvGrpSpPr>
            <a:grpSpLocks/>
          </p:cNvGrpSpPr>
          <p:nvPr/>
        </p:nvGrpSpPr>
        <p:grpSpPr bwMode="auto">
          <a:xfrm>
            <a:off x="457200" y="4522239"/>
            <a:ext cx="4724400" cy="838200"/>
            <a:chOff x="336" y="960"/>
            <a:chExt cx="2928" cy="514"/>
          </a:xfrm>
        </p:grpSpPr>
        <p:grpSp>
          <p:nvGrpSpPr>
            <p:cNvPr id="11" name="Group 4"/>
            <p:cNvGrpSpPr>
              <a:grpSpLocks/>
            </p:cNvGrpSpPr>
            <p:nvPr/>
          </p:nvGrpSpPr>
          <p:grpSpPr bwMode="auto">
            <a:xfrm>
              <a:off x="336" y="1008"/>
              <a:ext cx="985" cy="352"/>
              <a:chOff x="359" y="1161"/>
              <a:chExt cx="1033" cy="375"/>
            </a:xfrm>
          </p:grpSpPr>
          <p:sp>
            <p:nvSpPr>
              <p:cNvPr id="13" name="Text Box 5"/>
              <p:cNvSpPr txBox="1">
                <a:spLocks noChangeArrowheads="1"/>
              </p:cNvSpPr>
              <p:nvPr/>
            </p:nvSpPr>
            <p:spPr bwMode="auto">
              <a:xfrm>
                <a:off x="359" y="1161"/>
                <a:ext cx="649" cy="339"/>
              </a:xfrm>
              <a:prstGeom prst="rect">
                <a:avLst/>
              </a:prstGeom>
              <a:noFill/>
              <a:ln w="9525">
                <a:noFill/>
                <a:miter lim="800000"/>
                <a:headEnd/>
                <a:tailEnd/>
              </a:ln>
              <a:effectLst/>
            </p:spPr>
            <p:txBody>
              <a:bodyPr>
                <a:spAutoFit/>
              </a:bodyPr>
              <a:lstStyle/>
              <a:p>
                <a:pPr>
                  <a:spcBef>
                    <a:spcPct val="50000"/>
                  </a:spcBef>
                </a:pPr>
                <a:r>
                  <a:rPr kumimoji="1" lang="zh-CN" altLang="en-US" sz="2800" dirty="0">
                    <a:solidFill>
                      <a:srgbClr val="CC0000"/>
                    </a:solidFill>
                    <a:latin typeface="黑体" pitchFamily="49" charset="-122"/>
                    <a:ea typeface="黑体" pitchFamily="49" charset="-122"/>
                  </a:rPr>
                  <a:t>令</a:t>
                </a:r>
                <a:endParaRPr kumimoji="1" lang="zh-CN" altLang="en-US" sz="2800" dirty="0">
                  <a:latin typeface="黑体" pitchFamily="49" charset="-122"/>
                  <a:ea typeface="黑体" pitchFamily="49" charset="-122"/>
                </a:endParaRPr>
              </a:p>
            </p:txBody>
          </p:sp>
          <p:graphicFrame>
            <p:nvGraphicFramePr>
              <p:cNvPr id="14" name="Object 6"/>
              <p:cNvGraphicFramePr>
                <a:graphicFrameLocks noChangeAspect="1"/>
              </p:cNvGraphicFramePr>
              <p:nvPr/>
            </p:nvGraphicFramePr>
            <p:xfrm>
              <a:off x="768" y="1184"/>
              <a:ext cx="624" cy="352"/>
            </p:xfrm>
            <a:graphic>
              <a:graphicData uri="http://schemas.openxmlformats.org/presentationml/2006/ole">
                <p:oleObj spid="_x0000_s42054" name="Equation" r:id="rId7" imgW="660113" imgH="317362" progId="Equation.3">
                  <p:embed/>
                </p:oleObj>
              </a:graphicData>
            </a:graphic>
          </p:graphicFrame>
        </p:grpSp>
        <p:graphicFrame>
          <p:nvGraphicFramePr>
            <p:cNvPr id="12" name="Object 7"/>
            <p:cNvGraphicFramePr>
              <a:graphicFrameLocks noChangeAspect="1"/>
            </p:cNvGraphicFramePr>
            <p:nvPr/>
          </p:nvGraphicFramePr>
          <p:xfrm>
            <a:off x="1632" y="960"/>
            <a:ext cx="1632" cy="514"/>
          </p:xfrm>
          <a:graphic>
            <a:graphicData uri="http://schemas.openxmlformats.org/presentationml/2006/ole">
              <p:oleObj spid="_x0000_s42055" name="Equation" r:id="rId8" imgW="850531" imgH="291973" progId="Equation.3">
                <p:embed/>
              </p:oleObj>
            </a:graphicData>
          </a:graphic>
        </p:graphicFrame>
      </p:grpSp>
      <p:graphicFrame>
        <p:nvGraphicFramePr>
          <p:cNvPr id="15" name="Object 13"/>
          <p:cNvGraphicFramePr>
            <a:graphicFrameLocks noChangeAspect="1"/>
          </p:cNvGraphicFramePr>
          <p:nvPr>
            <p:extLst>
              <p:ext uri="{D42A27DB-BD31-4B8C-83A1-F6EECF244321}">
                <p14:modId xmlns:p14="http://schemas.microsoft.com/office/powerpoint/2010/main" xmlns="" val="1726146784"/>
              </p:ext>
            </p:extLst>
          </p:nvPr>
        </p:nvGraphicFramePr>
        <p:xfrm>
          <a:off x="5562600" y="3760239"/>
          <a:ext cx="3124200" cy="1371600"/>
        </p:xfrm>
        <a:graphic>
          <a:graphicData uri="http://schemas.openxmlformats.org/presentationml/2006/ole">
            <p:oleObj spid="_x0000_s42056" name="Equation" r:id="rId9" imgW="863225" imgH="469696" progId="Equation.3">
              <p:embed/>
            </p:oleObj>
          </a:graphicData>
        </a:graphic>
      </p:graphicFrame>
      <p:grpSp>
        <p:nvGrpSpPr>
          <p:cNvPr id="16" name="Group 21"/>
          <p:cNvGrpSpPr>
            <a:grpSpLocks/>
          </p:cNvGrpSpPr>
          <p:nvPr/>
        </p:nvGrpSpPr>
        <p:grpSpPr bwMode="auto">
          <a:xfrm>
            <a:off x="5572156" y="5646191"/>
            <a:ext cx="3429000" cy="519113"/>
            <a:chOff x="294" y="3120"/>
            <a:chExt cx="2160" cy="327"/>
          </a:xfrm>
        </p:grpSpPr>
        <p:sp>
          <p:nvSpPr>
            <p:cNvPr id="17" name="Text Box 22"/>
            <p:cNvSpPr txBox="1">
              <a:spLocks noChangeArrowheads="1"/>
            </p:cNvSpPr>
            <p:nvPr/>
          </p:nvSpPr>
          <p:spPr bwMode="auto">
            <a:xfrm>
              <a:off x="294" y="3120"/>
              <a:ext cx="2160" cy="327"/>
            </a:xfrm>
            <a:prstGeom prst="rect">
              <a:avLst/>
            </a:prstGeom>
            <a:noFill/>
            <a:ln w="9525">
              <a:noFill/>
              <a:miter lim="800000"/>
              <a:headEnd/>
              <a:tailEnd/>
            </a:ln>
            <a:effectLst/>
          </p:spPr>
          <p:txBody>
            <a:bodyPr>
              <a:spAutoFit/>
            </a:bodyPr>
            <a:lstStyle/>
            <a:p>
              <a:pPr eaLnBrk="0" hangingPunct="0">
                <a:spcBef>
                  <a:spcPct val="50000"/>
                </a:spcBef>
              </a:pPr>
              <a:r>
                <a:rPr kumimoji="1" lang="zh-CN" altLang="en-US" sz="2800" dirty="0" smtClean="0">
                  <a:solidFill>
                    <a:srgbClr val="CC0000"/>
                  </a:solidFill>
                  <a:latin typeface="黑体" pitchFamily="2" charset="-122"/>
                  <a:ea typeface="黑体" pitchFamily="2" charset="-122"/>
                </a:rPr>
                <a:t>单位</a:t>
              </a:r>
              <a:r>
                <a:rPr kumimoji="1" lang="zh-CN" altLang="en-US" sz="2800" dirty="0">
                  <a:solidFill>
                    <a:srgbClr val="CC0000"/>
                  </a:solidFill>
                  <a:latin typeface="黑体" pitchFamily="2" charset="-122"/>
                  <a:ea typeface="黑体" pitchFamily="2" charset="-122"/>
                </a:rPr>
                <a:t>：</a:t>
              </a:r>
              <a:r>
                <a:rPr kumimoji="1" lang="zh-CN" altLang="en-US" sz="2800" dirty="0">
                  <a:solidFill>
                    <a:srgbClr val="000000"/>
                  </a:solidFill>
                  <a:latin typeface="黑体" pitchFamily="2" charset="-122"/>
                  <a:ea typeface="黑体" pitchFamily="2" charset="-122"/>
                </a:rPr>
                <a:t>伏特</a:t>
              </a:r>
            </a:p>
          </p:txBody>
        </p:sp>
        <p:graphicFrame>
          <p:nvGraphicFramePr>
            <p:cNvPr id="18" name="Object 23"/>
            <p:cNvGraphicFramePr>
              <a:graphicFrameLocks noChangeAspect="1"/>
            </p:cNvGraphicFramePr>
            <p:nvPr/>
          </p:nvGraphicFramePr>
          <p:xfrm>
            <a:off x="1509" y="3190"/>
            <a:ext cx="405" cy="222"/>
          </p:xfrm>
          <a:graphic>
            <a:graphicData uri="http://schemas.openxmlformats.org/presentationml/2006/ole">
              <p:oleObj spid="_x0000_s42057" name="Equation" r:id="rId10" imgW="533169" imgH="291973" progId="Equation.3">
                <p:embed/>
              </p:oleObj>
            </a:graphicData>
          </a:graphic>
        </p:graphicFrame>
      </p:grpSp>
      <p:sp>
        <p:nvSpPr>
          <p:cNvPr id="19" name="Text Box 2"/>
          <p:cNvSpPr txBox="1">
            <a:spLocks noChangeArrowheads="1"/>
          </p:cNvSpPr>
          <p:nvPr/>
        </p:nvSpPr>
        <p:spPr bwMode="auto">
          <a:xfrm>
            <a:off x="533400" y="179929"/>
            <a:ext cx="4686672" cy="584775"/>
          </a:xfrm>
          <a:prstGeom prst="rect">
            <a:avLst/>
          </a:prstGeom>
          <a:noFill/>
          <a:ln w="9525">
            <a:noFill/>
            <a:miter lim="800000"/>
            <a:headEnd/>
            <a:tailEnd/>
          </a:ln>
          <a:effectLst/>
        </p:spPr>
        <p:txBody>
          <a:bodyPr wrap="square">
            <a:spAutoFit/>
          </a:bodyPr>
          <a:lstStyle/>
          <a:p>
            <a:pPr>
              <a:spcBef>
                <a:spcPct val="50000"/>
              </a:spcBef>
            </a:pPr>
            <a:r>
              <a:rPr kumimoji="1" lang="zh-CN" altLang="en-US" sz="3200" b="1" dirty="0">
                <a:solidFill>
                  <a:srgbClr val="00B050"/>
                </a:solidFill>
                <a:latin typeface="黑体" pitchFamily="2" charset="-122"/>
                <a:ea typeface="黑体" pitchFamily="2" charset="-122"/>
              </a:rPr>
              <a:t>二</a:t>
            </a:r>
            <a:r>
              <a:rPr kumimoji="1" lang="zh-CN" altLang="en-US" sz="3200" b="1" dirty="0" smtClean="0">
                <a:solidFill>
                  <a:srgbClr val="00B050"/>
                </a:solidFill>
                <a:latin typeface="黑体" pitchFamily="2" charset="-122"/>
                <a:ea typeface="黑体" pitchFamily="2" charset="-122"/>
              </a:rPr>
              <a:t> 电势差和电势</a:t>
            </a:r>
            <a:endParaRPr kumimoji="1" lang="zh-CN" altLang="en-US" sz="3200" b="1" dirty="0">
              <a:solidFill>
                <a:srgbClr val="00B050"/>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ox(in)">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40" name="Rectangle 8"/>
          <p:cNvSpPr>
            <a:spLocks noChangeArrowheads="1"/>
          </p:cNvSpPr>
          <p:nvPr/>
        </p:nvSpPr>
        <p:spPr bwMode="auto">
          <a:xfrm>
            <a:off x="381000" y="862378"/>
            <a:ext cx="8610600" cy="1126462"/>
          </a:xfrm>
          <a:prstGeom prst="rect">
            <a:avLst/>
          </a:prstGeom>
          <a:noFill/>
          <a:ln w="9525">
            <a:noFill/>
            <a:miter lim="800000"/>
            <a:headEnd/>
            <a:tailEnd/>
          </a:ln>
          <a:effectLst/>
        </p:spPr>
        <p:txBody>
          <a:bodyPr>
            <a:spAutoFit/>
          </a:bodyPr>
          <a:lstStyle/>
          <a:p>
            <a:pPr>
              <a:lnSpc>
                <a:spcPct val="120000"/>
              </a:lnSpc>
              <a:spcBef>
                <a:spcPct val="50000"/>
              </a:spcBef>
            </a:pPr>
            <a:r>
              <a:rPr kumimoji="1" lang="zh-CN" altLang="en-US" sz="2800" dirty="0" smtClean="0">
                <a:solidFill>
                  <a:srgbClr val="FF0000"/>
                </a:solidFill>
                <a:latin typeface="黑体" pitchFamily="2" charset="-122"/>
                <a:ea typeface="黑体" pitchFamily="2" charset="-122"/>
              </a:rPr>
              <a:t>说明</a:t>
            </a:r>
            <a:r>
              <a:rPr kumimoji="1" lang="zh-CN" altLang="en-US" sz="2800" dirty="0" smtClean="0">
                <a:solidFill>
                  <a:srgbClr val="FF0000"/>
                </a:solidFill>
                <a:latin typeface="黑体" pitchFamily="2" charset="-122"/>
                <a:ea typeface="黑体" pitchFamily="2" charset="-122"/>
                <a:sym typeface="Wingdings" pitchFamily="2" charset="2"/>
              </a:rPr>
              <a:t>：（</a:t>
            </a:r>
            <a:r>
              <a:rPr kumimoji="1" lang="en-US" altLang="zh-CN" sz="2800" dirty="0" smtClean="0">
                <a:solidFill>
                  <a:srgbClr val="FF0000"/>
                </a:solidFill>
                <a:latin typeface="黑体" pitchFamily="2" charset="-122"/>
                <a:ea typeface="黑体" pitchFamily="2" charset="-122"/>
                <a:sym typeface="Wingdings" pitchFamily="2" charset="2"/>
              </a:rPr>
              <a:t>1</a:t>
            </a:r>
            <a:r>
              <a:rPr kumimoji="1" lang="zh-CN" altLang="en-US" sz="2800" dirty="0" smtClean="0">
                <a:solidFill>
                  <a:srgbClr val="FF0000"/>
                </a:solidFill>
                <a:latin typeface="黑体" pitchFamily="2" charset="-122"/>
                <a:ea typeface="黑体" pitchFamily="2" charset="-122"/>
                <a:sym typeface="Wingdings" pitchFamily="2" charset="2"/>
              </a:rPr>
              <a:t>）</a:t>
            </a:r>
            <a:r>
              <a:rPr kumimoji="1" lang="en-US" altLang="zh-CN" sz="2800" dirty="0" smtClean="0">
                <a:solidFill>
                  <a:srgbClr val="FF0000"/>
                </a:solidFill>
                <a:latin typeface="黑体" pitchFamily="2" charset="-122"/>
                <a:ea typeface="黑体" pitchFamily="2" charset="-122"/>
              </a:rPr>
              <a:t> </a:t>
            </a:r>
            <a:r>
              <a:rPr kumimoji="1" lang="zh-CN" altLang="en-US" sz="2800" dirty="0" smtClean="0">
                <a:solidFill>
                  <a:srgbClr val="FF0000"/>
                </a:solidFill>
                <a:latin typeface="黑体" pitchFamily="2" charset="-122"/>
                <a:ea typeface="黑体" pitchFamily="2" charset="-122"/>
              </a:rPr>
              <a:t>电势</a:t>
            </a:r>
            <a:r>
              <a:rPr kumimoji="1" lang="zh-CN" altLang="en-US" sz="2800" dirty="0">
                <a:solidFill>
                  <a:srgbClr val="FF0000"/>
                </a:solidFill>
                <a:latin typeface="黑体" pitchFamily="2" charset="-122"/>
                <a:ea typeface="黑体" pitchFamily="2" charset="-122"/>
              </a:rPr>
              <a:t>零点选择方法：</a:t>
            </a:r>
            <a:r>
              <a:rPr kumimoji="1" lang="zh-CN" altLang="en-US" sz="2800" dirty="0">
                <a:latin typeface="黑体" pitchFamily="2" charset="-122"/>
                <a:ea typeface="黑体" pitchFamily="2" charset="-122"/>
              </a:rPr>
              <a:t>有限带电体以无穷远为电势零点，实际问题中常选择地球电势为零</a:t>
            </a:r>
            <a:r>
              <a:rPr kumimoji="1" lang="en-US" altLang="zh-CN" sz="2800" dirty="0">
                <a:latin typeface="黑体" pitchFamily="2" charset="-122"/>
                <a:ea typeface="黑体" pitchFamily="2" charset="-122"/>
              </a:rPr>
              <a:t>.</a:t>
            </a:r>
          </a:p>
        </p:txBody>
      </p:sp>
      <p:graphicFrame>
        <p:nvGraphicFramePr>
          <p:cNvPr id="69641" name="Object 9"/>
          <p:cNvGraphicFramePr>
            <a:graphicFrameLocks noChangeAspect="1"/>
          </p:cNvGraphicFramePr>
          <p:nvPr>
            <p:extLst>
              <p:ext uri="{D42A27DB-BD31-4B8C-83A1-F6EECF244321}">
                <p14:modId xmlns:p14="http://schemas.microsoft.com/office/powerpoint/2010/main" xmlns="" val="523879627"/>
              </p:ext>
            </p:extLst>
          </p:nvPr>
        </p:nvGraphicFramePr>
        <p:xfrm>
          <a:off x="3124200" y="1914153"/>
          <a:ext cx="2819400" cy="866775"/>
        </p:xfrm>
        <a:graphic>
          <a:graphicData uri="http://schemas.openxmlformats.org/presentationml/2006/ole">
            <p:oleObj spid="_x0000_s43034" name="Equation" r:id="rId3" imgW="850531" imgH="291973" progId="Equation.3">
              <p:embed/>
            </p:oleObj>
          </a:graphicData>
        </a:graphic>
      </p:graphicFrame>
      <p:sp>
        <p:nvSpPr>
          <p:cNvPr id="69646" name="Rectangle 14"/>
          <p:cNvSpPr>
            <a:spLocks noChangeArrowheads="1"/>
          </p:cNvSpPr>
          <p:nvPr/>
        </p:nvSpPr>
        <p:spPr bwMode="auto">
          <a:xfrm>
            <a:off x="214282" y="2714620"/>
            <a:ext cx="8763000" cy="1107996"/>
          </a:xfrm>
          <a:prstGeom prst="rect">
            <a:avLst/>
          </a:prstGeom>
          <a:noFill/>
          <a:ln w="9525">
            <a:noFill/>
            <a:miter lim="800000"/>
            <a:headEnd/>
            <a:tailEnd/>
          </a:ln>
          <a:effectLst/>
        </p:spPr>
        <p:txBody>
          <a:bodyPr>
            <a:spAutoFit/>
          </a:bodyPr>
          <a:lstStyle/>
          <a:p>
            <a:pPr>
              <a:lnSpc>
                <a:spcPct val="110000"/>
              </a:lnSpc>
              <a:spcBef>
                <a:spcPct val="50000"/>
              </a:spcBef>
            </a:pPr>
            <a:r>
              <a:rPr kumimoji="1" lang="en-US" altLang="zh-CN" sz="2800" dirty="0">
                <a:latin typeface="宋体" charset="-122"/>
              </a:rPr>
              <a:t> </a:t>
            </a:r>
            <a:r>
              <a:rPr kumimoji="1" lang="zh-CN" altLang="en-US" sz="2800" dirty="0" smtClean="0">
                <a:solidFill>
                  <a:srgbClr val="FF0000"/>
                </a:solidFill>
                <a:latin typeface="黑体" pitchFamily="2" charset="-122"/>
                <a:ea typeface="黑体" pitchFamily="2" charset="-122"/>
              </a:rPr>
              <a:t>物理</a:t>
            </a:r>
            <a:r>
              <a:rPr kumimoji="1" lang="zh-CN" altLang="en-US" sz="2800" dirty="0">
                <a:solidFill>
                  <a:srgbClr val="FF0000"/>
                </a:solidFill>
                <a:latin typeface="黑体" pitchFamily="2" charset="-122"/>
                <a:ea typeface="黑体" pitchFamily="2" charset="-122"/>
              </a:rPr>
              <a:t>意义</a:t>
            </a:r>
            <a:r>
              <a:rPr kumimoji="1" lang="en-US" altLang="zh-CN" sz="2800" dirty="0">
                <a:solidFill>
                  <a:srgbClr val="FF0000"/>
                </a:solidFill>
                <a:latin typeface="黑体" pitchFamily="2" charset="-122"/>
                <a:ea typeface="黑体" pitchFamily="2" charset="-122"/>
              </a:rPr>
              <a:t>: </a:t>
            </a:r>
            <a:r>
              <a:rPr kumimoji="1" lang="zh-CN" altLang="en-US" sz="2800" dirty="0">
                <a:latin typeface="黑体" pitchFamily="2" charset="-122"/>
                <a:ea typeface="黑体" pitchFamily="2" charset="-122"/>
              </a:rPr>
              <a:t>把单位正试验电荷从点 </a:t>
            </a:r>
            <a:r>
              <a:rPr kumimoji="1" lang="en-US" altLang="zh-CN" sz="3200" i="1" dirty="0">
                <a:latin typeface="黑体" pitchFamily="2" charset="-122"/>
                <a:ea typeface="黑体" pitchFamily="2" charset="-122"/>
              </a:rPr>
              <a:t>A</a:t>
            </a:r>
            <a:r>
              <a:rPr kumimoji="1" lang="en-US" altLang="zh-CN" sz="2800" i="1" dirty="0">
                <a:latin typeface="黑体" pitchFamily="2" charset="-122"/>
                <a:ea typeface="黑体" pitchFamily="2" charset="-122"/>
              </a:rPr>
              <a:t> </a:t>
            </a:r>
            <a:r>
              <a:rPr kumimoji="1" lang="zh-CN" altLang="en-US" sz="2800" dirty="0">
                <a:latin typeface="黑体" pitchFamily="2" charset="-122"/>
                <a:ea typeface="黑体" pitchFamily="2" charset="-122"/>
              </a:rPr>
              <a:t>移到无穷远时，静电场力所作的功</a:t>
            </a:r>
            <a:r>
              <a:rPr kumimoji="1" lang="en-US" altLang="zh-CN" sz="2800" dirty="0">
                <a:latin typeface="黑体" pitchFamily="2" charset="-122"/>
                <a:ea typeface="黑体" pitchFamily="2" charset="-122"/>
              </a:rPr>
              <a:t>. </a:t>
            </a:r>
          </a:p>
        </p:txBody>
      </p:sp>
      <p:grpSp>
        <p:nvGrpSpPr>
          <p:cNvPr id="2" name="Group 6"/>
          <p:cNvGrpSpPr>
            <a:grpSpLocks/>
          </p:cNvGrpSpPr>
          <p:nvPr/>
        </p:nvGrpSpPr>
        <p:grpSpPr bwMode="auto">
          <a:xfrm>
            <a:off x="357158" y="3786190"/>
            <a:ext cx="6767513" cy="806450"/>
            <a:chOff x="192" y="3428"/>
            <a:chExt cx="4263" cy="508"/>
          </a:xfrm>
        </p:grpSpPr>
        <p:graphicFrame>
          <p:nvGraphicFramePr>
            <p:cNvPr id="20" name="Object 7"/>
            <p:cNvGraphicFramePr>
              <a:graphicFrameLocks noChangeAspect="1"/>
            </p:cNvGraphicFramePr>
            <p:nvPr/>
          </p:nvGraphicFramePr>
          <p:xfrm>
            <a:off x="1767" y="3428"/>
            <a:ext cx="2688" cy="508"/>
          </p:xfrm>
          <a:graphic>
            <a:graphicData uri="http://schemas.openxmlformats.org/presentationml/2006/ole">
              <p:oleObj spid="_x0000_s43035" name="Equation" r:id="rId4" imgW="1536700" imgH="292100" progId="Equation.3">
                <p:embed/>
              </p:oleObj>
            </a:graphicData>
          </a:graphic>
        </p:graphicFrame>
        <p:sp>
          <p:nvSpPr>
            <p:cNvPr id="21" name="Text Box 8"/>
            <p:cNvSpPr txBox="1">
              <a:spLocks noChangeArrowheads="1"/>
            </p:cNvSpPr>
            <p:nvPr/>
          </p:nvSpPr>
          <p:spPr bwMode="auto">
            <a:xfrm>
              <a:off x="192" y="3488"/>
              <a:ext cx="1824" cy="327"/>
            </a:xfrm>
            <a:prstGeom prst="rect">
              <a:avLst/>
            </a:prstGeom>
            <a:noFill/>
            <a:ln w="9525">
              <a:noFill/>
              <a:miter lim="800000"/>
              <a:headEnd/>
              <a:tailEnd/>
            </a:ln>
            <a:effectLst/>
          </p:spPr>
          <p:txBody>
            <a:bodyPr>
              <a:spAutoFit/>
            </a:bodyPr>
            <a:lstStyle/>
            <a:p>
              <a:pPr eaLnBrk="0" hangingPunct="0">
                <a:spcBef>
                  <a:spcPct val="50000"/>
                </a:spcBef>
              </a:pPr>
              <a:r>
                <a:rPr kumimoji="1" lang="zh-CN" altLang="en-US" sz="2800" dirty="0" smtClean="0">
                  <a:solidFill>
                    <a:srgbClr val="FF0000"/>
                  </a:solidFill>
                  <a:effectLst>
                    <a:outerShdw blurRad="38100" dist="38100" dir="2700000" algn="tl">
                      <a:srgbClr val="C0C0C0"/>
                    </a:outerShdw>
                  </a:effectLst>
                  <a:latin typeface="Times New Roman" pitchFamily="18" charset="0"/>
                </a:rPr>
                <a:t>（</a:t>
              </a:r>
              <a:r>
                <a:rPr kumimoji="1" lang="en-US" altLang="zh-CN" sz="2800" dirty="0" smtClean="0">
                  <a:solidFill>
                    <a:srgbClr val="FF0000"/>
                  </a:solidFill>
                  <a:effectLst>
                    <a:outerShdw blurRad="38100" dist="38100" dir="2700000" algn="tl">
                      <a:srgbClr val="C0C0C0"/>
                    </a:outerShdw>
                  </a:effectLst>
                  <a:latin typeface="Times New Roman" pitchFamily="18" charset="0"/>
                </a:rPr>
                <a:t>2</a:t>
              </a:r>
              <a:r>
                <a:rPr kumimoji="1" lang="zh-CN" altLang="en-US" sz="2800" dirty="0" smtClean="0">
                  <a:solidFill>
                    <a:srgbClr val="FF0000"/>
                  </a:solidFill>
                  <a:effectLst>
                    <a:outerShdw blurRad="38100" dist="38100" dir="2700000" algn="tl">
                      <a:srgbClr val="C0C0C0"/>
                    </a:outerShdw>
                  </a:effectLst>
                  <a:latin typeface="Times New Roman" pitchFamily="18" charset="0"/>
                </a:rPr>
                <a:t>）</a:t>
              </a:r>
              <a:r>
                <a:rPr kumimoji="1" lang="en-US" altLang="zh-CN" sz="2800" dirty="0" smtClean="0">
                  <a:solidFill>
                    <a:srgbClr val="FF0000"/>
                  </a:solidFill>
                  <a:effectLst>
                    <a:outerShdw blurRad="38100" dist="38100" dir="2700000" algn="tl">
                      <a:srgbClr val="C0C0C0"/>
                    </a:outerShdw>
                  </a:effectLst>
                  <a:latin typeface="Times New Roman" pitchFamily="18" charset="0"/>
                </a:rPr>
                <a:t> </a:t>
              </a:r>
              <a:r>
                <a:rPr kumimoji="1" lang="zh-CN" altLang="en-US" sz="2800" dirty="0" smtClean="0">
                  <a:solidFill>
                    <a:srgbClr val="FF0000"/>
                  </a:solidFill>
                  <a:latin typeface="Times New Roman" pitchFamily="18" charset="0"/>
                  <a:ea typeface="黑体" pitchFamily="2" charset="-122"/>
                </a:rPr>
                <a:t>电势差</a:t>
              </a:r>
              <a:endParaRPr kumimoji="1" lang="zh-CN" altLang="en-US" sz="2800" dirty="0">
                <a:solidFill>
                  <a:srgbClr val="FF0000"/>
                </a:solidFill>
                <a:latin typeface="Times New Roman" pitchFamily="18" charset="0"/>
                <a:ea typeface="黑体" pitchFamily="2" charset="-122"/>
              </a:endParaRPr>
            </a:p>
          </p:txBody>
        </p:sp>
      </p:grpSp>
      <p:grpSp>
        <p:nvGrpSpPr>
          <p:cNvPr id="3" name="Group 9"/>
          <p:cNvGrpSpPr>
            <a:grpSpLocks/>
          </p:cNvGrpSpPr>
          <p:nvPr/>
        </p:nvGrpSpPr>
        <p:grpSpPr bwMode="auto">
          <a:xfrm>
            <a:off x="304800" y="4398954"/>
            <a:ext cx="8731251" cy="1406526"/>
            <a:chOff x="192" y="1440"/>
            <a:chExt cx="5500" cy="886"/>
          </a:xfrm>
        </p:grpSpPr>
        <p:sp>
          <p:nvSpPr>
            <p:cNvPr id="23" name="Text Box 10"/>
            <p:cNvSpPr txBox="1">
              <a:spLocks noChangeArrowheads="1"/>
            </p:cNvSpPr>
            <p:nvPr/>
          </p:nvSpPr>
          <p:spPr bwMode="auto">
            <a:xfrm>
              <a:off x="796" y="1707"/>
              <a:ext cx="4896" cy="619"/>
            </a:xfrm>
            <a:prstGeom prst="rect">
              <a:avLst/>
            </a:prstGeom>
            <a:noFill/>
            <a:ln w="9525">
              <a:noFill/>
              <a:miter lim="800000"/>
              <a:headEnd/>
              <a:tailEnd/>
            </a:ln>
            <a:effectLst/>
          </p:spPr>
          <p:txBody>
            <a:bodyPr>
              <a:spAutoFit/>
            </a:bodyPr>
            <a:lstStyle/>
            <a:p>
              <a:pPr>
                <a:lnSpc>
                  <a:spcPct val="110000"/>
                </a:lnSpc>
                <a:spcBef>
                  <a:spcPct val="50000"/>
                </a:spcBef>
              </a:pPr>
              <a:r>
                <a:rPr kumimoji="1" lang="en-US" altLang="zh-CN" sz="2800" dirty="0">
                  <a:latin typeface="宋体" charset="-122"/>
                </a:rPr>
                <a:t>    </a:t>
              </a:r>
              <a:r>
                <a:rPr kumimoji="1" lang="zh-CN" altLang="en-US" sz="2800" dirty="0">
                  <a:solidFill>
                    <a:srgbClr val="000000"/>
                  </a:solidFill>
                  <a:latin typeface="黑体" pitchFamily="2" charset="-122"/>
                  <a:ea typeface="黑体" pitchFamily="2" charset="-122"/>
                </a:rPr>
                <a:t>电势差是绝对的，与电势零点的选择无关</a:t>
              </a:r>
              <a:r>
                <a:rPr kumimoji="1" lang="zh-CN" altLang="en-US" sz="2800" dirty="0" smtClean="0">
                  <a:solidFill>
                    <a:srgbClr val="000000"/>
                  </a:solidFill>
                  <a:latin typeface="黑体" pitchFamily="2" charset="-122"/>
                  <a:ea typeface="黑体" pitchFamily="2" charset="-122"/>
                </a:rPr>
                <a:t>；电势</a:t>
              </a:r>
              <a:r>
                <a:rPr kumimoji="1" lang="zh-CN" altLang="en-US" sz="2800" dirty="0">
                  <a:solidFill>
                    <a:srgbClr val="000000"/>
                  </a:solidFill>
                  <a:latin typeface="黑体" pitchFamily="2" charset="-122"/>
                  <a:ea typeface="黑体" pitchFamily="2" charset="-122"/>
                </a:rPr>
                <a:t>大小是相对的，与电势零点的选择有关</a:t>
              </a:r>
              <a:r>
                <a:rPr kumimoji="1" lang="en-US" altLang="zh-CN" sz="2800" dirty="0">
                  <a:solidFill>
                    <a:srgbClr val="000000"/>
                  </a:solidFill>
                  <a:latin typeface="黑体" pitchFamily="2" charset="-122"/>
                  <a:ea typeface="黑体" pitchFamily="2" charset="-122"/>
                </a:rPr>
                <a:t>.</a:t>
              </a:r>
            </a:p>
          </p:txBody>
        </p:sp>
        <p:grpSp>
          <p:nvGrpSpPr>
            <p:cNvPr id="4" name="Group 11"/>
            <p:cNvGrpSpPr>
              <a:grpSpLocks/>
            </p:cNvGrpSpPr>
            <p:nvPr/>
          </p:nvGrpSpPr>
          <p:grpSpPr bwMode="auto">
            <a:xfrm>
              <a:off x="192" y="1440"/>
              <a:ext cx="1152" cy="672"/>
              <a:chOff x="288" y="2016"/>
              <a:chExt cx="1152" cy="672"/>
            </a:xfrm>
          </p:grpSpPr>
          <p:sp>
            <p:nvSpPr>
              <p:cNvPr id="25" name="AutoShape 12"/>
              <p:cNvSpPr>
                <a:spLocks noChangeArrowheads="1"/>
              </p:cNvSpPr>
              <p:nvPr/>
            </p:nvSpPr>
            <p:spPr bwMode="auto">
              <a:xfrm>
                <a:off x="288" y="2016"/>
                <a:ext cx="1008" cy="672"/>
              </a:xfrm>
              <a:prstGeom prst="irregularSeal1">
                <a:avLst/>
              </a:prstGeom>
              <a:gradFill rotWithShape="0">
                <a:gsLst>
                  <a:gs pos="0">
                    <a:srgbClr val="FFFFFF"/>
                  </a:gs>
                  <a:gs pos="100000">
                    <a:srgbClr val="FCE4F2"/>
                  </a:gs>
                </a:gsLst>
                <a:path path="shape">
                  <a:fillToRect l="50000" t="50000" r="50000" b="50000"/>
                </a:path>
              </a:gradFill>
              <a:ln w="19050">
                <a:solidFill>
                  <a:srgbClr val="FF0000"/>
                </a:solidFill>
                <a:miter lim="800000"/>
                <a:headEnd/>
                <a:tailEnd/>
              </a:ln>
              <a:effectLst/>
            </p:spPr>
            <p:txBody>
              <a:bodyPr wrap="none" anchor="ctr"/>
              <a:lstStyle/>
              <a:p>
                <a:endParaRPr lang="zh-CN" altLang="en-US"/>
              </a:p>
            </p:txBody>
          </p:sp>
          <p:sp>
            <p:nvSpPr>
              <p:cNvPr id="26" name="Rectangle 13"/>
              <p:cNvSpPr>
                <a:spLocks noChangeArrowheads="1"/>
              </p:cNvSpPr>
              <p:nvPr/>
            </p:nvSpPr>
            <p:spPr bwMode="auto">
              <a:xfrm>
                <a:off x="480" y="2160"/>
                <a:ext cx="960" cy="327"/>
              </a:xfrm>
              <a:prstGeom prst="rect">
                <a:avLst/>
              </a:prstGeom>
              <a:noFill/>
              <a:ln w="9525">
                <a:noFill/>
                <a:miter lim="800000"/>
                <a:headEnd/>
                <a:tailEnd/>
              </a:ln>
              <a:effectLst/>
            </p:spPr>
            <p:txBody>
              <a:bodyPr>
                <a:spAutoFit/>
              </a:bodyPr>
              <a:lstStyle/>
              <a:p>
                <a:pPr>
                  <a:spcBef>
                    <a:spcPct val="50000"/>
                  </a:spcBef>
                </a:pPr>
                <a:r>
                  <a:rPr kumimoji="1" lang="zh-CN" altLang="en-US" sz="2800" b="1" dirty="0">
                    <a:solidFill>
                      <a:srgbClr val="000000"/>
                    </a:solidFill>
                    <a:latin typeface="黑体" pitchFamily="49" charset="-122"/>
                    <a:ea typeface="黑体" pitchFamily="49" charset="-122"/>
                  </a:rPr>
                  <a:t>注意</a:t>
                </a:r>
              </a:p>
            </p:txBody>
          </p:sp>
        </p:grpSp>
      </p:grpSp>
      <p:grpSp>
        <p:nvGrpSpPr>
          <p:cNvPr id="5" name="Group 14"/>
          <p:cNvGrpSpPr>
            <a:grpSpLocks/>
          </p:cNvGrpSpPr>
          <p:nvPr/>
        </p:nvGrpSpPr>
        <p:grpSpPr bwMode="auto">
          <a:xfrm>
            <a:off x="323834" y="5903934"/>
            <a:ext cx="8248694" cy="668338"/>
            <a:chOff x="225" y="2701"/>
            <a:chExt cx="5295" cy="421"/>
          </a:xfrm>
        </p:grpSpPr>
        <p:graphicFrame>
          <p:nvGraphicFramePr>
            <p:cNvPr id="31" name="Object 15"/>
            <p:cNvGraphicFramePr>
              <a:graphicFrameLocks noChangeAspect="1"/>
            </p:cNvGraphicFramePr>
            <p:nvPr/>
          </p:nvGraphicFramePr>
          <p:xfrm>
            <a:off x="2448" y="2701"/>
            <a:ext cx="3072" cy="421"/>
          </p:xfrm>
          <a:graphic>
            <a:graphicData uri="http://schemas.openxmlformats.org/presentationml/2006/ole">
              <p:oleObj spid="_x0000_s43036" name="Equation" r:id="rId5" imgW="1727200" imgH="228600" progId="Equation.3">
                <p:embed/>
              </p:oleObj>
            </a:graphicData>
          </a:graphic>
        </p:graphicFrame>
        <p:sp>
          <p:nvSpPr>
            <p:cNvPr id="32" name="Text Box 16"/>
            <p:cNvSpPr txBox="1">
              <a:spLocks noChangeArrowheads="1"/>
            </p:cNvSpPr>
            <p:nvPr/>
          </p:nvSpPr>
          <p:spPr bwMode="auto">
            <a:xfrm>
              <a:off x="225" y="2736"/>
              <a:ext cx="2352" cy="327"/>
            </a:xfrm>
            <a:prstGeom prst="rect">
              <a:avLst/>
            </a:prstGeom>
            <a:noFill/>
            <a:ln w="9525">
              <a:noFill/>
              <a:miter lim="800000"/>
              <a:headEnd/>
              <a:tailEnd/>
            </a:ln>
            <a:effectLst/>
          </p:spPr>
          <p:txBody>
            <a:bodyPr>
              <a:spAutoFit/>
            </a:bodyPr>
            <a:lstStyle/>
            <a:p>
              <a:pPr eaLnBrk="0" hangingPunct="0">
                <a:spcBef>
                  <a:spcPct val="50000"/>
                </a:spcBef>
              </a:pPr>
              <a:r>
                <a:rPr kumimoji="1" lang="zh-CN" altLang="en-US" sz="2800" dirty="0" smtClean="0">
                  <a:solidFill>
                    <a:srgbClr val="FF0000"/>
                  </a:solidFill>
                  <a:latin typeface="黑体" pitchFamily="49" charset="-122"/>
                  <a:ea typeface="黑体" pitchFamily="49" charset="-122"/>
                </a:rPr>
                <a:t>（</a:t>
              </a:r>
              <a:r>
                <a:rPr kumimoji="1" lang="en-US" altLang="zh-CN" sz="2800" dirty="0" smtClean="0">
                  <a:solidFill>
                    <a:srgbClr val="FF0000"/>
                  </a:solidFill>
                  <a:latin typeface="黑体" pitchFamily="49" charset="-122"/>
                  <a:ea typeface="黑体" pitchFamily="49" charset="-122"/>
                </a:rPr>
                <a:t>3</a:t>
              </a:r>
              <a:r>
                <a:rPr kumimoji="1" lang="zh-CN" altLang="en-US" sz="2800" dirty="0" smtClean="0">
                  <a:solidFill>
                    <a:srgbClr val="FF0000"/>
                  </a:solidFill>
                  <a:latin typeface="黑体" pitchFamily="49" charset="-122"/>
                  <a:ea typeface="黑体" pitchFamily="49" charset="-122"/>
                </a:rPr>
                <a:t>）</a:t>
              </a:r>
              <a:r>
                <a:rPr kumimoji="1" lang="en-US" altLang="zh-CN" sz="2800" dirty="0" smtClean="0">
                  <a:solidFill>
                    <a:srgbClr val="FF0000"/>
                  </a:solidFill>
                  <a:latin typeface="黑体" pitchFamily="49" charset="-122"/>
                  <a:ea typeface="黑体" pitchFamily="49" charset="-122"/>
                </a:rPr>
                <a:t> </a:t>
              </a:r>
              <a:r>
                <a:rPr kumimoji="1" lang="zh-CN" altLang="en-US" sz="2800" dirty="0">
                  <a:solidFill>
                    <a:srgbClr val="FF0000"/>
                  </a:solidFill>
                  <a:latin typeface="黑体" pitchFamily="49" charset="-122"/>
                  <a:ea typeface="黑体" pitchFamily="49" charset="-122"/>
                </a:rPr>
                <a:t>静电场力的功</a:t>
              </a:r>
            </a:p>
          </p:txBody>
        </p:sp>
      </p:grpSp>
      <p:sp>
        <p:nvSpPr>
          <p:cNvPr id="16" name="Text Box 2"/>
          <p:cNvSpPr txBox="1">
            <a:spLocks noChangeArrowheads="1"/>
          </p:cNvSpPr>
          <p:nvPr/>
        </p:nvSpPr>
        <p:spPr bwMode="auto">
          <a:xfrm>
            <a:off x="677416" y="179929"/>
            <a:ext cx="4686672" cy="584775"/>
          </a:xfrm>
          <a:prstGeom prst="rect">
            <a:avLst/>
          </a:prstGeom>
          <a:noFill/>
          <a:ln w="9525">
            <a:noFill/>
            <a:miter lim="800000"/>
            <a:headEnd/>
            <a:tailEnd/>
          </a:ln>
          <a:effectLst/>
        </p:spPr>
        <p:txBody>
          <a:bodyPr wrap="square">
            <a:spAutoFit/>
          </a:bodyPr>
          <a:lstStyle/>
          <a:p>
            <a:pPr>
              <a:spcBef>
                <a:spcPct val="50000"/>
              </a:spcBef>
            </a:pPr>
            <a:r>
              <a:rPr kumimoji="1" lang="zh-CN" altLang="en-US" sz="3200" b="1" dirty="0">
                <a:solidFill>
                  <a:srgbClr val="00B050"/>
                </a:solidFill>
                <a:latin typeface="黑体" pitchFamily="2" charset="-122"/>
                <a:ea typeface="黑体" pitchFamily="2" charset="-122"/>
              </a:rPr>
              <a:t>二</a:t>
            </a:r>
            <a:r>
              <a:rPr kumimoji="1" lang="zh-CN" altLang="en-US" sz="3200" b="1" dirty="0" smtClean="0">
                <a:solidFill>
                  <a:srgbClr val="00B050"/>
                </a:solidFill>
                <a:latin typeface="黑体" pitchFamily="2" charset="-122"/>
                <a:ea typeface="黑体" pitchFamily="2" charset="-122"/>
              </a:rPr>
              <a:t> 电势差和电势</a:t>
            </a:r>
            <a:endParaRPr kumimoji="1" lang="zh-CN" altLang="en-US" sz="3200" b="1" dirty="0">
              <a:solidFill>
                <a:srgbClr val="00B050"/>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69640"/>
                                        </p:tgtEl>
                                        <p:attrNameLst>
                                          <p:attrName>style.visibility</p:attrName>
                                        </p:attrNameLst>
                                      </p:cBhvr>
                                      <p:to>
                                        <p:strVal val="visible"/>
                                      </p:to>
                                    </p:set>
                                    <p:animEffect transition="in" filter="blinds(vertical)">
                                      <p:cBhvr>
                                        <p:cTn id="7" dur="500"/>
                                        <p:tgtEl>
                                          <p:spTgt spid="696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69641"/>
                                        </p:tgtEl>
                                        <p:attrNameLst>
                                          <p:attrName>style.visibility</p:attrName>
                                        </p:attrNameLst>
                                      </p:cBhvr>
                                      <p:to>
                                        <p:strVal val="visible"/>
                                      </p:to>
                                    </p:set>
                                    <p:animEffect transition="in" filter="blinds(vertical)">
                                      <p:cBhvr>
                                        <p:cTn id="12" dur="500"/>
                                        <p:tgtEl>
                                          <p:spTgt spid="6964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9646"/>
                                        </p:tgtEl>
                                        <p:attrNameLst>
                                          <p:attrName>style.visibility</p:attrName>
                                        </p:attrNameLst>
                                      </p:cBhvr>
                                      <p:to>
                                        <p:strVal val="visible"/>
                                      </p:to>
                                    </p:set>
                                    <p:animEffect transition="in" filter="blinds(horizontal)">
                                      <p:cBhvr>
                                        <p:cTn id="17" dur="500"/>
                                        <p:tgtEl>
                                          <p:spTgt spid="6964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autoUpdateAnimBg="0"/>
      <p:bldP spid="69646"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677416" y="179929"/>
            <a:ext cx="4686672" cy="584775"/>
          </a:xfrm>
          <a:prstGeom prst="rect">
            <a:avLst/>
          </a:prstGeom>
          <a:noFill/>
          <a:ln w="9525">
            <a:noFill/>
            <a:miter lim="800000"/>
            <a:headEnd/>
            <a:tailEnd/>
          </a:ln>
          <a:effectLst/>
        </p:spPr>
        <p:txBody>
          <a:bodyPr wrap="square">
            <a:spAutoFit/>
          </a:bodyPr>
          <a:lstStyle/>
          <a:p>
            <a:pPr>
              <a:spcBef>
                <a:spcPct val="50000"/>
              </a:spcBef>
            </a:pPr>
            <a:r>
              <a:rPr kumimoji="1" lang="zh-CN" altLang="en-US" sz="3200" b="1" dirty="0">
                <a:solidFill>
                  <a:srgbClr val="00B050"/>
                </a:solidFill>
                <a:latin typeface="黑体" pitchFamily="2" charset="-122"/>
                <a:ea typeface="黑体" pitchFamily="2" charset="-122"/>
              </a:rPr>
              <a:t>二</a:t>
            </a:r>
            <a:r>
              <a:rPr kumimoji="1" lang="zh-CN" altLang="en-US" sz="3200" b="1" dirty="0" smtClean="0">
                <a:solidFill>
                  <a:srgbClr val="00B050"/>
                </a:solidFill>
                <a:latin typeface="黑体" pitchFamily="2" charset="-122"/>
                <a:ea typeface="黑体" pitchFamily="2" charset="-122"/>
              </a:rPr>
              <a:t> 电势差和电势</a:t>
            </a:r>
            <a:endParaRPr kumimoji="1" lang="zh-CN" altLang="en-US" sz="3200" b="1" dirty="0">
              <a:solidFill>
                <a:srgbClr val="00B050"/>
              </a:solidFill>
              <a:latin typeface="黑体" pitchFamily="2" charset="-122"/>
              <a:ea typeface="黑体" pitchFamily="2" charset="-122"/>
            </a:endParaRPr>
          </a:p>
        </p:txBody>
      </p:sp>
      <p:sp>
        <p:nvSpPr>
          <p:cNvPr id="3" name="矩形 2"/>
          <p:cNvSpPr/>
          <p:nvPr/>
        </p:nvSpPr>
        <p:spPr>
          <a:xfrm>
            <a:off x="35496" y="980728"/>
            <a:ext cx="5796136" cy="5267339"/>
          </a:xfrm>
          <a:prstGeom prst="rect">
            <a:avLst/>
          </a:prstGeom>
        </p:spPr>
        <p:txBody>
          <a:bodyPr wrap="square">
            <a:spAutoFit/>
          </a:bodyPr>
          <a:lstStyle/>
          <a:p>
            <a:pPr algn="just">
              <a:lnSpc>
                <a:spcPct val="110000"/>
              </a:lnSpc>
            </a:pP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5.5.1</a:t>
            </a:r>
            <a:r>
              <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如</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图所</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示为电子束焊接机中的电子枪示意图。</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K</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为阴极，</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为阳极，其上有一小孔。阴极发射的电子在阴极和阳极电场的加速作用下聚集成一细电子束，以极高的速率穿过阳极上的小孔，射到被焊接的金属上，使两块金属熔化而焊接在一起。设</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V</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A</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V</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K</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=3000V</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，且电子从阴极发射时速率为</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0</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。求：（</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）电子到达被焊接的金属时具有的动能；（</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b</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）电子射到金属上时的速率。</a:t>
            </a:r>
          </a:p>
        </p:txBody>
      </p:sp>
      <p:pic>
        <p:nvPicPr>
          <p:cNvPr id="106498" name="Picture 2" descr="C:\Users\zhangru\Desktop\新教材ppt\上册整合后的图片\5.5.4.t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792764" y="1340768"/>
            <a:ext cx="3315740" cy="3744416"/>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xmlns="" val="1042195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xmlns="" val="3615564815"/>
              </p:ext>
            </p:extLst>
          </p:nvPr>
        </p:nvGraphicFramePr>
        <p:xfrm>
          <a:off x="2108658" y="2272280"/>
          <a:ext cx="4839606" cy="1660776"/>
        </p:xfrm>
        <a:graphic>
          <a:graphicData uri="http://schemas.openxmlformats.org/presentationml/2006/ole">
            <p:oleObj spid="_x0000_s44050" name="Equation" r:id="rId3" imgW="1498600" imgH="609600" progId="Equation.DSMT4">
              <p:embed/>
            </p:oleObj>
          </a:graphicData>
        </a:graphic>
      </p:graphicFrame>
      <p:sp>
        <p:nvSpPr>
          <p:cNvPr id="4" name="矩形 3"/>
          <p:cNvSpPr/>
          <p:nvPr/>
        </p:nvSpPr>
        <p:spPr>
          <a:xfrm>
            <a:off x="197076" y="1250757"/>
            <a:ext cx="8767412" cy="954107"/>
          </a:xfrm>
          <a:prstGeom prst="rect">
            <a:avLst/>
          </a:prstGeom>
        </p:spPr>
        <p:txBody>
          <a:bodyPr wrap="square">
            <a:spAutoFit/>
          </a:bodyPr>
          <a:lstStyle/>
          <a:p>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解：</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）电场力对电子做功使其具有动能，则电子获得的动能为：</a:t>
            </a:r>
          </a:p>
        </p:txBody>
      </p:sp>
      <p:sp>
        <p:nvSpPr>
          <p:cNvPr id="5" name="Text Box 2"/>
          <p:cNvSpPr txBox="1">
            <a:spLocks noChangeArrowheads="1"/>
          </p:cNvSpPr>
          <p:nvPr/>
        </p:nvSpPr>
        <p:spPr bwMode="auto">
          <a:xfrm>
            <a:off x="677416" y="179929"/>
            <a:ext cx="4686672" cy="584775"/>
          </a:xfrm>
          <a:prstGeom prst="rect">
            <a:avLst/>
          </a:prstGeom>
          <a:noFill/>
          <a:ln w="9525">
            <a:noFill/>
            <a:miter lim="800000"/>
            <a:headEnd/>
            <a:tailEnd/>
          </a:ln>
          <a:effectLst/>
        </p:spPr>
        <p:txBody>
          <a:bodyPr wrap="square">
            <a:spAutoFit/>
          </a:bodyPr>
          <a:lstStyle/>
          <a:p>
            <a:pPr>
              <a:spcBef>
                <a:spcPct val="50000"/>
              </a:spcBef>
            </a:pPr>
            <a:r>
              <a:rPr kumimoji="1" lang="zh-CN" altLang="en-US" sz="3200" b="1" dirty="0">
                <a:solidFill>
                  <a:srgbClr val="00B050"/>
                </a:solidFill>
                <a:latin typeface="黑体" pitchFamily="2" charset="-122"/>
                <a:ea typeface="黑体" pitchFamily="2" charset="-122"/>
              </a:rPr>
              <a:t>二</a:t>
            </a:r>
            <a:r>
              <a:rPr kumimoji="1" lang="zh-CN" altLang="en-US" sz="3200" b="1" dirty="0" smtClean="0">
                <a:solidFill>
                  <a:srgbClr val="00B050"/>
                </a:solidFill>
                <a:latin typeface="黑体" pitchFamily="2" charset="-122"/>
                <a:ea typeface="黑体" pitchFamily="2" charset="-122"/>
              </a:rPr>
              <a:t> 电势差和电势</a:t>
            </a:r>
            <a:endParaRPr kumimoji="1" lang="zh-CN" altLang="en-US" sz="3200" b="1" dirty="0">
              <a:solidFill>
                <a:srgbClr val="00B050"/>
              </a:solidFill>
              <a:latin typeface="黑体" pitchFamily="2" charset="-122"/>
              <a:ea typeface="黑体" pitchFamily="2" charset="-122"/>
            </a:endParaRPr>
          </a:p>
        </p:txBody>
      </p:sp>
      <p:sp>
        <p:nvSpPr>
          <p:cNvPr id="6" name="矩形 5"/>
          <p:cNvSpPr/>
          <p:nvPr/>
        </p:nvSpPr>
        <p:spPr>
          <a:xfrm>
            <a:off x="982101" y="4305290"/>
            <a:ext cx="5750292" cy="523220"/>
          </a:xfrm>
          <a:prstGeom prst="rect">
            <a:avLst/>
          </a:prstGeom>
        </p:spPr>
        <p:txBody>
          <a:bodyPr wrap="none">
            <a:spAutoFit/>
          </a:bodyPr>
          <a:lstStyle/>
          <a:p>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b</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）电子射到金属上时的速率为：</a:t>
            </a: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xmlns="" val="1724034798"/>
              </p:ext>
            </p:extLst>
          </p:nvPr>
        </p:nvGraphicFramePr>
        <p:xfrm>
          <a:off x="1763688" y="5013176"/>
          <a:ext cx="5828147" cy="1080120"/>
        </p:xfrm>
        <a:graphic>
          <a:graphicData uri="http://schemas.openxmlformats.org/presentationml/2006/ole">
            <p:oleObj spid="_x0000_s44051" r:id="rId4" imgW="2463800" imgH="419100" progId="Equation.DSMT4">
              <p:embed/>
            </p:oleObj>
          </a:graphicData>
        </a:graphic>
      </p:graphicFrame>
    </p:spTree>
    <p:extLst>
      <p:ext uri="{BB962C8B-B14F-4D97-AF65-F5344CB8AC3E}">
        <p14:creationId xmlns:p14="http://schemas.microsoft.com/office/powerpoint/2010/main" xmlns="" val="2130349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5" name="Text Box 11"/>
          <p:cNvSpPr txBox="1">
            <a:spLocks noChangeArrowheads="1"/>
          </p:cNvSpPr>
          <p:nvPr/>
        </p:nvSpPr>
        <p:spPr bwMode="auto">
          <a:xfrm>
            <a:off x="539552" y="179929"/>
            <a:ext cx="4419600" cy="584775"/>
          </a:xfrm>
          <a:prstGeom prst="rect">
            <a:avLst/>
          </a:prstGeom>
          <a:noFill/>
          <a:ln w="9525">
            <a:noFill/>
            <a:miter lim="800000"/>
            <a:headEnd/>
            <a:tailEnd/>
          </a:ln>
          <a:effectLst/>
        </p:spPr>
        <p:txBody>
          <a:bodyPr>
            <a:spAutoFit/>
          </a:bodyPr>
          <a:lstStyle/>
          <a:p>
            <a:pPr>
              <a:spcBef>
                <a:spcPct val="50000"/>
              </a:spcBef>
            </a:pPr>
            <a:r>
              <a:rPr kumimoji="1" lang="en-US" altLang="zh-CN" sz="2800" dirty="0">
                <a:solidFill>
                  <a:srgbClr val="0070C0"/>
                </a:solidFill>
                <a:latin typeface="黑体" pitchFamily="2" charset="-122"/>
                <a:ea typeface="黑体" pitchFamily="2" charset="-122"/>
              </a:rPr>
              <a:t> </a:t>
            </a:r>
            <a:r>
              <a:rPr kumimoji="1" lang="zh-CN" altLang="en-US" sz="3200" b="1" dirty="0" smtClean="0">
                <a:solidFill>
                  <a:srgbClr val="00B050"/>
                </a:solidFill>
                <a:latin typeface="黑体" pitchFamily="2" charset="-122"/>
                <a:ea typeface="黑体" pitchFamily="2" charset="-122"/>
              </a:rPr>
              <a:t>三 电势的</a:t>
            </a:r>
            <a:r>
              <a:rPr kumimoji="1" lang="zh-CN" altLang="en-US" sz="3200" b="1" dirty="0">
                <a:solidFill>
                  <a:srgbClr val="00B050"/>
                </a:solidFill>
                <a:latin typeface="黑体" pitchFamily="2" charset="-122"/>
                <a:ea typeface="黑体" pitchFamily="2" charset="-122"/>
              </a:rPr>
              <a:t>计算</a:t>
            </a:r>
          </a:p>
        </p:txBody>
      </p:sp>
      <p:sp>
        <p:nvSpPr>
          <p:cNvPr id="72777" name="Text Box 73"/>
          <p:cNvSpPr txBox="1">
            <a:spLocks noChangeArrowheads="1"/>
          </p:cNvSpPr>
          <p:nvPr/>
        </p:nvSpPr>
        <p:spPr bwMode="auto">
          <a:xfrm>
            <a:off x="205162" y="1196752"/>
            <a:ext cx="3214710" cy="523220"/>
          </a:xfrm>
          <a:prstGeom prst="rect">
            <a:avLst/>
          </a:prstGeom>
          <a:noFill/>
          <a:ln w="9525">
            <a:noFill/>
            <a:miter lim="800000"/>
            <a:headEnd/>
            <a:tailEnd/>
          </a:ln>
          <a:effectLst/>
        </p:spPr>
        <p:txBody>
          <a:bodyPr wrap="square">
            <a:spAutoFit/>
          </a:bodyPr>
          <a:lstStyle/>
          <a:p>
            <a:pPr>
              <a:spcBef>
                <a:spcPct val="50000"/>
              </a:spcBef>
            </a:pPr>
            <a:r>
              <a:rPr kumimoji="1" lang="en-US" altLang="zh-CN" sz="2800" dirty="0">
                <a:solidFill>
                  <a:srgbClr val="FF0000"/>
                </a:solidFill>
                <a:latin typeface="黑体" pitchFamily="2" charset="-122"/>
                <a:ea typeface="黑体" pitchFamily="2" charset="-122"/>
              </a:rPr>
              <a:t> </a:t>
            </a:r>
            <a:r>
              <a:rPr kumimoji="1" lang="en-US" altLang="zh-CN" sz="2800" dirty="0" smtClean="0">
                <a:solidFill>
                  <a:srgbClr val="FF0000"/>
                </a:solidFill>
                <a:latin typeface="黑体" pitchFamily="2" charset="-122"/>
                <a:ea typeface="黑体" pitchFamily="2" charset="-122"/>
              </a:rPr>
              <a:t>1 </a:t>
            </a:r>
            <a:r>
              <a:rPr kumimoji="1" lang="zh-CN" altLang="en-US" sz="2800" dirty="0" smtClean="0">
                <a:solidFill>
                  <a:srgbClr val="FF0000"/>
                </a:solidFill>
                <a:latin typeface="黑体" pitchFamily="2" charset="-122"/>
                <a:ea typeface="黑体" pitchFamily="2" charset="-122"/>
              </a:rPr>
              <a:t>点电荷</a:t>
            </a:r>
            <a:r>
              <a:rPr kumimoji="1" lang="zh-CN" altLang="en-US" sz="2800" dirty="0">
                <a:solidFill>
                  <a:srgbClr val="FF0000"/>
                </a:solidFill>
                <a:latin typeface="黑体" pitchFamily="2" charset="-122"/>
                <a:ea typeface="黑体" pitchFamily="2" charset="-122"/>
              </a:rPr>
              <a:t>电势</a:t>
            </a:r>
          </a:p>
        </p:txBody>
      </p:sp>
      <p:graphicFrame>
        <p:nvGraphicFramePr>
          <p:cNvPr id="72778" name="Object 74"/>
          <p:cNvGraphicFramePr>
            <a:graphicFrameLocks noChangeAspect="1"/>
          </p:cNvGraphicFramePr>
          <p:nvPr/>
        </p:nvGraphicFramePr>
        <p:xfrm>
          <a:off x="3462366" y="5072074"/>
          <a:ext cx="2362200" cy="1220787"/>
        </p:xfrm>
        <a:graphic>
          <a:graphicData uri="http://schemas.openxmlformats.org/presentationml/2006/ole">
            <p:oleObj spid="_x0000_s45154" name="Equation" r:id="rId3" imgW="736600" imgH="431800" progId="Equation.3">
              <p:embed/>
            </p:oleObj>
          </a:graphicData>
        </a:graphic>
      </p:graphicFrame>
      <p:grpSp>
        <p:nvGrpSpPr>
          <p:cNvPr id="2" name="Group 75"/>
          <p:cNvGrpSpPr>
            <a:grpSpLocks/>
          </p:cNvGrpSpPr>
          <p:nvPr/>
        </p:nvGrpSpPr>
        <p:grpSpPr bwMode="auto">
          <a:xfrm>
            <a:off x="6205566" y="5072074"/>
            <a:ext cx="2438400" cy="1165225"/>
            <a:chOff x="1920" y="3346"/>
            <a:chExt cx="1536" cy="734"/>
          </a:xfrm>
        </p:grpSpPr>
        <p:graphicFrame>
          <p:nvGraphicFramePr>
            <p:cNvPr id="72780" name="Object 76"/>
            <p:cNvGraphicFramePr>
              <a:graphicFrameLocks noChangeAspect="1"/>
            </p:cNvGraphicFramePr>
            <p:nvPr/>
          </p:nvGraphicFramePr>
          <p:xfrm>
            <a:off x="2125" y="3346"/>
            <a:ext cx="1331" cy="734"/>
          </p:xfrm>
          <a:graphic>
            <a:graphicData uri="http://schemas.openxmlformats.org/presentationml/2006/ole">
              <p:oleObj spid="_x0000_s45155" name="公式" r:id="rId4" imgW="1333500" imgH="685800" progId="Equation.3">
                <p:embed/>
              </p:oleObj>
            </a:graphicData>
          </a:graphic>
        </p:graphicFrame>
        <p:sp>
          <p:nvSpPr>
            <p:cNvPr id="72781" name="AutoShape 77"/>
            <p:cNvSpPr>
              <a:spLocks/>
            </p:cNvSpPr>
            <p:nvPr/>
          </p:nvSpPr>
          <p:spPr bwMode="auto">
            <a:xfrm>
              <a:off x="1920" y="3456"/>
              <a:ext cx="144" cy="528"/>
            </a:xfrm>
            <a:prstGeom prst="leftBrace">
              <a:avLst>
                <a:gd name="adj1" fmla="val 30556"/>
                <a:gd name="adj2" fmla="val 50000"/>
              </a:avLst>
            </a:prstGeom>
            <a:noFill/>
            <a:ln w="28575">
              <a:solidFill>
                <a:srgbClr val="CC0000"/>
              </a:solidFill>
              <a:round/>
              <a:headEnd/>
              <a:tailEnd/>
            </a:ln>
            <a:effectLst/>
          </p:spPr>
          <p:txBody>
            <a:bodyPr wrap="none" anchor="ctr"/>
            <a:lstStyle/>
            <a:p>
              <a:endParaRPr lang="zh-CN" altLang="en-US"/>
            </a:p>
          </p:txBody>
        </p:sp>
      </p:grpSp>
      <p:graphicFrame>
        <p:nvGraphicFramePr>
          <p:cNvPr id="12" name="Object 20"/>
          <p:cNvGraphicFramePr>
            <a:graphicFrameLocks noChangeAspect="1"/>
          </p:cNvGraphicFramePr>
          <p:nvPr/>
        </p:nvGraphicFramePr>
        <p:xfrm>
          <a:off x="3348062" y="1142984"/>
          <a:ext cx="2590800" cy="1236663"/>
        </p:xfrm>
        <a:graphic>
          <a:graphicData uri="http://schemas.openxmlformats.org/presentationml/2006/ole">
            <p:oleObj spid="_x0000_s45156" name="Equation" r:id="rId5" imgW="901309" imgH="431613" progId="Equation.3">
              <p:embed/>
            </p:oleObj>
          </a:graphicData>
        </a:graphic>
      </p:graphicFrame>
      <p:grpSp>
        <p:nvGrpSpPr>
          <p:cNvPr id="3" name="Group 21"/>
          <p:cNvGrpSpPr>
            <a:grpSpLocks/>
          </p:cNvGrpSpPr>
          <p:nvPr/>
        </p:nvGrpSpPr>
        <p:grpSpPr bwMode="auto">
          <a:xfrm>
            <a:off x="6167462" y="1484784"/>
            <a:ext cx="1905000" cy="679450"/>
            <a:chOff x="2208" y="1924"/>
            <a:chExt cx="1200" cy="428"/>
          </a:xfrm>
        </p:grpSpPr>
        <p:sp>
          <p:nvSpPr>
            <p:cNvPr id="14" name="Text Box 22"/>
            <p:cNvSpPr txBox="1">
              <a:spLocks noChangeArrowheads="1"/>
            </p:cNvSpPr>
            <p:nvPr/>
          </p:nvSpPr>
          <p:spPr bwMode="auto">
            <a:xfrm>
              <a:off x="2208" y="1929"/>
              <a:ext cx="864" cy="327"/>
            </a:xfrm>
            <a:prstGeom prst="rect">
              <a:avLst/>
            </a:prstGeom>
            <a:noFill/>
            <a:ln w="9525">
              <a:noFill/>
              <a:miter lim="800000"/>
              <a:headEnd/>
              <a:tailEnd/>
            </a:ln>
            <a:effectLst/>
          </p:spPr>
          <p:txBody>
            <a:bodyPr>
              <a:spAutoFit/>
            </a:bodyPr>
            <a:lstStyle/>
            <a:p>
              <a:pPr>
                <a:spcBef>
                  <a:spcPct val="50000"/>
                </a:spcBef>
              </a:pPr>
              <a:r>
                <a:rPr kumimoji="1" lang="zh-CN" altLang="en-US" sz="2800" dirty="0">
                  <a:solidFill>
                    <a:srgbClr val="FF0000"/>
                  </a:solidFill>
                  <a:latin typeface="黑体" pitchFamily="49" charset="-122"/>
                  <a:ea typeface="黑体" pitchFamily="49" charset="-122"/>
                </a:rPr>
                <a:t>令</a:t>
              </a:r>
            </a:p>
          </p:txBody>
        </p:sp>
        <p:graphicFrame>
          <p:nvGraphicFramePr>
            <p:cNvPr id="15" name="Object 23"/>
            <p:cNvGraphicFramePr>
              <a:graphicFrameLocks noChangeAspect="1"/>
            </p:cNvGraphicFramePr>
            <p:nvPr/>
          </p:nvGraphicFramePr>
          <p:xfrm>
            <a:off x="2544" y="1924"/>
            <a:ext cx="864" cy="428"/>
          </p:xfrm>
          <a:graphic>
            <a:graphicData uri="http://schemas.openxmlformats.org/presentationml/2006/ole">
              <p:oleObj spid="_x0000_s45157" name="Equation" r:id="rId6" imgW="431613" imgH="215806" progId="Equation.3">
                <p:embed/>
              </p:oleObj>
            </a:graphicData>
          </a:graphic>
        </p:graphicFrame>
      </p:grpSp>
      <p:graphicFrame>
        <p:nvGraphicFramePr>
          <p:cNvPr id="16" name="Object 24"/>
          <p:cNvGraphicFramePr>
            <a:graphicFrameLocks noChangeAspect="1"/>
          </p:cNvGraphicFramePr>
          <p:nvPr/>
        </p:nvGraphicFramePr>
        <p:xfrm>
          <a:off x="3957662" y="2344722"/>
          <a:ext cx="3581400" cy="1312862"/>
        </p:xfrm>
        <a:graphic>
          <a:graphicData uri="http://schemas.openxmlformats.org/presentationml/2006/ole">
            <p:oleObj spid="_x0000_s45158" name="Equation" r:id="rId7" imgW="1269449" imgH="431613" progId="Equation.3">
              <p:embed/>
            </p:oleObj>
          </a:graphicData>
        </a:graphic>
      </p:graphicFrame>
      <p:graphicFrame>
        <p:nvGraphicFramePr>
          <p:cNvPr id="17" name="Object 34"/>
          <p:cNvGraphicFramePr>
            <a:graphicFrameLocks noChangeAspect="1"/>
          </p:cNvGraphicFramePr>
          <p:nvPr/>
        </p:nvGraphicFramePr>
        <p:xfrm>
          <a:off x="4338662" y="3581384"/>
          <a:ext cx="2667000" cy="1336675"/>
        </p:xfrm>
        <a:graphic>
          <a:graphicData uri="http://schemas.openxmlformats.org/presentationml/2006/ole">
            <p:oleObj spid="_x0000_s45159" name="Equation" r:id="rId8" imgW="812447" imgH="431613" progId="Equation.3">
              <p:embed/>
            </p:oleObj>
          </a:graphicData>
        </a:graphic>
      </p:graphicFrame>
      <p:grpSp>
        <p:nvGrpSpPr>
          <p:cNvPr id="4" name="Group 2"/>
          <p:cNvGrpSpPr>
            <a:grpSpLocks/>
          </p:cNvGrpSpPr>
          <p:nvPr/>
        </p:nvGrpSpPr>
        <p:grpSpPr bwMode="auto">
          <a:xfrm>
            <a:off x="357158" y="2286016"/>
            <a:ext cx="2971800" cy="3429000"/>
            <a:chOff x="3744" y="1776"/>
            <a:chExt cx="1872" cy="2160"/>
          </a:xfrm>
        </p:grpSpPr>
        <p:sp>
          <p:nvSpPr>
            <p:cNvPr id="19" name="Rectangle 3"/>
            <p:cNvSpPr>
              <a:spLocks noChangeArrowheads="1"/>
            </p:cNvSpPr>
            <p:nvPr/>
          </p:nvSpPr>
          <p:spPr bwMode="auto">
            <a:xfrm>
              <a:off x="3744" y="1776"/>
              <a:ext cx="1872" cy="2160"/>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20" name="Oval 4"/>
            <p:cNvSpPr>
              <a:spLocks noChangeArrowheads="1"/>
            </p:cNvSpPr>
            <p:nvPr/>
          </p:nvSpPr>
          <p:spPr bwMode="auto">
            <a:xfrm>
              <a:off x="3825" y="3552"/>
              <a:ext cx="192" cy="192"/>
            </a:xfrm>
            <a:prstGeom prst="ellipse">
              <a:avLst/>
            </a:prstGeom>
            <a:gradFill rotWithShape="0">
              <a:gsLst>
                <a:gs pos="0">
                  <a:srgbClr val="FF0000"/>
                </a:gs>
                <a:gs pos="100000">
                  <a:srgbClr val="FF0000">
                    <a:gamma/>
                    <a:shade val="76078"/>
                    <a:invGamma/>
                  </a:srgbClr>
                </a:gs>
              </a:gsLst>
              <a:path path="shape">
                <a:fillToRect l="50000" t="50000" r="50000" b="50000"/>
              </a:path>
            </a:gradFill>
            <a:ln w="9525">
              <a:solidFill>
                <a:schemeClr val="tx1"/>
              </a:solidFill>
              <a:round/>
              <a:headEnd/>
              <a:tailEnd/>
            </a:ln>
            <a:effectLst/>
          </p:spPr>
          <p:txBody>
            <a:bodyPr wrap="none" anchor="ctr"/>
            <a:lstStyle/>
            <a:p>
              <a:endParaRPr lang="zh-CN" altLang="en-US"/>
            </a:p>
          </p:txBody>
        </p:sp>
        <p:graphicFrame>
          <p:nvGraphicFramePr>
            <p:cNvPr id="21" name="Object 5"/>
            <p:cNvGraphicFramePr>
              <a:graphicFrameLocks noChangeAspect="1"/>
            </p:cNvGraphicFramePr>
            <p:nvPr/>
          </p:nvGraphicFramePr>
          <p:xfrm>
            <a:off x="3792" y="3024"/>
            <a:ext cx="331" cy="432"/>
          </p:xfrm>
          <a:graphic>
            <a:graphicData uri="http://schemas.openxmlformats.org/presentationml/2006/ole">
              <p:oleObj spid="_x0000_s45160" name="公式" r:id="rId9" imgW="126780" imgH="164814" progId="Equation.3">
                <p:embed/>
              </p:oleObj>
            </a:graphicData>
          </a:graphic>
        </p:graphicFrame>
        <p:grpSp>
          <p:nvGrpSpPr>
            <p:cNvPr id="5" name="Group 6"/>
            <p:cNvGrpSpPr>
              <a:grpSpLocks/>
            </p:cNvGrpSpPr>
            <p:nvPr/>
          </p:nvGrpSpPr>
          <p:grpSpPr bwMode="auto">
            <a:xfrm>
              <a:off x="3921" y="2688"/>
              <a:ext cx="1033" cy="960"/>
              <a:chOff x="3825" y="1440"/>
              <a:chExt cx="1033" cy="960"/>
            </a:xfrm>
          </p:grpSpPr>
          <p:graphicFrame>
            <p:nvGraphicFramePr>
              <p:cNvPr id="33" name="Object 7"/>
              <p:cNvGraphicFramePr>
                <a:graphicFrameLocks noChangeAspect="1"/>
              </p:cNvGraphicFramePr>
              <p:nvPr/>
            </p:nvGraphicFramePr>
            <p:xfrm>
              <a:off x="4404" y="1680"/>
              <a:ext cx="358" cy="432"/>
            </p:xfrm>
            <a:graphic>
              <a:graphicData uri="http://schemas.openxmlformats.org/presentationml/2006/ole">
                <p:oleObj spid="_x0000_s45161" name="公式" r:id="rId10" imgW="97560" imgH="122400" progId="Equation.3">
                  <p:embed/>
                </p:oleObj>
              </a:graphicData>
            </a:graphic>
          </p:graphicFrame>
          <p:sp>
            <p:nvSpPr>
              <p:cNvPr id="34" name="Line 8"/>
              <p:cNvSpPr>
                <a:spLocks noChangeShapeType="1"/>
              </p:cNvSpPr>
              <p:nvPr/>
            </p:nvSpPr>
            <p:spPr bwMode="auto">
              <a:xfrm flipV="1">
                <a:off x="3825" y="1440"/>
                <a:ext cx="1033" cy="960"/>
              </a:xfrm>
              <a:prstGeom prst="line">
                <a:avLst/>
              </a:prstGeom>
              <a:noFill/>
              <a:ln w="28575">
                <a:solidFill>
                  <a:srgbClr val="33CC33"/>
                </a:solidFill>
                <a:round/>
                <a:headEnd/>
                <a:tailEnd type="triangle" w="sm" len="lg"/>
              </a:ln>
              <a:effectLst/>
            </p:spPr>
            <p:txBody>
              <a:bodyPr wrap="none" anchor="ctr"/>
              <a:lstStyle/>
              <a:p>
                <a:endParaRPr lang="zh-CN" altLang="en-US"/>
              </a:p>
            </p:txBody>
          </p:sp>
        </p:grpSp>
        <p:grpSp>
          <p:nvGrpSpPr>
            <p:cNvPr id="6" name="Group 9"/>
            <p:cNvGrpSpPr>
              <a:grpSpLocks/>
            </p:cNvGrpSpPr>
            <p:nvPr/>
          </p:nvGrpSpPr>
          <p:grpSpPr bwMode="auto">
            <a:xfrm>
              <a:off x="4641" y="1824"/>
              <a:ext cx="409" cy="864"/>
              <a:chOff x="4545" y="576"/>
              <a:chExt cx="409" cy="864"/>
            </a:xfrm>
          </p:grpSpPr>
          <p:graphicFrame>
            <p:nvGraphicFramePr>
              <p:cNvPr id="30" name="Object 10"/>
              <p:cNvGraphicFramePr>
                <a:graphicFrameLocks noChangeAspect="1"/>
              </p:cNvGraphicFramePr>
              <p:nvPr/>
            </p:nvGraphicFramePr>
            <p:xfrm>
              <a:off x="4545" y="576"/>
              <a:ext cx="409" cy="410"/>
            </p:xfrm>
            <a:graphic>
              <a:graphicData uri="http://schemas.openxmlformats.org/presentationml/2006/ole">
                <p:oleObj spid="_x0000_s45162" name="Equation" r:id="rId11" imgW="244440" imgH="244800" progId="Equation.3">
                  <p:embed/>
                </p:oleObj>
              </a:graphicData>
            </a:graphic>
          </p:graphicFrame>
          <p:sp>
            <p:nvSpPr>
              <p:cNvPr id="31" name="Line 11"/>
              <p:cNvSpPr>
                <a:spLocks noChangeShapeType="1"/>
              </p:cNvSpPr>
              <p:nvPr/>
            </p:nvSpPr>
            <p:spPr bwMode="auto">
              <a:xfrm flipH="1" flipV="1">
                <a:off x="4689" y="1056"/>
                <a:ext cx="192" cy="336"/>
              </a:xfrm>
              <a:prstGeom prst="line">
                <a:avLst/>
              </a:prstGeom>
              <a:noFill/>
              <a:ln w="38100">
                <a:solidFill>
                  <a:srgbClr val="FF0000"/>
                </a:solidFill>
                <a:round/>
                <a:headEnd/>
                <a:tailEnd type="triangle" w="sm" len="lg"/>
              </a:ln>
              <a:effectLst/>
            </p:spPr>
            <p:txBody>
              <a:bodyPr wrap="none" anchor="ctr"/>
              <a:lstStyle/>
              <a:p>
                <a:endParaRPr lang="zh-CN" altLang="en-US"/>
              </a:p>
            </p:txBody>
          </p:sp>
          <p:sp>
            <p:nvSpPr>
              <p:cNvPr id="32" name="Oval 12"/>
              <p:cNvSpPr>
                <a:spLocks noChangeArrowheads="1"/>
              </p:cNvSpPr>
              <p:nvPr/>
            </p:nvSpPr>
            <p:spPr bwMode="auto">
              <a:xfrm>
                <a:off x="4833" y="1344"/>
                <a:ext cx="96" cy="96"/>
              </a:xfrm>
              <a:prstGeom prst="ellipse">
                <a:avLst/>
              </a:prstGeom>
              <a:solidFill>
                <a:srgbClr val="FF5050"/>
              </a:solidFill>
              <a:ln w="9525">
                <a:solidFill>
                  <a:schemeClr val="tx1"/>
                </a:solidFill>
                <a:round/>
                <a:headEnd/>
                <a:tailEnd/>
              </a:ln>
              <a:effectLst/>
            </p:spPr>
            <p:txBody>
              <a:bodyPr wrap="none" anchor="ctr"/>
              <a:lstStyle/>
              <a:p>
                <a:endParaRPr lang="zh-CN" altLang="en-US"/>
              </a:p>
            </p:txBody>
          </p:sp>
        </p:grpSp>
        <p:grpSp>
          <p:nvGrpSpPr>
            <p:cNvPr id="7" name="Group 13"/>
            <p:cNvGrpSpPr>
              <a:grpSpLocks/>
            </p:cNvGrpSpPr>
            <p:nvPr/>
          </p:nvGrpSpPr>
          <p:grpSpPr bwMode="auto">
            <a:xfrm>
              <a:off x="4903" y="2160"/>
              <a:ext cx="678" cy="528"/>
              <a:chOff x="4810" y="912"/>
              <a:chExt cx="667" cy="528"/>
            </a:xfrm>
          </p:grpSpPr>
          <p:graphicFrame>
            <p:nvGraphicFramePr>
              <p:cNvPr id="25" name="Object 14"/>
              <p:cNvGraphicFramePr>
                <a:graphicFrameLocks noChangeAspect="1"/>
              </p:cNvGraphicFramePr>
              <p:nvPr/>
            </p:nvGraphicFramePr>
            <p:xfrm>
              <a:off x="4858" y="912"/>
              <a:ext cx="239" cy="336"/>
            </p:xfrm>
            <a:graphic>
              <a:graphicData uri="http://schemas.openxmlformats.org/presentationml/2006/ole">
                <p:oleObj spid="_x0000_s45163" name="公式" r:id="rId12" imgW="126725" imgH="177415" progId="Equation.3">
                  <p:embed/>
                </p:oleObj>
              </a:graphicData>
            </a:graphic>
          </p:graphicFrame>
          <p:grpSp>
            <p:nvGrpSpPr>
              <p:cNvPr id="8" name="Group 15"/>
              <p:cNvGrpSpPr>
                <a:grpSpLocks/>
              </p:cNvGrpSpPr>
              <p:nvPr/>
            </p:nvGrpSpPr>
            <p:grpSpPr bwMode="auto">
              <a:xfrm>
                <a:off x="4881" y="912"/>
                <a:ext cx="596" cy="528"/>
                <a:chOff x="4881" y="912"/>
                <a:chExt cx="596" cy="528"/>
              </a:xfrm>
            </p:grpSpPr>
            <p:graphicFrame>
              <p:nvGraphicFramePr>
                <p:cNvPr id="28" name="Object 16"/>
                <p:cNvGraphicFramePr>
                  <a:graphicFrameLocks noChangeAspect="1"/>
                </p:cNvGraphicFramePr>
                <p:nvPr/>
              </p:nvGraphicFramePr>
              <p:xfrm>
                <a:off x="5136" y="1008"/>
                <a:ext cx="341" cy="432"/>
              </p:xfrm>
              <a:graphic>
                <a:graphicData uri="http://schemas.openxmlformats.org/presentationml/2006/ole">
                  <p:oleObj spid="_x0000_s45164" name="公式" r:id="rId13" imgW="122040" imgH="154800" progId="Equation.3">
                    <p:embed/>
                  </p:oleObj>
                </a:graphicData>
              </a:graphic>
            </p:graphicFrame>
            <p:sp>
              <p:nvSpPr>
                <p:cNvPr id="29" name="Line 17"/>
                <p:cNvSpPr>
                  <a:spLocks noChangeShapeType="1"/>
                </p:cNvSpPr>
                <p:nvPr/>
              </p:nvSpPr>
              <p:spPr bwMode="auto">
                <a:xfrm flipV="1">
                  <a:off x="4881" y="912"/>
                  <a:ext cx="495" cy="480"/>
                </a:xfrm>
                <a:prstGeom prst="line">
                  <a:avLst/>
                </a:prstGeom>
                <a:noFill/>
                <a:ln w="38100">
                  <a:solidFill>
                    <a:srgbClr val="CC00CC"/>
                  </a:solidFill>
                  <a:round/>
                  <a:headEnd/>
                  <a:tailEnd type="triangle" w="sm" len="lg"/>
                </a:ln>
                <a:effectLst/>
              </p:spPr>
              <p:txBody>
                <a:bodyPr wrap="none" anchor="ctr"/>
                <a:lstStyle/>
                <a:p>
                  <a:endParaRPr lang="zh-CN" altLang="en-US"/>
                </a:p>
              </p:txBody>
            </p:sp>
          </p:grpSp>
          <p:sp>
            <p:nvSpPr>
              <p:cNvPr id="27" name="Freeform 18"/>
              <p:cNvSpPr>
                <a:spLocks/>
              </p:cNvSpPr>
              <p:nvPr/>
            </p:nvSpPr>
            <p:spPr bwMode="auto">
              <a:xfrm>
                <a:off x="4810" y="1200"/>
                <a:ext cx="192" cy="56"/>
              </a:xfrm>
              <a:custGeom>
                <a:avLst/>
                <a:gdLst/>
                <a:ahLst/>
                <a:cxnLst>
                  <a:cxn ang="0">
                    <a:pos x="0" y="8"/>
                  </a:cxn>
                  <a:cxn ang="0">
                    <a:pos x="96" y="8"/>
                  </a:cxn>
                  <a:cxn ang="0">
                    <a:pos x="192" y="56"/>
                  </a:cxn>
                </a:cxnLst>
                <a:rect l="0" t="0" r="r" b="b"/>
                <a:pathLst>
                  <a:path w="192" h="56">
                    <a:moveTo>
                      <a:pt x="0" y="8"/>
                    </a:moveTo>
                    <a:cubicBezTo>
                      <a:pt x="32" y="4"/>
                      <a:pt x="64" y="0"/>
                      <a:pt x="96" y="8"/>
                    </a:cubicBezTo>
                    <a:cubicBezTo>
                      <a:pt x="128" y="16"/>
                      <a:pt x="160" y="36"/>
                      <a:pt x="192" y="56"/>
                    </a:cubicBezTo>
                  </a:path>
                </a:pathLst>
              </a:custGeom>
              <a:noFill/>
              <a:ln w="28575" cmpd="sng">
                <a:solidFill>
                  <a:schemeClr val="tx1"/>
                </a:solidFill>
                <a:round/>
                <a:headEnd/>
                <a:tailEnd/>
              </a:ln>
              <a:effectLst/>
            </p:spPr>
            <p:txBody>
              <a:bodyPr wrap="none"/>
              <a:lstStyle/>
              <a:p>
                <a:endParaRPr lang="zh-CN" altLang="en-US"/>
              </a:p>
            </p:txBody>
          </p:sp>
        </p:grpSp>
      </p:grpSp>
      <p:sp>
        <p:nvSpPr>
          <p:cNvPr id="35" name="Line 26"/>
          <p:cNvSpPr>
            <a:spLocks noChangeShapeType="1"/>
          </p:cNvSpPr>
          <p:nvPr/>
        </p:nvSpPr>
        <p:spPr bwMode="auto">
          <a:xfrm flipV="1">
            <a:off x="714346" y="3124216"/>
            <a:ext cx="1371600" cy="2133600"/>
          </a:xfrm>
          <a:prstGeom prst="line">
            <a:avLst/>
          </a:prstGeom>
          <a:noFill/>
          <a:ln w="38100">
            <a:solidFill>
              <a:srgbClr val="33CC33"/>
            </a:solidFill>
            <a:prstDash val="dash"/>
            <a:round/>
            <a:headEnd/>
            <a:tailEnd/>
          </a:ln>
          <a:effectLst/>
        </p:spPr>
        <p:txBody>
          <a:bodyPr wrap="none" anchor="ctr"/>
          <a:lstStyle/>
          <a:p>
            <a:endParaRPr lang="zh-CN" altLang="en-US"/>
          </a:p>
        </p:txBody>
      </p:sp>
      <p:grpSp>
        <p:nvGrpSpPr>
          <p:cNvPr id="9" name="Group 27"/>
          <p:cNvGrpSpPr>
            <a:grpSpLocks/>
          </p:cNvGrpSpPr>
          <p:nvPr/>
        </p:nvGrpSpPr>
        <p:grpSpPr bwMode="auto">
          <a:xfrm>
            <a:off x="1271558" y="2895616"/>
            <a:ext cx="1066800" cy="838200"/>
            <a:chOff x="4186" y="912"/>
            <a:chExt cx="672" cy="528"/>
          </a:xfrm>
        </p:grpSpPr>
        <p:graphicFrame>
          <p:nvGraphicFramePr>
            <p:cNvPr id="37" name="Object 28"/>
            <p:cNvGraphicFramePr>
              <a:graphicFrameLocks noChangeAspect="1"/>
            </p:cNvGraphicFramePr>
            <p:nvPr/>
          </p:nvGraphicFramePr>
          <p:xfrm>
            <a:off x="4186" y="912"/>
            <a:ext cx="414" cy="373"/>
          </p:xfrm>
          <a:graphic>
            <a:graphicData uri="http://schemas.openxmlformats.org/presentationml/2006/ole">
              <p:oleObj spid="_x0000_s45165" name="Equation" r:id="rId14" imgW="227880" imgH="212040" progId="Equation.3">
                <p:embed/>
              </p:oleObj>
            </a:graphicData>
          </a:graphic>
        </p:graphicFrame>
        <p:sp>
          <p:nvSpPr>
            <p:cNvPr id="38" name="Line 29"/>
            <p:cNvSpPr>
              <a:spLocks noChangeShapeType="1"/>
            </p:cNvSpPr>
            <p:nvPr/>
          </p:nvSpPr>
          <p:spPr bwMode="auto">
            <a:xfrm flipH="1" flipV="1">
              <a:off x="4570" y="1248"/>
              <a:ext cx="288" cy="192"/>
            </a:xfrm>
            <a:prstGeom prst="line">
              <a:avLst/>
            </a:prstGeom>
            <a:noFill/>
            <a:ln w="38100">
              <a:solidFill>
                <a:srgbClr val="0000FF"/>
              </a:solidFill>
              <a:prstDash val="sysDot"/>
              <a:round/>
              <a:headEnd/>
              <a:tailEnd/>
            </a:ln>
            <a:effectLst/>
          </p:spPr>
          <p:txBody>
            <a:bodyPr wrap="none" anchor="ctr"/>
            <a:lstStyle/>
            <a:p>
              <a:endParaRPr lang="zh-CN" altLang="en-US"/>
            </a:p>
          </p:txBody>
        </p:sp>
        <p:sp>
          <p:nvSpPr>
            <p:cNvPr id="39" name="Line 30"/>
            <p:cNvSpPr>
              <a:spLocks noChangeShapeType="1"/>
            </p:cNvSpPr>
            <p:nvPr/>
          </p:nvSpPr>
          <p:spPr bwMode="auto">
            <a:xfrm flipV="1">
              <a:off x="4547" y="1056"/>
              <a:ext cx="146" cy="216"/>
            </a:xfrm>
            <a:prstGeom prst="line">
              <a:avLst/>
            </a:prstGeom>
            <a:noFill/>
            <a:ln w="38100">
              <a:solidFill>
                <a:srgbClr val="0000FF"/>
              </a:solidFill>
              <a:round/>
              <a:headEnd/>
              <a:tailEnd/>
            </a:ln>
            <a:effec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777"/>
                                        </p:tgtEl>
                                        <p:attrNameLst>
                                          <p:attrName>style.visibility</p:attrName>
                                        </p:attrNameLst>
                                      </p:cBhvr>
                                      <p:to>
                                        <p:strVal val="visible"/>
                                      </p:to>
                                    </p:set>
                                    <p:animEffect transition="in" filter="blinds(horizontal)">
                                      <p:cBhvr>
                                        <p:cTn id="7" dur="500"/>
                                        <p:tgtEl>
                                          <p:spTgt spid="727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vertic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ox(ou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strips(upRight)">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7" presetClass="entr" presetSubtype="2"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ppt_x</p:attrName>
                                        </p:attrNameLst>
                                      </p:cBhvr>
                                      <p:tavLst>
                                        <p:tav tm="0">
                                          <p:val>
                                            <p:strVal val="#ppt_x+#ppt_w/2"/>
                                          </p:val>
                                        </p:tav>
                                        <p:tav tm="100000">
                                          <p:val>
                                            <p:strVal val="#ppt_x"/>
                                          </p:val>
                                        </p:tav>
                                      </p:tavLst>
                                    </p:anim>
                                    <p:anim calcmode="lin" valueType="num">
                                      <p:cBhvr>
                                        <p:cTn id="38" dur="500" fill="hold"/>
                                        <p:tgtEl>
                                          <p:spTgt spid="9"/>
                                        </p:tgtEl>
                                        <p:attrNameLst>
                                          <p:attrName>ppt_y</p:attrName>
                                        </p:attrNameLst>
                                      </p:cBhvr>
                                      <p:tavLst>
                                        <p:tav tm="0">
                                          <p:val>
                                            <p:strVal val="#ppt_y"/>
                                          </p:val>
                                        </p:tav>
                                        <p:tav tm="100000">
                                          <p:val>
                                            <p:strVal val="#ppt_y"/>
                                          </p:val>
                                        </p:tav>
                                      </p:tavLst>
                                    </p:anim>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3" presetClass="entr" presetSubtype="5"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vertical)">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5" fill="hold" nodeType="clickEffect">
                                  <p:stCondLst>
                                    <p:cond delay="0"/>
                                  </p:stCondLst>
                                  <p:childTnLst>
                                    <p:set>
                                      <p:cBhvr>
                                        <p:cTn id="49" dur="1" fill="hold">
                                          <p:stCondLst>
                                            <p:cond delay="0"/>
                                          </p:stCondLst>
                                        </p:cTn>
                                        <p:tgtEl>
                                          <p:spTgt spid="72778"/>
                                        </p:tgtEl>
                                        <p:attrNameLst>
                                          <p:attrName>style.visibility</p:attrName>
                                        </p:attrNameLst>
                                      </p:cBhvr>
                                      <p:to>
                                        <p:strVal val="visible"/>
                                      </p:to>
                                    </p:set>
                                    <p:animEffect transition="in" filter="blinds(vertical)">
                                      <p:cBhvr>
                                        <p:cTn id="50" dur="500"/>
                                        <p:tgtEl>
                                          <p:spTgt spid="72778"/>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blinds(horizontal)">
                                      <p:cBhvr>
                                        <p:cTn id="5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77" grpId="0" autoUpdateAnimBg="0"/>
      <p:bldP spid="3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2"/>
          <p:cNvSpPr txBox="1">
            <a:spLocks noChangeArrowheads="1"/>
          </p:cNvSpPr>
          <p:nvPr/>
        </p:nvSpPr>
        <p:spPr bwMode="auto">
          <a:xfrm>
            <a:off x="492624" y="1033572"/>
            <a:ext cx="3143272" cy="523220"/>
          </a:xfrm>
          <a:prstGeom prst="rect">
            <a:avLst/>
          </a:prstGeom>
          <a:noFill/>
          <a:ln w="9525">
            <a:noFill/>
            <a:miter lim="800000"/>
            <a:headEnd/>
            <a:tailEnd/>
          </a:ln>
          <a:effectLst/>
        </p:spPr>
        <p:txBody>
          <a:bodyPr wrap="square">
            <a:spAutoFit/>
          </a:bodyPr>
          <a:lstStyle/>
          <a:p>
            <a:pPr>
              <a:spcBef>
                <a:spcPct val="50000"/>
              </a:spcBef>
            </a:pPr>
            <a:r>
              <a:rPr kumimoji="1" lang="en-US" altLang="zh-CN" sz="2800" dirty="0">
                <a:solidFill>
                  <a:srgbClr val="C00000"/>
                </a:solidFill>
                <a:latin typeface="黑体" pitchFamily="2" charset="-122"/>
                <a:ea typeface="黑体" pitchFamily="2" charset="-122"/>
              </a:rPr>
              <a:t> </a:t>
            </a:r>
            <a:r>
              <a:rPr kumimoji="1" lang="en-US" altLang="zh-CN" sz="2800" dirty="0" smtClean="0">
                <a:solidFill>
                  <a:srgbClr val="FF0000"/>
                </a:solidFill>
                <a:latin typeface="黑体" pitchFamily="2" charset="-122"/>
                <a:ea typeface="黑体" pitchFamily="2" charset="-122"/>
              </a:rPr>
              <a:t>2 </a:t>
            </a:r>
            <a:r>
              <a:rPr kumimoji="1" lang="zh-CN" altLang="en-US" sz="2800" dirty="0" smtClean="0">
                <a:solidFill>
                  <a:srgbClr val="FF0000"/>
                </a:solidFill>
                <a:latin typeface="黑体" pitchFamily="2" charset="-122"/>
                <a:ea typeface="黑体" pitchFamily="2" charset="-122"/>
              </a:rPr>
              <a:t>点电荷</a:t>
            </a:r>
            <a:r>
              <a:rPr kumimoji="1" lang="zh-CN" altLang="en-US" sz="2800" dirty="0">
                <a:solidFill>
                  <a:srgbClr val="FF0000"/>
                </a:solidFill>
                <a:latin typeface="黑体" pitchFamily="2" charset="-122"/>
                <a:ea typeface="黑体" pitchFamily="2" charset="-122"/>
              </a:rPr>
              <a:t>系</a:t>
            </a:r>
          </a:p>
        </p:txBody>
      </p:sp>
      <p:graphicFrame>
        <p:nvGraphicFramePr>
          <p:cNvPr id="3" name="Object 16"/>
          <p:cNvGraphicFramePr>
            <a:graphicFrameLocks noChangeAspect="1"/>
          </p:cNvGraphicFramePr>
          <p:nvPr/>
        </p:nvGraphicFramePr>
        <p:xfrm>
          <a:off x="642910" y="2786058"/>
          <a:ext cx="3613150" cy="1116012"/>
        </p:xfrm>
        <a:graphic>
          <a:graphicData uri="http://schemas.openxmlformats.org/presentationml/2006/ole">
            <p:oleObj spid="_x0000_s46394" name="Equation" r:id="rId3" imgW="1485900" imgH="431800" progId="Equation.3">
              <p:embed/>
            </p:oleObj>
          </a:graphicData>
        </a:graphic>
      </p:graphicFrame>
      <p:sp>
        <p:nvSpPr>
          <p:cNvPr id="4" name="Text Box 17"/>
          <p:cNvSpPr txBox="1">
            <a:spLocks noChangeArrowheads="1"/>
          </p:cNvSpPr>
          <p:nvPr/>
        </p:nvSpPr>
        <p:spPr bwMode="auto">
          <a:xfrm>
            <a:off x="457972" y="4143380"/>
            <a:ext cx="3609972" cy="523220"/>
          </a:xfrm>
          <a:prstGeom prst="rect">
            <a:avLst/>
          </a:prstGeom>
          <a:noFill/>
          <a:ln w="9525">
            <a:noFill/>
            <a:miter lim="800000"/>
            <a:headEnd/>
            <a:tailEnd/>
          </a:ln>
          <a:effectLst/>
        </p:spPr>
        <p:txBody>
          <a:bodyPr wrap="square">
            <a:spAutoFit/>
          </a:bodyPr>
          <a:lstStyle/>
          <a:p>
            <a:pPr>
              <a:spcBef>
                <a:spcPct val="50000"/>
              </a:spcBef>
            </a:pPr>
            <a:r>
              <a:rPr kumimoji="1" lang="en-US" altLang="zh-CN" sz="2800" dirty="0">
                <a:solidFill>
                  <a:srgbClr val="C00000"/>
                </a:solidFill>
                <a:latin typeface="黑体" pitchFamily="2" charset="-122"/>
                <a:ea typeface="黑体" pitchFamily="2" charset="-122"/>
              </a:rPr>
              <a:t> </a:t>
            </a:r>
            <a:r>
              <a:rPr kumimoji="1" lang="en-US" altLang="zh-CN" sz="2800" dirty="0" smtClean="0">
                <a:solidFill>
                  <a:srgbClr val="FF0000"/>
                </a:solidFill>
                <a:latin typeface="黑体" pitchFamily="2" charset="-122"/>
                <a:ea typeface="黑体" pitchFamily="2" charset="-122"/>
              </a:rPr>
              <a:t>3 </a:t>
            </a:r>
            <a:r>
              <a:rPr kumimoji="1" lang="zh-CN" altLang="en-US" sz="2800" dirty="0" smtClean="0">
                <a:solidFill>
                  <a:srgbClr val="FF0000"/>
                </a:solidFill>
                <a:latin typeface="黑体" pitchFamily="2" charset="-122"/>
                <a:ea typeface="黑体" pitchFamily="2" charset="-122"/>
              </a:rPr>
              <a:t>电荷</a:t>
            </a:r>
            <a:r>
              <a:rPr kumimoji="1" lang="zh-CN" altLang="en-US" sz="2800" dirty="0">
                <a:solidFill>
                  <a:srgbClr val="FF0000"/>
                </a:solidFill>
                <a:latin typeface="黑体" pitchFamily="2" charset="-122"/>
                <a:ea typeface="黑体" pitchFamily="2" charset="-122"/>
              </a:rPr>
              <a:t>连续分布</a:t>
            </a:r>
            <a:endParaRPr kumimoji="1" lang="zh-CN" altLang="en-US" sz="2400" dirty="0">
              <a:solidFill>
                <a:srgbClr val="FF0000"/>
              </a:solidFill>
              <a:latin typeface="黑体" pitchFamily="2" charset="-122"/>
              <a:ea typeface="黑体" pitchFamily="2" charset="-122"/>
            </a:endParaRPr>
          </a:p>
        </p:txBody>
      </p:sp>
      <p:graphicFrame>
        <p:nvGraphicFramePr>
          <p:cNvPr id="5" name="Object 18"/>
          <p:cNvGraphicFramePr>
            <a:graphicFrameLocks noChangeAspect="1"/>
          </p:cNvGraphicFramePr>
          <p:nvPr>
            <p:extLst>
              <p:ext uri="{D42A27DB-BD31-4B8C-83A1-F6EECF244321}">
                <p14:modId xmlns:p14="http://schemas.microsoft.com/office/powerpoint/2010/main" xmlns="" val="4236576388"/>
              </p:ext>
            </p:extLst>
          </p:nvPr>
        </p:nvGraphicFramePr>
        <p:xfrm>
          <a:off x="1115616" y="4941907"/>
          <a:ext cx="2438400" cy="1201737"/>
        </p:xfrm>
        <a:graphic>
          <a:graphicData uri="http://schemas.openxmlformats.org/presentationml/2006/ole">
            <p:oleObj spid="_x0000_s46395" name="Equation" r:id="rId4" imgW="876300" imgH="431800" progId="Equation.3">
              <p:embed/>
            </p:oleObj>
          </a:graphicData>
        </a:graphic>
      </p:graphicFrame>
      <p:graphicFrame>
        <p:nvGraphicFramePr>
          <p:cNvPr id="104452" name="Object 4"/>
          <p:cNvGraphicFramePr>
            <a:graphicFrameLocks noChangeAspect="1"/>
          </p:cNvGraphicFramePr>
          <p:nvPr/>
        </p:nvGraphicFramePr>
        <p:xfrm>
          <a:off x="214282" y="1576374"/>
          <a:ext cx="2187575" cy="987425"/>
        </p:xfrm>
        <a:graphic>
          <a:graphicData uri="http://schemas.openxmlformats.org/presentationml/2006/ole">
            <p:oleObj spid="_x0000_s46396" name="Equation" r:id="rId5" imgW="1205977" imgH="545863" progId="Equation.3">
              <p:embed/>
            </p:oleObj>
          </a:graphicData>
        </a:graphic>
      </p:graphicFrame>
      <p:graphicFrame>
        <p:nvGraphicFramePr>
          <p:cNvPr id="104453" name="Object 5"/>
          <p:cNvGraphicFramePr>
            <a:graphicFrameLocks noChangeAspect="1"/>
          </p:cNvGraphicFramePr>
          <p:nvPr/>
        </p:nvGraphicFramePr>
        <p:xfrm>
          <a:off x="2357422" y="1520819"/>
          <a:ext cx="2286000" cy="1122363"/>
        </p:xfrm>
        <a:graphic>
          <a:graphicData uri="http://schemas.openxmlformats.org/presentationml/2006/ole">
            <p:oleObj spid="_x0000_s46397" name="Equation" r:id="rId6" imgW="1167893" imgH="545863" progId="Equation.3">
              <p:embed/>
            </p:oleObj>
          </a:graphicData>
        </a:graphic>
      </p:graphicFrame>
      <p:grpSp>
        <p:nvGrpSpPr>
          <p:cNvPr id="6" name="Group 2"/>
          <p:cNvGrpSpPr>
            <a:grpSpLocks/>
          </p:cNvGrpSpPr>
          <p:nvPr/>
        </p:nvGrpSpPr>
        <p:grpSpPr bwMode="auto">
          <a:xfrm>
            <a:off x="4644008" y="1182960"/>
            <a:ext cx="4267200" cy="2438400"/>
            <a:chOff x="2976" y="624"/>
            <a:chExt cx="2688" cy="1536"/>
          </a:xfrm>
        </p:grpSpPr>
        <p:sp>
          <p:nvSpPr>
            <p:cNvPr id="9" name="Rectangle 3"/>
            <p:cNvSpPr>
              <a:spLocks noChangeArrowheads="1"/>
            </p:cNvSpPr>
            <p:nvPr/>
          </p:nvSpPr>
          <p:spPr bwMode="auto">
            <a:xfrm>
              <a:off x="2976" y="624"/>
              <a:ext cx="2688" cy="1536"/>
            </a:xfrm>
            <a:prstGeom prst="rect">
              <a:avLst/>
            </a:prstGeom>
            <a:solidFill>
              <a:srgbClr val="FFFFFF"/>
            </a:solidFill>
            <a:ln w="9525">
              <a:solidFill>
                <a:schemeClr val="tx2"/>
              </a:solidFill>
              <a:miter lim="800000"/>
              <a:headEnd/>
              <a:tailEnd/>
            </a:ln>
            <a:effectLst/>
          </p:spPr>
          <p:txBody>
            <a:bodyPr wrap="none" anchor="ctr"/>
            <a:lstStyle/>
            <a:p>
              <a:endParaRPr lang="zh-CN" altLang="en-US"/>
            </a:p>
          </p:txBody>
        </p:sp>
        <p:grpSp>
          <p:nvGrpSpPr>
            <p:cNvPr id="7" name="Group 4"/>
            <p:cNvGrpSpPr>
              <a:grpSpLocks/>
            </p:cNvGrpSpPr>
            <p:nvPr/>
          </p:nvGrpSpPr>
          <p:grpSpPr bwMode="auto">
            <a:xfrm>
              <a:off x="3120" y="624"/>
              <a:ext cx="499" cy="1488"/>
              <a:chOff x="3101" y="576"/>
              <a:chExt cx="499" cy="1488"/>
            </a:xfrm>
          </p:grpSpPr>
          <p:graphicFrame>
            <p:nvGraphicFramePr>
              <p:cNvPr id="14" name="Object 5"/>
              <p:cNvGraphicFramePr>
                <a:graphicFrameLocks noChangeAspect="1"/>
              </p:cNvGraphicFramePr>
              <p:nvPr/>
            </p:nvGraphicFramePr>
            <p:xfrm>
              <a:off x="3296" y="576"/>
              <a:ext cx="304" cy="432"/>
            </p:xfrm>
            <a:graphic>
              <a:graphicData uri="http://schemas.openxmlformats.org/presentationml/2006/ole">
                <p:oleObj spid="_x0000_s46398" name="公式" r:id="rId7" imgW="152268" imgH="215713" progId="Equation.3">
                  <p:embed/>
                </p:oleObj>
              </a:graphicData>
            </a:graphic>
          </p:graphicFrame>
          <p:graphicFrame>
            <p:nvGraphicFramePr>
              <p:cNvPr id="15" name="Object 6"/>
              <p:cNvGraphicFramePr>
                <a:graphicFrameLocks noChangeAspect="1"/>
              </p:cNvGraphicFramePr>
              <p:nvPr/>
            </p:nvGraphicFramePr>
            <p:xfrm>
              <a:off x="3101" y="1152"/>
              <a:ext cx="355" cy="432"/>
            </p:xfrm>
            <a:graphic>
              <a:graphicData uri="http://schemas.openxmlformats.org/presentationml/2006/ole">
                <p:oleObj spid="_x0000_s46399" name="公式" r:id="rId8" imgW="177569" imgH="215619" progId="Equation.3">
                  <p:embed/>
                </p:oleObj>
              </a:graphicData>
            </a:graphic>
          </p:graphicFrame>
          <p:graphicFrame>
            <p:nvGraphicFramePr>
              <p:cNvPr id="16" name="Object 7"/>
              <p:cNvGraphicFramePr>
                <a:graphicFrameLocks noChangeAspect="1"/>
              </p:cNvGraphicFramePr>
              <p:nvPr/>
            </p:nvGraphicFramePr>
            <p:xfrm>
              <a:off x="3126" y="1603"/>
              <a:ext cx="330" cy="461"/>
            </p:xfrm>
            <a:graphic>
              <a:graphicData uri="http://schemas.openxmlformats.org/presentationml/2006/ole">
                <p:oleObj spid="_x0000_s46400" name="公式" r:id="rId9" imgW="165028" imgH="228501" progId="Equation.3">
                  <p:embed/>
                </p:oleObj>
              </a:graphicData>
            </a:graphic>
          </p:graphicFrame>
        </p:grpSp>
        <p:graphicFrame>
          <p:nvGraphicFramePr>
            <p:cNvPr id="11" name="Object 8"/>
            <p:cNvGraphicFramePr>
              <a:graphicFrameLocks noChangeAspect="1"/>
            </p:cNvGraphicFramePr>
            <p:nvPr/>
          </p:nvGraphicFramePr>
          <p:xfrm>
            <a:off x="3268" y="1104"/>
            <a:ext cx="188" cy="192"/>
          </p:xfrm>
          <a:graphic>
            <a:graphicData uri="http://schemas.openxmlformats.org/presentationml/2006/ole">
              <p:oleObj spid="_x0000_s46401" name="Clip" r:id="rId10" imgW="380852" imgH="390270" progId="">
                <p:embed/>
              </p:oleObj>
            </a:graphicData>
          </a:graphic>
        </p:graphicFrame>
        <p:graphicFrame>
          <p:nvGraphicFramePr>
            <p:cNvPr id="12" name="Object 9"/>
            <p:cNvGraphicFramePr>
              <a:graphicFrameLocks noChangeAspect="1"/>
            </p:cNvGraphicFramePr>
            <p:nvPr/>
          </p:nvGraphicFramePr>
          <p:xfrm>
            <a:off x="3604" y="720"/>
            <a:ext cx="188" cy="192"/>
          </p:xfrm>
          <a:graphic>
            <a:graphicData uri="http://schemas.openxmlformats.org/presentationml/2006/ole">
              <p:oleObj spid="_x0000_s46402" name="Clip" r:id="rId11" imgW="380852" imgH="390270" progId="">
                <p:embed/>
              </p:oleObj>
            </a:graphicData>
          </a:graphic>
        </p:graphicFrame>
        <p:pic>
          <p:nvPicPr>
            <p:cNvPr id="13" name="Picture 10" descr="C:\Program Files\Common Files\Microsoft Shared\Clipart\themes1\Bullets\BD14866_.GIF"/>
            <p:cNvPicPr>
              <a:picLocks noChangeAspect="1" noChangeArrowheads="1"/>
            </p:cNvPicPr>
            <p:nvPr/>
          </p:nvPicPr>
          <p:blipFill>
            <a:blip r:embed="rId12" cstate="print"/>
            <a:srcRect/>
            <a:stretch>
              <a:fillRect/>
            </a:stretch>
          </p:blipFill>
          <p:spPr bwMode="auto">
            <a:xfrm>
              <a:off x="3498" y="1722"/>
              <a:ext cx="198" cy="198"/>
            </a:xfrm>
            <a:prstGeom prst="rect">
              <a:avLst/>
            </a:prstGeom>
            <a:noFill/>
          </p:spPr>
        </p:pic>
      </p:grpSp>
      <p:grpSp>
        <p:nvGrpSpPr>
          <p:cNvPr id="8" name="Group 19"/>
          <p:cNvGrpSpPr>
            <a:grpSpLocks/>
          </p:cNvGrpSpPr>
          <p:nvPr/>
        </p:nvGrpSpPr>
        <p:grpSpPr bwMode="auto">
          <a:xfrm>
            <a:off x="7177658" y="2356123"/>
            <a:ext cx="484188" cy="630237"/>
            <a:chOff x="4524" y="1315"/>
            <a:chExt cx="305" cy="397"/>
          </a:xfrm>
        </p:grpSpPr>
        <p:sp>
          <p:nvSpPr>
            <p:cNvPr id="18" name="Oval 20"/>
            <p:cNvSpPr>
              <a:spLocks noChangeArrowheads="1"/>
            </p:cNvSpPr>
            <p:nvPr/>
          </p:nvSpPr>
          <p:spPr bwMode="auto">
            <a:xfrm>
              <a:off x="4608" y="1315"/>
              <a:ext cx="96" cy="96"/>
            </a:xfrm>
            <a:prstGeom prst="ellipse">
              <a:avLst/>
            </a:prstGeom>
            <a:solidFill>
              <a:srgbClr val="ED3921"/>
            </a:solidFill>
            <a:ln w="9525">
              <a:solidFill>
                <a:schemeClr val="tx1"/>
              </a:solidFill>
              <a:round/>
              <a:headEnd/>
              <a:tailEnd/>
            </a:ln>
            <a:effectLst/>
          </p:spPr>
          <p:txBody>
            <a:bodyPr wrap="none" anchor="ctr"/>
            <a:lstStyle/>
            <a:p>
              <a:endParaRPr lang="zh-CN" altLang="en-US"/>
            </a:p>
          </p:txBody>
        </p:sp>
        <p:graphicFrame>
          <p:nvGraphicFramePr>
            <p:cNvPr id="19" name="Object 21"/>
            <p:cNvGraphicFramePr>
              <a:graphicFrameLocks noChangeAspect="1"/>
            </p:cNvGraphicFramePr>
            <p:nvPr/>
          </p:nvGraphicFramePr>
          <p:xfrm>
            <a:off x="4524" y="1379"/>
            <a:ext cx="305" cy="333"/>
          </p:xfrm>
          <a:graphic>
            <a:graphicData uri="http://schemas.openxmlformats.org/presentationml/2006/ole">
              <p:oleObj spid="_x0000_s46403" name="Equation" r:id="rId13" imgW="152268" imgH="164957" progId="Equation.3">
                <p:embed/>
              </p:oleObj>
            </a:graphicData>
          </a:graphic>
        </p:graphicFrame>
      </p:grpSp>
      <p:grpSp>
        <p:nvGrpSpPr>
          <p:cNvPr id="10" name="Group 22"/>
          <p:cNvGrpSpPr>
            <a:grpSpLocks/>
          </p:cNvGrpSpPr>
          <p:nvPr/>
        </p:nvGrpSpPr>
        <p:grpSpPr bwMode="auto">
          <a:xfrm>
            <a:off x="5787008" y="1411560"/>
            <a:ext cx="2768600" cy="2133600"/>
            <a:chOff x="3648" y="720"/>
            <a:chExt cx="1744" cy="1344"/>
          </a:xfrm>
        </p:grpSpPr>
        <p:sp>
          <p:nvSpPr>
            <p:cNvPr id="21" name="Line 23"/>
            <p:cNvSpPr>
              <a:spLocks noChangeShapeType="1"/>
            </p:cNvSpPr>
            <p:nvPr/>
          </p:nvSpPr>
          <p:spPr bwMode="auto">
            <a:xfrm>
              <a:off x="3648" y="768"/>
              <a:ext cx="1008" cy="576"/>
            </a:xfrm>
            <a:prstGeom prst="line">
              <a:avLst/>
            </a:prstGeom>
            <a:noFill/>
            <a:ln w="28575">
              <a:solidFill>
                <a:schemeClr val="tx1"/>
              </a:solidFill>
              <a:round/>
              <a:headEnd/>
              <a:tailEnd type="triangle" w="sm" len="lg"/>
            </a:ln>
            <a:effectLst/>
          </p:spPr>
          <p:txBody>
            <a:bodyPr wrap="none" anchor="ctr"/>
            <a:lstStyle/>
            <a:p>
              <a:endParaRPr lang="zh-CN" altLang="en-US"/>
            </a:p>
          </p:txBody>
        </p:sp>
        <p:graphicFrame>
          <p:nvGraphicFramePr>
            <p:cNvPr id="22" name="Object 24"/>
            <p:cNvGraphicFramePr>
              <a:graphicFrameLocks noChangeAspect="1"/>
            </p:cNvGraphicFramePr>
            <p:nvPr/>
          </p:nvGraphicFramePr>
          <p:xfrm>
            <a:off x="4080" y="720"/>
            <a:ext cx="320" cy="403"/>
          </p:xfrm>
          <a:graphic>
            <a:graphicData uri="http://schemas.openxmlformats.org/presentationml/2006/ole">
              <p:oleObj spid="_x0000_s46404" name="公式" r:id="rId14" imgW="126780" imgH="215526" progId="Equation.3">
                <p:embed/>
              </p:oleObj>
            </a:graphicData>
          </a:graphic>
        </p:graphicFrame>
        <p:sp>
          <p:nvSpPr>
            <p:cNvPr id="23" name="Line 25"/>
            <p:cNvSpPr>
              <a:spLocks noChangeShapeType="1"/>
            </p:cNvSpPr>
            <p:nvPr/>
          </p:nvSpPr>
          <p:spPr bwMode="auto">
            <a:xfrm>
              <a:off x="4656" y="1344"/>
              <a:ext cx="720" cy="384"/>
            </a:xfrm>
            <a:prstGeom prst="line">
              <a:avLst/>
            </a:prstGeom>
            <a:noFill/>
            <a:ln w="28575">
              <a:solidFill>
                <a:srgbClr val="ED3921"/>
              </a:solidFill>
              <a:round/>
              <a:headEnd/>
              <a:tailEnd type="triangle" w="sm" len="lg"/>
            </a:ln>
            <a:effectLst/>
          </p:spPr>
          <p:txBody>
            <a:bodyPr wrap="none" anchor="ctr"/>
            <a:lstStyle/>
            <a:p>
              <a:endParaRPr lang="zh-CN" altLang="en-US"/>
            </a:p>
          </p:txBody>
        </p:sp>
        <p:graphicFrame>
          <p:nvGraphicFramePr>
            <p:cNvPr id="24" name="Object 26"/>
            <p:cNvGraphicFramePr>
              <a:graphicFrameLocks noChangeAspect="1"/>
            </p:cNvGraphicFramePr>
            <p:nvPr/>
          </p:nvGraphicFramePr>
          <p:xfrm>
            <a:off x="5077" y="1680"/>
            <a:ext cx="315" cy="384"/>
          </p:xfrm>
          <a:graphic>
            <a:graphicData uri="http://schemas.openxmlformats.org/presentationml/2006/ole">
              <p:oleObj spid="_x0000_s46405" name="Equation" r:id="rId15" imgW="177646" imgH="228402" progId="Equation.3">
                <p:embed/>
              </p:oleObj>
            </a:graphicData>
          </a:graphic>
        </p:graphicFrame>
      </p:grpSp>
      <p:grpSp>
        <p:nvGrpSpPr>
          <p:cNvPr id="17" name="Group 27"/>
          <p:cNvGrpSpPr>
            <a:grpSpLocks/>
          </p:cNvGrpSpPr>
          <p:nvPr/>
        </p:nvGrpSpPr>
        <p:grpSpPr bwMode="auto">
          <a:xfrm>
            <a:off x="5253608" y="1538560"/>
            <a:ext cx="3557588" cy="1778000"/>
            <a:chOff x="3312" y="800"/>
            <a:chExt cx="2241" cy="1120"/>
          </a:xfrm>
        </p:grpSpPr>
        <p:sp>
          <p:nvSpPr>
            <p:cNvPr id="26" name="Line 28"/>
            <p:cNvSpPr>
              <a:spLocks noChangeShapeType="1"/>
            </p:cNvSpPr>
            <p:nvPr/>
          </p:nvSpPr>
          <p:spPr bwMode="auto">
            <a:xfrm>
              <a:off x="3312" y="1155"/>
              <a:ext cx="1296" cy="192"/>
            </a:xfrm>
            <a:prstGeom prst="line">
              <a:avLst/>
            </a:prstGeom>
            <a:noFill/>
            <a:ln w="28575">
              <a:solidFill>
                <a:schemeClr val="tx1"/>
              </a:solidFill>
              <a:round/>
              <a:headEnd/>
              <a:tailEnd type="triangle" w="sm" len="lg"/>
            </a:ln>
            <a:effectLst/>
          </p:spPr>
          <p:txBody>
            <a:bodyPr wrap="none" anchor="ctr"/>
            <a:lstStyle/>
            <a:p>
              <a:endParaRPr lang="zh-CN" altLang="en-US"/>
            </a:p>
          </p:txBody>
        </p:sp>
        <p:graphicFrame>
          <p:nvGraphicFramePr>
            <p:cNvPr id="27" name="Object 29"/>
            <p:cNvGraphicFramePr>
              <a:graphicFrameLocks noChangeAspect="1"/>
            </p:cNvGraphicFramePr>
            <p:nvPr/>
          </p:nvGraphicFramePr>
          <p:xfrm>
            <a:off x="3676" y="1184"/>
            <a:ext cx="356" cy="403"/>
          </p:xfrm>
          <a:graphic>
            <a:graphicData uri="http://schemas.openxmlformats.org/presentationml/2006/ole">
              <p:oleObj spid="_x0000_s46406" name="公式" r:id="rId16" imgW="139579" imgH="215713" progId="Equation.3">
                <p:embed/>
              </p:oleObj>
            </a:graphicData>
          </a:graphic>
        </p:graphicFrame>
        <p:sp>
          <p:nvSpPr>
            <p:cNvPr id="28" name="Line 30"/>
            <p:cNvSpPr>
              <a:spLocks noChangeShapeType="1"/>
            </p:cNvSpPr>
            <p:nvPr/>
          </p:nvSpPr>
          <p:spPr bwMode="auto">
            <a:xfrm flipV="1">
              <a:off x="3552" y="1347"/>
              <a:ext cx="1104" cy="432"/>
            </a:xfrm>
            <a:prstGeom prst="line">
              <a:avLst/>
            </a:prstGeom>
            <a:noFill/>
            <a:ln w="28575">
              <a:solidFill>
                <a:schemeClr val="tx1"/>
              </a:solidFill>
              <a:round/>
              <a:headEnd/>
              <a:tailEnd type="triangle" w="sm" len="lg"/>
            </a:ln>
            <a:effectLst/>
          </p:spPr>
          <p:txBody>
            <a:bodyPr wrap="none" anchor="ctr"/>
            <a:lstStyle/>
            <a:p>
              <a:endParaRPr lang="zh-CN" altLang="en-US"/>
            </a:p>
          </p:txBody>
        </p:sp>
        <p:graphicFrame>
          <p:nvGraphicFramePr>
            <p:cNvPr id="29" name="Object 31"/>
            <p:cNvGraphicFramePr>
              <a:graphicFrameLocks noChangeAspect="1"/>
            </p:cNvGraphicFramePr>
            <p:nvPr/>
          </p:nvGraphicFramePr>
          <p:xfrm>
            <a:off x="4032" y="1491"/>
            <a:ext cx="356" cy="429"/>
          </p:xfrm>
          <a:graphic>
            <a:graphicData uri="http://schemas.openxmlformats.org/presentationml/2006/ole">
              <p:oleObj spid="_x0000_s46407" name="公式" r:id="rId17" imgW="139700" imgH="228600" progId="Equation.3">
                <p:embed/>
              </p:oleObj>
            </a:graphicData>
          </a:graphic>
        </p:graphicFrame>
        <p:sp>
          <p:nvSpPr>
            <p:cNvPr id="30" name="Line 32"/>
            <p:cNvSpPr>
              <a:spLocks noChangeShapeType="1"/>
            </p:cNvSpPr>
            <p:nvPr/>
          </p:nvSpPr>
          <p:spPr bwMode="auto">
            <a:xfrm>
              <a:off x="4704" y="1347"/>
              <a:ext cx="768" cy="96"/>
            </a:xfrm>
            <a:prstGeom prst="line">
              <a:avLst/>
            </a:prstGeom>
            <a:noFill/>
            <a:ln w="28575">
              <a:solidFill>
                <a:srgbClr val="ED3921"/>
              </a:solidFill>
              <a:round/>
              <a:headEnd/>
              <a:tailEnd type="triangle" w="sm" len="lg"/>
            </a:ln>
            <a:effectLst/>
          </p:spPr>
          <p:txBody>
            <a:bodyPr wrap="none" anchor="ctr"/>
            <a:lstStyle/>
            <a:p>
              <a:endParaRPr lang="zh-CN" altLang="en-US"/>
            </a:p>
          </p:txBody>
        </p:sp>
        <p:sp>
          <p:nvSpPr>
            <p:cNvPr id="31" name="Line 33"/>
            <p:cNvSpPr>
              <a:spLocks noChangeShapeType="1"/>
            </p:cNvSpPr>
            <p:nvPr/>
          </p:nvSpPr>
          <p:spPr bwMode="auto">
            <a:xfrm flipV="1">
              <a:off x="4704" y="1107"/>
              <a:ext cx="624" cy="240"/>
            </a:xfrm>
            <a:prstGeom prst="line">
              <a:avLst/>
            </a:prstGeom>
            <a:noFill/>
            <a:ln w="28575">
              <a:solidFill>
                <a:srgbClr val="ED3921"/>
              </a:solidFill>
              <a:round/>
              <a:headEnd/>
              <a:tailEnd type="triangle" w="sm" len="lg"/>
            </a:ln>
            <a:effectLst/>
          </p:spPr>
          <p:txBody>
            <a:bodyPr wrap="none" anchor="ctr"/>
            <a:lstStyle/>
            <a:p>
              <a:endParaRPr lang="zh-CN" altLang="en-US"/>
            </a:p>
          </p:txBody>
        </p:sp>
        <p:graphicFrame>
          <p:nvGraphicFramePr>
            <p:cNvPr id="32" name="Object 34"/>
            <p:cNvGraphicFramePr>
              <a:graphicFrameLocks noChangeAspect="1"/>
            </p:cNvGraphicFramePr>
            <p:nvPr/>
          </p:nvGraphicFramePr>
          <p:xfrm>
            <a:off x="5221" y="1059"/>
            <a:ext cx="332" cy="384"/>
          </p:xfrm>
          <a:graphic>
            <a:graphicData uri="http://schemas.openxmlformats.org/presentationml/2006/ole">
              <p:oleObj spid="_x0000_s46408" name="Equation" r:id="rId18" imgW="190500" imgH="228600" progId="Equation.3">
                <p:embed/>
              </p:oleObj>
            </a:graphicData>
          </a:graphic>
        </p:graphicFrame>
        <p:graphicFrame>
          <p:nvGraphicFramePr>
            <p:cNvPr id="33" name="Object 35"/>
            <p:cNvGraphicFramePr>
              <a:graphicFrameLocks noChangeAspect="1"/>
            </p:cNvGraphicFramePr>
            <p:nvPr/>
          </p:nvGraphicFramePr>
          <p:xfrm>
            <a:off x="4837" y="800"/>
            <a:ext cx="338" cy="403"/>
          </p:xfrm>
          <a:graphic>
            <a:graphicData uri="http://schemas.openxmlformats.org/presentationml/2006/ole">
              <p:oleObj spid="_x0000_s46409" name="Equation" r:id="rId19" imgW="190417" imgH="241195" progId="Equation.3">
                <p:embed/>
              </p:oleObj>
            </a:graphicData>
          </a:graphic>
        </p:graphicFrame>
      </p:grpSp>
      <p:grpSp>
        <p:nvGrpSpPr>
          <p:cNvPr id="20" name="Group 36"/>
          <p:cNvGrpSpPr>
            <a:grpSpLocks/>
          </p:cNvGrpSpPr>
          <p:nvPr/>
        </p:nvGrpSpPr>
        <p:grpSpPr bwMode="auto">
          <a:xfrm>
            <a:off x="4644008" y="3926160"/>
            <a:ext cx="4267200" cy="2743200"/>
            <a:chOff x="2976" y="2352"/>
            <a:chExt cx="2688" cy="1728"/>
          </a:xfrm>
        </p:grpSpPr>
        <p:sp>
          <p:nvSpPr>
            <p:cNvPr id="35" name="Rectangle 37"/>
            <p:cNvSpPr>
              <a:spLocks noChangeArrowheads="1"/>
            </p:cNvSpPr>
            <p:nvPr/>
          </p:nvSpPr>
          <p:spPr bwMode="auto">
            <a:xfrm>
              <a:off x="2976" y="2352"/>
              <a:ext cx="2688" cy="1728"/>
            </a:xfrm>
            <a:prstGeom prst="rect">
              <a:avLst/>
            </a:prstGeom>
            <a:solidFill>
              <a:srgbClr val="FFFFFF"/>
            </a:solidFill>
            <a:ln w="9525">
              <a:solidFill>
                <a:schemeClr val="tx2"/>
              </a:solidFill>
              <a:miter lim="800000"/>
              <a:headEnd/>
              <a:tailEnd/>
            </a:ln>
            <a:effectLst/>
          </p:spPr>
          <p:txBody>
            <a:bodyPr wrap="none" anchor="ctr"/>
            <a:lstStyle/>
            <a:p>
              <a:endParaRPr lang="zh-CN" altLang="en-US"/>
            </a:p>
          </p:txBody>
        </p:sp>
        <p:grpSp>
          <p:nvGrpSpPr>
            <p:cNvPr id="25" name="Group 38"/>
            <p:cNvGrpSpPr>
              <a:grpSpLocks/>
            </p:cNvGrpSpPr>
            <p:nvPr/>
          </p:nvGrpSpPr>
          <p:grpSpPr bwMode="auto">
            <a:xfrm>
              <a:off x="3120" y="2640"/>
              <a:ext cx="960" cy="1260"/>
              <a:chOff x="4896" y="2640"/>
              <a:chExt cx="960" cy="1260"/>
            </a:xfrm>
          </p:grpSpPr>
          <p:sp>
            <p:nvSpPr>
              <p:cNvPr id="38" name="Freeform 39"/>
              <p:cNvSpPr>
                <a:spLocks/>
              </p:cNvSpPr>
              <p:nvPr/>
            </p:nvSpPr>
            <p:spPr bwMode="auto">
              <a:xfrm>
                <a:off x="4896" y="2640"/>
                <a:ext cx="960" cy="1260"/>
              </a:xfrm>
              <a:custGeom>
                <a:avLst/>
                <a:gdLst/>
                <a:ahLst/>
                <a:cxnLst>
                  <a:cxn ang="0">
                    <a:pos x="205" y="134"/>
                  </a:cxn>
                  <a:cxn ang="0">
                    <a:pos x="33" y="403"/>
                  </a:cxn>
                  <a:cxn ang="0">
                    <a:pos x="10" y="845"/>
                  </a:cxn>
                  <a:cxn ang="0">
                    <a:pos x="70" y="1076"/>
                  </a:cxn>
                  <a:cxn ang="0">
                    <a:pos x="347" y="1241"/>
                  </a:cxn>
                  <a:cxn ang="0">
                    <a:pos x="549" y="1189"/>
                  </a:cxn>
                  <a:cxn ang="0">
                    <a:pos x="631" y="1039"/>
                  </a:cxn>
                  <a:cxn ang="0">
                    <a:pos x="571" y="770"/>
                  </a:cxn>
                  <a:cxn ang="0">
                    <a:pos x="586" y="523"/>
                  </a:cxn>
                  <a:cxn ang="0">
                    <a:pos x="721" y="306"/>
                  </a:cxn>
                  <a:cxn ang="0">
                    <a:pos x="721" y="89"/>
                  </a:cxn>
                  <a:cxn ang="0">
                    <a:pos x="444" y="7"/>
                  </a:cxn>
                  <a:cxn ang="0">
                    <a:pos x="205" y="134"/>
                  </a:cxn>
                </a:cxnLst>
                <a:rect l="0" t="0" r="r" b="b"/>
                <a:pathLst>
                  <a:path w="767" h="1260">
                    <a:moveTo>
                      <a:pt x="205" y="134"/>
                    </a:moveTo>
                    <a:cubicBezTo>
                      <a:pt x="137" y="200"/>
                      <a:pt x="66" y="284"/>
                      <a:pt x="33" y="403"/>
                    </a:cubicBezTo>
                    <a:cubicBezTo>
                      <a:pt x="0" y="522"/>
                      <a:pt x="4" y="733"/>
                      <a:pt x="10" y="845"/>
                    </a:cubicBezTo>
                    <a:cubicBezTo>
                      <a:pt x="16" y="957"/>
                      <a:pt x="14" y="1010"/>
                      <a:pt x="70" y="1076"/>
                    </a:cubicBezTo>
                    <a:cubicBezTo>
                      <a:pt x="126" y="1142"/>
                      <a:pt x="267" y="1222"/>
                      <a:pt x="347" y="1241"/>
                    </a:cubicBezTo>
                    <a:cubicBezTo>
                      <a:pt x="427" y="1260"/>
                      <a:pt x="502" y="1223"/>
                      <a:pt x="549" y="1189"/>
                    </a:cubicBezTo>
                    <a:cubicBezTo>
                      <a:pt x="596" y="1155"/>
                      <a:pt x="627" y="1109"/>
                      <a:pt x="631" y="1039"/>
                    </a:cubicBezTo>
                    <a:cubicBezTo>
                      <a:pt x="635" y="969"/>
                      <a:pt x="578" y="856"/>
                      <a:pt x="571" y="770"/>
                    </a:cubicBezTo>
                    <a:cubicBezTo>
                      <a:pt x="564" y="684"/>
                      <a:pt x="561" y="600"/>
                      <a:pt x="586" y="523"/>
                    </a:cubicBezTo>
                    <a:cubicBezTo>
                      <a:pt x="611" y="446"/>
                      <a:pt x="699" y="378"/>
                      <a:pt x="721" y="306"/>
                    </a:cubicBezTo>
                    <a:cubicBezTo>
                      <a:pt x="743" y="234"/>
                      <a:pt x="767" y="139"/>
                      <a:pt x="721" y="89"/>
                    </a:cubicBezTo>
                    <a:cubicBezTo>
                      <a:pt x="675" y="39"/>
                      <a:pt x="530" y="0"/>
                      <a:pt x="444" y="7"/>
                    </a:cubicBezTo>
                    <a:cubicBezTo>
                      <a:pt x="358" y="14"/>
                      <a:pt x="273" y="68"/>
                      <a:pt x="205" y="134"/>
                    </a:cubicBezTo>
                    <a:close/>
                  </a:path>
                </a:pathLst>
              </a:custGeom>
              <a:gradFill rotWithShape="0">
                <a:gsLst>
                  <a:gs pos="0">
                    <a:schemeClr val="bg1"/>
                  </a:gs>
                  <a:gs pos="100000">
                    <a:srgbClr val="CCECFF"/>
                  </a:gs>
                </a:gsLst>
                <a:path path="rect">
                  <a:fillToRect l="50000" t="50000" r="50000" b="50000"/>
                </a:path>
              </a:gradFill>
              <a:ln w="19050" cmpd="sng">
                <a:solidFill>
                  <a:srgbClr val="3366FF"/>
                </a:solidFill>
                <a:round/>
                <a:headEnd/>
                <a:tailEnd/>
              </a:ln>
              <a:effectLst/>
            </p:spPr>
            <p:txBody>
              <a:bodyPr wrap="none"/>
              <a:lstStyle/>
              <a:p>
                <a:endParaRPr lang="zh-CN" altLang="en-US"/>
              </a:p>
            </p:txBody>
          </p:sp>
          <p:grpSp>
            <p:nvGrpSpPr>
              <p:cNvPr id="34" name="Group 40"/>
              <p:cNvGrpSpPr>
                <a:grpSpLocks/>
              </p:cNvGrpSpPr>
              <p:nvPr/>
            </p:nvGrpSpPr>
            <p:grpSpPr bwMode="auto">
              <a:xfrm>
                <a:off x="4896" y="2640"/>
                <a:ext cx="912" cy="1248"/>
                <a:chOff x="4896" y="2640"/>
                <a:chExt cx="912" cy="1248"/>
              </a:xfrm>
            </p:grpSpPr>
            <p:graphicFrame>
              <p:nvGraphicFramePr>
                <p:cNvPr id="40" name="Object 41"/>
                <p:cNvGraphicFramePr>
                  <a:graphicFrameLocks noChangeAspect="1"/>
                </p:cNvGraphicFramePr>
                <p:nvPr/>
              </p:nvGraphicFramePr>
              <p:xfrm>
                <a:off x="5088" y="2736"/>
                <a:ext cx="288" cy="288"/>
              </p:xfrm>
              <a:graphic>
                <a:graphicData uri="http://schemas.openxmlformats.org/presentationml/2006/ole">
                  <p:oleObj spid="_x0000_s46410" name="Equation" r:id="rId20" imgW="114120" imgH="114120" progId="Equation.3">
                    <p:embed/>
                  </p:oleObj>
                </a:graphicData>
              </a:graphic>
            </p:graphicFrame>
            <p:graphicFrame>
              <p:nvGraphicFramePr>
                <p:cNvPr id="41" name="Object 42"/>
                <p:cNvGraphicFramePr>
                  <a:graphicFrameLocks noChangeAspect="1"/>
                </p:cNvGraphicFramePr>
                <p:nvPr/>
              </p:nvGraphicFramePr>
              <p:xfrm>
                <a:off x="4992" y="2928"/>
                <a:ext cx="288" cy="288"/>
              </p:xfrm>
              <a:graphic>
                <a:graphicData uri="http://schemas.openxmlformats.org/presentationml/2006/ole">
                  <p:oleObj spid="_x0000_s46411" name="Equation" r:id="rId21" imgW="114120" imgH="114120" progId="Equation.3">
                    <p:embed/>
                  </p:oleObj>
                </a:graphicData>
              </a:graphic>
            </p:graphicFrame>
            <p:graphicFrame>
              <p:nvGraphicFramePr>
                <p:cNvPr id="42" name="Object 43"/>
                <p:cNvGraphicFramePr>
                  <a:graphicFrameLocks noChangeAspect="1"/>
                </p:cNvGraphicFramePr>
                <p:nvPr/>
              </p:nvGraphicFramePr>
              <p:xfrm>
                <a:off x="5376" y="3216"/>
                <a:ext cx="288" cy="288"/>
              </p:xfrm>
              <a:graphic>
                <a:graphicData uri="http://schemas.openxmlformats.org/presentationml/2006/ole">
                  <p:oleObj spid="_x0000_s46412" name="Equation" r:id="rId22" imgW="114120" imgH="114120" progId="Equation.3">
                    <p:embed/>
                  </p:oleObj>
                </a:graphicData>
              </a:graphic>
            </p:graphicFrame>
            <p:graphicFrame>
              <p:nvGraphicFramePr>
                <p:cNvPr id="43" name="Object 44"/>
                <p:cNvGraphicFramePr>
                  <a:graphicFrameLocks noChangeAspect="1"/>
                </p:cNvGraphicFramePr>
                <p:nvPr/>
              </p:nvGraphicFramePr>
              <p:xfrm>
                <a:off x="5136" y="3168"/>
                <a:ext cx="288" cy="288"/>
              </p:xfrm>
              <a:graphic>
                <a:graphicData uri="http://schemas.openxmlformats.org/presentationml/2006/ole">
                  <p:oleObj spid="_x0000_s46413" name="Equation" r:id="rId23" imgW="114120" imgH="114120" progId="Equation.3">
                    <p:embed/>
                  </p:oleObj>
                </a:graphicData>
              </a:graphic>
            </p:graphicFrame>
            <p:graphicFrame>
              <p:nvGraphicFramePr>
                <p:cNvPr id="44" name="Object 45"/>
                <p:cNvGraphicFramePr>
                  <a:graphicFrameLocks noChangeAspect="1"/>
                </p:cNvGraphicFramePr>
                <p:nvPr/>
              </p:nvGraphicFramePr>
              <p:xfrm>
                <a:off x="5184" y="3360"/>
                <a:ext cx="288" cy="288"/>
              </p:xfrm>
              <a:graphic>
                <a:graphicData uri="http://schemas.openxmlformats.org/presentationml/2006/ole">
                  <p:oleObj spid="_x0000_s46414" name="Equation" r:id="rId24" imgW="114120" imgH="114120" progId="Equation.3">
                    <p:embed/>
                  </p:oleObj>
                </a:graphicData>
              </a:graphic>
            </p:graphicFrame>
            <p:graphicFrame>
              <p:nvGraphicFramePr>
                <p:cNvPr id="45" name="Object 46"/>
                <p:cNvGraphicFramePr>
                  <a:graphicFrameLocks noChangeAspect="1"/>
                </p:cNvGraphicFramePr>
                <p:nvPr/>
              </p:nvGraphicFramePr>
              <p:xfrm>
                <a:off x="5376" y="3408"/>
                <a:ext cx="288" cy="288"/>
              </p:xfrm>
              <a:graphic>
                <a:graphicData uri="http://schemas.openxmlformats.org/presentationml/2006/ole">
                  <p:oleObj spid="_x0000_s46415" name="Equation" r:id="rId25" imgW="114120" imgH="114120" progId="Equation.3">
                    <p:embed/>
                  </p:oleObj>
                </a:graphicData>
              </a:graphic>
            </p:graphicFrame>
            <p:graphicFrame>
              <p:nvGraphicFramePr>
                <p:cNvPr id="46" name="Object 47"/>
                <p:cNvGraphicFramePr>
                  <a:graphicFrameLocks noChangeAspect="1"/>
                </p:cNvGraphicFramePr>
                <p:nvPr/>
              </p:nvGraphicFramePr>
              <p:xfrm>
                <a:off x="5520" y="2832"/>
                <a:ext cx="288" cy="288"/>
              </p:xfrm>
              <a:graphic>
                <a:graphicData uri="http://schemas.openxmlformats.org/presentationml/2006/ole">
                  <p:oleObj spid="_x0000_s46416" name="Equation" r:id="rId26" imgW="114120" imgH="114120" progId="Equation.3">
                    <p:embed/>
                  </p:oleObj>
                </a:graphicData>
              </a:graphic>
            </p:graphicFrame>
            <p:graphicFrame>
              <p:nvGraphicFramePr>
                <p:cNvPr id="47" name="Object 48"/>
                <p:cNvGraphicFramePr>
                  <a:graphicFrameLocks noChangeAspect="1"/>
                </p:cNvGraphicFramePr>
                <p:nvPr/>
              </p:nvGraphicFramePr>
              <p:xfrm>
                <a:off x="4896" y="3168"/>
                <a:ext cx="288" cy="288"/>
              </p:xfrm>
              <a:graphic>
                <a:graphicData uri="http://schemas.openxmlformats.org/presentationml/2006/ole">
                  <p:oleObj spid="_x0000_s46417" name="Equation" r:id="rId27" imgW="114120" imgH="114120" progId="Equation.3">
                    <p:embed/>
                  </p:oleObj>
                </a:graphicData>
              </a:graphic>
            </p:graphicFrame>
            <p:graphicFrame>
              <p:nvGraphicFramePr>
                <p:cNvPr id="48" name="Object 49"/>
                <p:cNvGraphicFramePr>
                  <a:graphicFrameLocks noChangeAspect="1"/>
                </p:cNvGraphicFramePr>
                <p:nvPr/>
              </p:nvGraphicFramePr>
              <p:xfrm>
                <a:off x="5472" y="2640"/>
                <a:ext cx="288" cy="288"/>
              </p:xfrm>
              <a:graphic>
                <a:graphicData uri="http://schemas.openxmlformats.org/presentationml/2006/ole">
                  <p:oleObj spid="_x0000_s46418" name="Equation" r:id="rId28" imgW="114120" imgH="114120" progId="Equation.3">
                    <p:embed/>
                  </p:oleObj>
                </a:graphicData>
              </a:graphic>
            </p:graphicFrame>
            <p:graphicFrame>
              <p:nvGraphicFramePr>
                <p:cNvPr id="49" name="Object 50"/>
                <p:cNvGraphicFramePr>
                  <a:graphicFrameLocks noChangeAspect="1"/>
                </p:cNvGraphicFramePr>
                <p:nvPr/>
              </p:nvGraphicFramePr>
              <p:xfrm>
                <a:off x="5280" y="2832"/>
                <a:ext cx="288" cy="288"/>
              </p:xfrm>
              <a:graphic>
                <a:graphicData uri="http://schemas.openxmlformats.org/presentationml/2006/ole">
                  <p:oleObj spid="_x0000_s46419" name="Equation" r:id="rId29" imgW="114120" imgH="114120" progId="Equation.3">
                    <p:embed/>
                  </p:oleObj>
                </a:graphicData>
              </a:graphic>
            </p:graphicFrame>
            <p:graphicFrame>
              <p:nvGraphicFramePr>
                <p:cNvPr id="50" name="Object 51"/>
                <p:cNvGraphicFramePr>
                  <a:graphicFrameLocks noChangeAspect="1"/>
                </p:cNvGraphicFramePr>
                <p:nvPr/>
              </p:nvGraphicFramePr>
              <p:xfrm>
                <a:off x="5328" y="3600"/>
                <a:ext cx="288" cy="288"/>
              </p:xfrm>
              <a:graphic>
                <a:graphicData uri="http://schemas.openxmlformats.org/presentationml/2006/ole">
                  <p:oleObj spid="_x0000_s46420" name="Equation" r:id="rId30" imgW="114120" imgH="114120" progId="Equation.3">
                    <p:embed/>
                  </p:oleObj>
                </a:graphicData>
              </a:graphic>
            </p:graphicFrame>
            <p:graphicFrame>
              <p:nvGraphicFramePr>
                <p:cNvPr id="51" name="Object 52"/>
                <p:cNvGraphicFramePr>
                  <a:graphicFrameLocks noChangeAspect="1"/>
                </p:cNvGraphicFramePr>
                <p:nvPr/>
              </p:nvGraphicFramePr>
              <p:xfrm>
                <a:off x="5136" y="3552"/>
                <a:ext cx="288" cy="288"/>
              </p:xfrm>
              <a:graphic>
                <a:graphicData uri="http://schemas.openxmlformats.org/presentationml/2006/ole">
                  <p:oleObj spid="_x0000_s46421" name="Equation" r:id="rId31" imgW="114120" imgH="114120" progId="Equation.3">
                    <p:embed/>
                  </p:oleObj>
                </a:graphicData>
              </a:graphic>
            </p:graphicFrame>
            <p:graphicFrame>
              <p:nvGraphicFramePr>
                <p:cNvPr id="52" name="Object 53"/>
                <p:cNvGraphicFramePr>
                  <a:graphicFrameLocks noChangeAspect="1"/>
                </p:cNvGraphicFramePr>
                <p:nvPr/>
              </p:nvGraphicFramePr>
              <p:xfrm>
                <a:off x="4992" y="3408"/>
                <a:ext cx="288" cy="288"/>
              </p:xfrm>
              <a:graphic>
                <a:graphicData uri="http://schemas.openxmlformats.org/presentationml/2006/ole">
                  <p:oleObj spid="_x0000_s46422" name="Equation" r:id="rId32" imgW="114120" imgH="114120" progId="Equation.3">
                    <p:embed/>
                  </p:oleObj>
                </a:graphicData>
              </a:graphic>
            </p:graphicFrame>
            <p:graphicFrame>
              <p:nvGraphicFramePr>
                <p:cNvPr id="53" name="Object 54"/>
                <p:cNvGraphicFramePr>
                  <a:graphicFrameLocks noChangeAspect="1"/>
                </p:cNvGraphicFramePr>
                <p:nvPr/>
              </p:nvGraphicFramePr>
              <p:xfrm>
                <a:off x="5184" y="2976"/>
                <a:ext cx="288" cy="288"/>
              </p:xfrm>
              <a:graphic>
                <a:graphicData uri="http://schemas.openxmlformats.org/presentationml/2006/ole">
                  <p:oleObj spid="_x0000_s46423" name="Equation" r:id="rId33" imgW="114120" imgH="114120" progId="Equation.3">
                    <p:embed/>
                  </p:oleObj>
                </a:graphicData>
              </a:graphic>
            </p:graphicFrame>
            <p:graphicFrame>
              <p:nvGraphicFramePr>
                <p:cNvPr id="54" name="Object 55"/>
                <p:cNvGraphicFramePr>
                  <a:graphicFrameLocks noChangeAspect="1"/>
                </p:cNvGraphicFramePr>
                <p:nvPr/>
              </p:nvGraphicFramePr>
              <p:xfrm>
                <a:off x="5376" y="2976"/>
                <a:ext cx="288" cy="288"/>
              </p:xfrm>
              <a:graphic>
                <a:graphicData uri="http://schemas.openxmlformats.org/presentationml/2006/ole">
                  <p:oleObj spid="_x0000_s46424" name="Equation" r:id="rId34" imgW="114120" imgH="114120" progId="Equation.3">
                    <p:embed/>
                  </p:oleObj>
                </a:graphicData>
              </a:graphic>
            </p:graphicFrame>
            <p:graphicFrame>
              <p:nvGraphicFramePr>
                <p:cNvPr id="55" name="Object 56"/>
                <p:cNvGraphicFramePr>
                  <a:graphicFrameLocks noChangeAspect="1"/>
                </p:cNvGraphicFramePr>
                <p:nvPr/>
              </p:nvGraphicFramePr>
              <p:xfrm>
                <a:off x="5232" y="2640"/>
                <a:ext cx="288" cy="288"/>
              </p:xfrm>
              <a:graphic>
                <a:graphicData uri="http://schemas.openxmlformats.org/presentationml/2006/ole">
                  <p:oleObj spid="_x0000_s46425" name="Equation" r:id="rId35" imgW="114120" imgH="114120" progId="Equation.3">
                    <p:embed/>
                  </p:oleObj>
                </a:graphicData>
              </a:graphic>
            </p:graphicFrame>
          </p:grpSp>
        </p:grpSp>
        <p:graphicFrame>
          <p:nvGraphicFramePr>
            <p:cNvPr id="37" name="Object 57"/>
            <p:cNvGraphicFramePr>
              <a:graphicFrameLocks noChangeAspect="1"/>
            </p:cNvGraphicFramePr>
            <p:nvPr/>
          </p:nvGraphicFramePr>
          <p:xfrm>
            <a:off x="3936" y="3600"/>
            <a:ext cx="332" cy="432"/>
          </p:xfrm>
          <a:graphic>
            <a:graphicData uri="http://schemas.openxmlformats.org/presentationml/2006/ole">
              <p:oleObj spid="_x0000_s46426" name="公式" r:id="rId36" imgW="126780" imgH="164814" progId="Equation.3">
                <p:embed/>
              </p:oleObj>
            </a:graphicData>
          </a:graphic>
        </p:graphicFrame>
      </p:grpSp>
      <p:grpSp>
        <p:nvGrpSpPr>
          <p:cNvPr id="36" name="Group 58"/>
          <p:cNvGrpSpPr>
            <a:grpSpLocks/>
          </p:cNvGrpSpPr>
          <p:nvPr/>
        </p:nvGrpSpPr>
        <p:grpSpPr bwMode="auto">
          <a:xfrm>
            <a:off x="5634608" y="4921523"/>
            <a:ext cx="2743200" cy="942975"/>
            <a:chOff x="3792" y="1422"/>
            <a:chExt cx="1728" cy="594"/>
          </a:xfrm>
        </p:grpSpPr>
        <p:sp>
          <p:nvSpPr>
            <p:cNvPr id="57" name="Line 59"/>
            <p:cNvSpPr>
              <a:spLocks noChangeShapeType="1"/>
            </p:cNvSpPr>
            <p:nvPr/>
          </p:nvSpPr>
          <p:spPr bwMode="auto">
            <a:xfrm>
              <a:off x="4896" y="1901"/>
              <a:ext cx="624" cy="115"/>
            </a:xfrm>
            <a:prstGeom prst="line">
              <a:avLst/>
            </a:prstGeom>
            <a:noFill/>
            <a:ln w="38100">
              <a:solidFill>
                <a:srgbClr val="0000FF"/>
              </a:solidFill>
              <a:round/>
              <a:headEnd/>
              <a:tailEnd type="triangle" w="sm" len="lg"/>
            </a:ln>
            <a:effectLst/>
          </p:spPr>
          <p:txBody>
            <a:bodyPr wrap="none" anchor="ctr"/>
            <a:lstStyle/>
            <a:p>
              <a:endParaRPr lang="zh-CN" altLang="en-US"/>
            </a:p>
          </p:txBody>
        </p:sp>
        <p:graphicFrame>
          <p:nvGraphicFramePr>
            <p:cNvPr id="58" name="Object 60"/>
            <p:cNvGraphicFramePr>
              <a:graphicFrameLocks noChangeAspect="1"/>
            </p:cNvGraphicFramePr>
            <p:nvPr/>
          </p:nvGraphicFramePr>
          <p:xfrm>
            <a:off x="5136" y="1579"/>
            <a:ext cx="384" cy="322"/>
          </p:xfrm>
          <a:graphic>
            <a:graphicData uri="http://schemas.openxmlformats.org/presentationml/2006/ole">
              <p:oleObj spid="_x0000_s46427" name="Equation" r:id="rId37" imgW="6767280" imgH="5733720" progId="Equation.3">
                <p:embed/>
              </p:oleObj>
            </a:graphicData>
          </a:graphic>
        </p:graphicFrame>
        <p:sp>
          <p:nvSpPr>
            <p:cNvPr id="59" name="Line 61"/>
            <p:cNvSpPr>
              <a:spLocks noChangeShapeType="1"/>
            </p:cNvSpPr>
            <p:nvPr/>
          </p:nvSpPr>
          <p:spPr bwMode="auto">
            <a:xfrm>
              <a:off x="3792" y="1695"/>
              <a:ext cx="1056" cy="206"/>
            </a:xfrm>
            <a:prstGeom prst="line">
              <a:avLst/>
            </a:prstGeom>
            <a:noFill/>
            <a:ln w="28575">
              <a:solidFill>
                <a:schemeClr val="tx1"/>
              </a:solidFill>
              <a:round/>
              <a:headEnd/>
              <a:tailEnd type="triangle" w="sm" len="lg"/>
            </a:ln>
            <a:effectLst/>
          </p:spPr>
          <p:txBody>
            <a:bodyPr wrap="none" anchor="ctr"/>
            <a:lstStyle/>
            <a:p>
              <a:endParaRPr lang="zh-CN" altLang="en-US"/>
            </a:p>
          </p:txBody>
        </p:sp>
        <p:graphicFrame>
          <p:nvGraphicFramePr>
            <p:cNvPr id="60" name="Object 62"/>
            <p:cNvGraphicFramePr>
              <a:graphicFrameLocks noChangeAspect="1"/>
            </p:cNvGraphicFramePr>
            <p:nvPr/>
          </p:nvGraphicFramePr>
          <p:xfrm>
            <a:off x="4320" y="1422"/>
            <a:ext cx="358" cy="431"/>
          </p:xfrm>
          <a:graphic>
            <a:graphicData uri="http://schemas.openxmlformats.org/presentationml/2006/ole">
              <p:oleObj spid="_x0000_s46428" name="公式" r:id="rId38" imgW="126835" imgH="152202" progId="Equation.3">
                <p:embed/>
              </p:oleObj>
            </a:graphicData>
          </a:graphic>
        </p:graphicFrame>
      </p:grpSp>
      <p:grpSp>
        <p:nvGrpSpPr>
          <p:cNvPr id="39" name="Group 63"/>
          <p:cNvGrpSpPr>
            <a:grpSpLocks/>
          </p:cNvGrpSpPr>
          <p:nvPr/>
        </p:nvGrpSpPr>
        <p:grpSpPr bwMode="auto">
          <a:xfrm>
            <a:off x="6777608" y="5593035"/>
            <a:ext cx="598488" cy="622300"/>
            <a:chOff x="4512" y="1845"/>
            <a:chExt cx="377" cy="392"/>
          </a:xfrm>
        </p:grpSpPr>
        <p:sp>
          <p:nvSpPr>
            <p:cNvPr id="62" name="Oval 64"/>
            <p:cNvSpPr>
              <a:spLocks noChangeArrowheads="1"/>
            </p:cNvSpPr>
            <p:nvPr/>
          </p:nvSpPr>
          <p:spPr bwMode="auto">
            <a:xfrm>
              <a:off x="4800" y="1845"/>
              <a:ext cx="89" cy="104"/>
            </a:xfrm>
            <a:prstGeom prst="ellipse">
              <a:avLst/>
            </a:prstGeom>
            <a:solidFill>
              <a:srgbClr val="ED3921"/>
            </a:solidFill>
            <a:ln w="9525">
              <a:solidFill>
                <a:schemeClr val="tx1"/>
              </a:solidFill>
              <a:round/>
              <a:headEnd/>
              <a:tailEnd/>
            </a:ln>
            <a:effectLst/>
          </p:spPr>
          <p:txBody>
            <a:bodyPr wrap="none" anchor="ctr"/>
            <a:lstStyle/>
            <a:p>
              <a:endParaRPr lang="zh-CN" altLang="en-US"/>
            </a:p>
          </p:txBody>
        </p:sp>
        <p:graphicFrame>
          <p:nvGraphicFramePr>
            <p:cNvPr id="63" name="Object 65"/>
            <p:cNvGraphicFramePr>
              <a:graphicFrameLocks noChangeAspect="1"/>
            </p:cNvGraphicFramePr>
            <p:nvPr/>
          </p:nvGraphicFramePr>
          <p:xfrm>
            <a:off x="4512" y="1853"/>
            <a:ext cx="355" cy="384"/>
          </p:xfrm>
          <a:graphic>
            <a:graphicData uri="http://schemas.openxmlformats.org/presentationml/2006/ole">
              <p:oleObj spid="_x0000_s46429" name="Equation" r:id="rId39" imgW="122040" imgH="130680" progId="Equation.3">
                <p:embed/>
              </p:oleObj>
            </a:graphicData>
          </a:graphic>
        </p:graphicFrame>
      </p:grpSp>
      <p:graphicFrame>
        <p:nvGraphicFramePr>
          <p:cNvPr id="64" name="Object 66"/>
          <p:cNvGraphicFramePr>
            <a:graphicFrameLocks noChangeAspect="1"/>
          </p:cNvGraphicFramePr>
          <p:nvPr>
            <p:extLst>
              <p:ext uri="{D42A27DB-BD31-4B8C-83A1-F6EECF244321}">
                <p14:modId xmlns:p14="http://schemas.microsoft.com/office/powerpoint/2010/main" xmlns="" val="196034057"/>
              </p:ext>
            </p:extLst>
          </p:nvPr>
        </p:nvGraphicFramePr>
        <p:xfrm>
          <a:off x="6396608" y="4154760"/>
          <a:ext cx="2514600" cy="611188"/>
        </p:xfrm>
        <a:graphic>
          <a:graphicData uri="http://schemas.openxmlformats.org/presentationml/2006/ole">
            <p:oleObj spid="_x0000_s46430" name="Equation" r:id="rId40" imgW="1028254" imgH="304668" progId="Equation.3">
              <p:embed/>
            </p:oleObj>
          </a:graphicData>
        </a:graphic>
      </p:graphicFrame>
      <p:grpSp>
        <p:nvGrpSpPr>
          <p:cNvPr id="56" name="Group 67"/>
          <p:cNvGrpSpPr>
            <a:grpSpLocks/>
          </p:cNvGrpSpPr>
          <p:nvPr/>
        </p:nvGrpSpPr>
        <p:grpSpPr bwMode="auto">
          <a:xfrm>
            <a:off x="5329808" y="4459560"/>
            <a:ext cx="685800" cy="1066800"/>
            <a:chOff x="3408" y="2688"/>
            <a:chExt cx="432" cy="672"/>
          </a:xfrm>
        </p:grpSpPr>
        <p:graphicFrame>
          <p:nvGraphicFramePr>
            <p:cNvPr id="66" name="Object 68"/>
            <p:cNvGraphicFramePr>
              <a:graphicFrameLocks noChangeAspect="1"/>
            </p:cNvGraphicFramePr>
            <p:nvPr/>
          </p:nvGraphicFramePr>
          <p:xfrm>
            <a:off x="3408" y="2688"/>
            <a:ext cx="432" cy="432"/>
          </p:xfrm>
          <a:graphic>
            <a:graphicData uri="http://schemas.openxmlformats.org/presentationml/2006/ole">
              <p:oleObj spid="_x0000_s46431" name="Equation" r:id="rId41" imgW="6246000" imgH="6255720" progId="Equation.3">
                <p:embed/>
              </p:oleObj>
            </a:graphicData>
          </a:graphic>
        </p:graphicFrame>
        <p:grpSp>
          <p:nvGrpSpPr>
            <p:cNvPr id="61" name="Group 69"/>
            <p:cNvGrpSpPr>
              <a:grpSpLocks/>
            </p:cNvGrpSpPr>
            <p:nvPr/>
          </p:nvGrpSpPr>
          <p:grpSpPr bwMode="auto">
            <a:xfrm>
              <a:off x="3408" y="3072"/>
              <a:ext cx="288" cy="288"/>
              <a:chOff x="3581" y="1551"/>
              <a:chExt cx="288" cy="288"/>
            </a:xfrm>
          </p:grpSpPr>
          <p:sp>
            <p:nvSpPr>
              <p:cNvPr id="68" name="Oval 70"/>
              <p:cNvSpPr>
                <a:spLocks noChangeArrowheads="1"/>
              </p:cNvSpPr>
              <p:nvPr/>
            </p:nvSpPr>
            <p:spPr bwMode="auto">
              <a:xfrm>
                <a:off x="3582" y="1576"/>
                <a:ext cx="240" cy="240"/>
              </a:xfrm>
              <a:prstGeom prst="ellipse">
                <a:avLst/>
              </a:prstGeom>
              <a:solidFill>
                <a:srgbClr val="FFFFFF"/>
              </a:solidFill>
              <a:ln w="38100">
                <a:solidFill>
                  <a:srgbClr val="0000FF"/>
                </a:solidFill>
                <a:round/>
                <a:headEnd/>
                <a:tailEnd/>
              </a:ln>
              <a:effectLst/>
            </p:spPr>
            <p:txBody>
              <a:bodyPr wrap="none" anchor="ctr"/>
              <a:lstStyle/>
              <a:p>
                <a:endParaRPr lang="zh-CN" altLang="en-US"/>
              </a:p>
            </p:txBody>
          </p:sp>
          <p:graphicFrame>
            <p:nvGraphicFramePr>
              <p:cNvPr id="69" name="Object 71"/>
              <p:cNvGraphicFramePr>
                <a:graphicFrameLocks noChangeAspect="1"/>
              </p:cNvGraphicFramePr>
              <p:nvPr/>
            </p:nvGraphicFramePr>
            <p:xfrm>
              <a:off x="3581" y="1551"/>
              <a:ext cx="288" cy="288"/>
            </p:xfrm>
            <a:graphic>
              <a:graphicData uri="http://schemas.openxmlformats.org/presentationml/2006/ole">
                <p:oleObj spid="_x0000_s46432" name="Equation" r:id="rId42" imgW="114120" imgH="114120" progId="Equation.3">
                  <p:embed/>
                </p:oleObj>
              </a:graphicData>
            </a:graphic>
          </p:graphicFrame>
        </p:grpSp>
      </p:grpSp>
      <p:sp>
        <p:nvSpPr>
          <p:cNvPr id="71" name="Text Box 11"/>
          <p:cNvSpPr txBox="1">
            <a:spLocks noChangeArrowheads="1"/>
          </p:cNvSpPr>
          <p:nvPr/>
        </p:nvSpPr>
        <p:spPr bwMode="auto">
          <a:xfrm>
            <a:off x="539552" y="179929"/>
            <a:ext cx="4419600" cy="584775"/>
          </a:xfrm>
          <a:prstGeom prst="rect">
            <a:avLst/>
          </a:prstGeom>
          <a:noFill/>
          <a:ln w="9525">
            <a:noFill/>
            <a:miter lim="800000"/>
            <a:headEnd/>
            <a:tailEnd/>
          </a:ln>
          <a:effectLst/>
        </p:spPr>
        <p:txBody>
          <a:bodyPr>
            <a:spAutoFit/>
          </a:bodyPr>
          <a:lstStyle/>
          <a:p>
            <a:pPr>
              <a:spcBef>
                <a:spcPct val="50000"/>
              </a:spcBef>
            </a:pPr>
            <a:r>
              <a:rPr kumimoji="1" lang="en-US" altLang="zh-CN" sz="2800" dirty="0">
                <a:solidFill>
                  <a:srgbClr val="0070C0"/>
                </a:solidFill>
                <a:latin typeface="黑体" pitchFamily="2" charset="-122"/>
                <a:ea typeface="黑体" pitchFamily="2" charset="-122"/>
              </a:rPr>
              <a:t> </a:t>
            </a:r>
            <a:r>
              <a:rPr kumimoji="1" lang="zh-CN" altLang="en-US" sz="3200" b="1" dirty="0" smtClean="0">
                <a:solidFill>
                  <a:srgbClr val="00B050"/>
                </a:solidFill>
                <a:latin typeface="黑体" pitchFamily="2" charset="-122"/>
                <a:ea typeface="黑体" pitchFamily="2" charset="-122"/>
              </a:rPr>
              <a:t>三 电势的</a:t>
            </a:r>
            <a:r>
              <a:rPr kumimoji="1" lang="zh-CN" altLang="en-US" sz="3200" b="1" dirty="0">
                <a:solidFill>
                  <a:srgbClr val="00B050"/>
                </a:solidFill>
                <a:latin typeface="黑体" pitchFamily="2" charset="-122"/>
                <a:ea typeface="黑体" pitchFamily="2" charset="-122"/>
              </a:rPr>
              <a:t>计算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i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trips(downRigh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strips(upRigh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4452"/>
                                        </p:tgtEl>
                                        <p:attrNameLst>
                                          <p:attrName>style.visibility</p:attrName>
                                        </p:attrNameLst>
                                      </p:cBhvr>
                                      <p:to>
                                        <p:strVal val="visible"/>
                                      </p:to>
                                    </p:set>
                                    <p:animEffect transition="in" filter="blinds(horizontal)">
                                      <p:cBhvr>
                                        <p:cTn id="32" dur="500"/>
                                        <p:tgtEl>
                                          <p:spTgt spid="10445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104453"/>
                                        </p:tgtEl>
                                        <p:attrNameLst>
                                          <p:attrName>style.visibility</p:attrName>
                                        </p:attrNameLst>
                                      </p:cBhvr>
                                      <p:to>
                                        <p:strVal val="visible"/>
                                      </p:to>
                                    </p:set>
                                    <p:animEffect transition="in" filter="blinds(vertical)">
                                      <p:cBhvr>
                                        <p:cTn id="37" dur="500"/>
                                        <p:tgtEl>
                                          <p:spTgt spid="10445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linds(horizontal)">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blinds(vertical)">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box(in)">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box(in)">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box(in)">
                                      <p:cBhvr>
                                        <p:cTn id="62" dur="500"/>
                                        <p:tgtEl>
                                          <p:spTgt spid="56"/>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5" fill="hold" nodeType="click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blinds(vertical)">
                                      <p:cBhvr>
                                        <p:cTn id="67" dur="500"/>
                                        <p:tgtEl>
                                          <p:spTgt spid="64"/>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6" fill="hold"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strips(downRight)">
                                      <p:cBhvr>
                                        <p:cTn id="72" dur="5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5" fill="hold" nodeType="click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blinds(vertical)">
                                      <p:cBhvr>
                                        <p:cTn id="7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84720" y="1335360"/>
            <a:ext cx="1905000" cy="4572000"/>
            <a:chOff x="240" y="720"/>
            <a:chExt cx="1200" cy="2880"/>
          </a:xfrm>
        </p:grpSpPr>
        <p:sp>
          <p:nvSpPr>
            <p:cNvPr id="73731" name="Text Box 3"/>
            <p:cNvSpPr txBox="1">
              <a:spLocks noChangeArrowheads="1"/>
            </p:cNvSpPr>
            <p:nvPr/>
          </p:nvSpPr>
          <p:spPr bwMode="auto">
            <a:xfrm>
              <a:off x="240" y="1723"/>
              <a:ext cx="1152" cy="737"/>
            </a:xfrm>
            <a:prstGeom prst="rect">
              <a:avLst/>
            </a:prstGeom>
            <a:noFill/>
            <a:ln w="9525">
              <a:noFill/>
              <a:miter lim="800000"/>
              <a:headEnd/>
              <a:tailEnd/>
            </a:ln>
            <a:effectLst/>
          </p:spPr>
          <p:txBody>
            <a:bodyPr>
              <a:spAutoFit/>
            </a:bodyPr>
            <a:lstStyle/>
            <a:p>
              <a:pPr>
                <a:spcBef>
                  <a:spcPct val="50000"/>
                </a:spcBef>
              </a:pPr>
              <a:r>
                <a:rPr kumimoji="1" lang="en-US" altLang="zh-CN" sz="2800" dirty="0" smtClean="0">
                  <a:solidFill>
                    <a:srgbClr val="FF0000"/>
                  </a:solidFill>
                  <a:latin typeface="Times New Roman" panose="02020603050405020304" pitchFamily="18" charset="0"/>
                  <a:ea typeface="黑体" pitchFamily="2" charset="-122"/>
                  <a:cs typeface="Times New Roman" panose="02020603050405020304" pitchFamily="18" charset="0"/>
                </a:rPr>
                <a:t>4 </a:t>
              </a:r>
              <a:r>
                <a:rPr kumimoji="1" lang="zh-CN" altLang="en-US" sz="2800" dirty="0" smtClean="0">
                  <a:solidFill>
                    <a:srgbClr val="FF0000"/>
                  </a:solidFill>
                  <a:latin typeface="Times New Roman" panose="02020603050405020304" pitchFamily="18" charset="0"/>
                  <a:ea typeface="黑体" pitchFamily="2" charset="-122"/>
                  <a:cs typeface="Times New Roman" panose="02020603050405020304" pitchFamily="18" charset="0"/>
                </a:rPr>
                <a:t>求</a:t>
              </a:r>
              <a:r>
                <a:rPr kumimoji="1" lang="zh-CN" altLang="en-US" sz="2800" dirty="0" smtClean="0">
                  <a:solidFill>
                    <a:srgbClr val="FF0000"/>
                  </a:solidFill>
                  <a:latin typeface="黑体" pitchFamily="2" charset="-122"/>
                  <a:ea typeface="黑体" pitchFamily="2" charset="-122"/>
                </a:rPr>
                <a:t>电势</a:t>
              </a:r>
              <a:endParaRPr kumimoji="1" lang="zh-CN" altLang="en-US" sz="2800" dirty="0">
                <a:solidFill>
                  <a:srgbClr val="FF0000"/>
                </a:solidFill>
                <a:latin typeface="黑体" pitchFamily="2" charset="-122"/>
                <a:ea typeface="黑体" pitchFamily="2" charset="-122"/>
              </a:endParaRPr>
            </a:p>
            <a:p>
              <a:pPr>
                <a:spcBef>
                  <a:spcPct val="50000"/>
                </a:spcBef>
              </a:pPr>
              <a:r>
                <a:rPr kumimoji="1" lang="zh-CN" altLang="en-US" sz="2800" dirty="0">
                  <a:solidFill>
                    <a:srgbClr val="FF0000"/>
                  </a:solidFill>
                  <a:latin typeface="黑体" pitchFamily="2" charset="-122"/>
                  <a:ea typeface="黑体" pitchFamily="2" charset="-122"/>
                </a:rPr>
                <a:t>的方法</a:t>
              </a:r>
            </a:p>
          </p:txBody>
        </p:sp>
        <p:sp>
          <p:nvSpPr>
            <p:cNvPr id="73732" name="AutoShape 4"/>
            <p:cNvSpPr>
              <a:spLocks/>
            </p:cNvSpPr>
            <p:nvPr/>
          </p:nvSpPr>
          <p:spPr bwMode="auto">
            <a:xfrm>
              <a:off x="1104" y="720"/>
              <a:ext cx="336" cy="2880"/>
            </a:xfrm>
            <a:prstGeom prst="leftBrace">
              <a:avLst>
                <a:gd name="adj1" fmla="val 71429"/>
                <a:gd name="adj2" fmla="val 50000"/>
              </a:avLst>
            </a:prstGeom>
            <a:noFill/>
            <a:ln w="38100">
              <a:solidFill>
                <a:srgbClr val="CC0000"/>
              </a:solidFill>
              <a:round/>
              <a:headEnd/>
              <a:tailEnd/>
            </a:ln>
            <a:effectLst/>
          </p:spPr>
          <p:txBody>
            <a:bodyPr wrap="none" anchor="ctr"/>
            <a:lstStyle/>
            <a:p>
              <a:endParaRPr lang="zh-CN" altLang="en-US"/>
            </a:p>
          </p:txBody>
        </p:sp>
      </p:grpSp>
      <p:grpSp>
        <p:nvGrpSpPr>
          <p:cNvPr id="3" name="Group 5"/>
          <p:cNvGrpSpPr>
            <a:grpSpLocks/>
          </p:cNvGrpSpPr>
          <p:nvPr/>
        </p:nvGrpSpPr>
        <p:grpSpPr bwMode="auto">
          <a:xfrm>
            <a:off x="2165920" y="994047"/>
            <a:ext cx="6153163" cy="1331913"/>
            <a:chOff x="1488" y="505"/>
            <a:chExt cx="3876" cy="839"/>
          </a:xfrm>
        </p:grpSpPr>
        <p:graphicFrame>
          <p:nvGraphicFramePr>
            <p:cNvPr id="73734" name="Object 6"/>
            <p:cNvGraphicFramePr>
              <a:graphicFrameLocks noChangeAspect="1"/>
            </p:cNvGraphicFramePr>
            <p:nvPr/>
          </p:nvGraphicFramePr>
          <p:xfrm>
            <a:off x="3654" y="505"/>
            <a:ext cx="1710" cy="839"/>
          </p:xfrm>
          <a:graphic>
            <a:graphicData uri="http://schemas.openxmlformats.org/presentationml/2006/ole">
              <p:oleObj spid="_x0000_s47130" name="Equation" r:id="rId3" imgW="876300" imgH="431800" progId="Equation.3">
                <p:embed/>
              </p:oleObj>
            </a:graphicData>
          </a:graphic>
        </p:graphicFrame>
        <p:sp>
          <p:nvSpPr>
            <p:cNvPr id="73735" name="Text Box 7"/>
            <p:cNvSpPr txBox="1">
              <a:spLocks noChangeArrowheads="1"/>
            </p:cNvSpPr>
            <p:nvPr/>
          </p:nvSpPr>
          <p:spPr bwMode="auto">
            <a:xfrm>
              <a:off x="1488" y="672"/>
              <a:ext cx="2391" cy="330"/>
            </a:xfrm>
            <a:prstGeom prst="rect">
              <a:avLst/>
            </a:prstGeom>
            <a:noFill/>
            <a:ln w="9525">
              <a:noFill/>
              <a:miter lim="800000"/>
              <a:headEnd/>
              <a:tailEnd/>
            </a:ln>
            <a:effectLst/>
          </p:spPr>
          <p:txBody>
            <a:bodyPr wrap="square">
              <a:spAutoFit/>
            </a:bodyPr>
            <a:lstStyle/>
            <a:p>
              <a:pPr>
                <a:spcBef>
                  <a:spcPct val="50000"/>
                </a:spcBef>
                <a:buClr>
                  <a:srgbClr val="0000FF"/>
                </a:buClr>
                <a:buFont typeface="Wingdings" pitchFamily="2" charset="2"/>
                <a:buChar char="Ø"/>
              </a:pPr>
              <a:r>
                <a:rPr kumimoji="1" lang="en-US" altLang="zh-CN" sz="2800" b="1" dirty="0">
                  <a:latin typeface="黑体" pitchFamily="2" charset="-122"/>
                  <a:ea typeface="黑体" pitchFamily="2" charset="-122"/>
                </a:rPr>
                <a:t> </a:t>
              </a:r>
              <a:r>
                <a:rPr kumimoji="1" lang="zh-CN" altLang="en-US" sz="2800" dirty="0" smtClean="0">
                  <a:latin typeface="黑体" pitchFamily="2" charset="-122"/>
                  <a:ea typeface="黑体" pitchFamily="2" charset="-122"/>
                </a:rPr>
                <a:t>利用电势叠加原理</a:t>
              </a:r>
              <a:endParaRPr kumimoji="1" lang="zh-CN" altLang="en-US" sz="2800" dirty="0">
                <a:latin typeface="黑体" pitchFamily="2" charset="-122"/>
                <a:ea typeface="黑体" pitchFamily="2" charset="-122"/>
              </a:endParaRPr>
            </a:p>
          </p:txBody>
        </p:sp>
      </p:grpSp>
      <p:grpSp>
        <p:nvGrpSpPr>
          <p:cNvPr id="4" name="Group 8"/>
          <p:cNvGrpSpPr>
            <a:grpSpLocks/>
          </p:cNvGrpSpPr>
          <p:nvPr/>
        </p:nvGrpSpPr>
        <p:grpSpPr bwMode="auto">
          <a:xfrm>
            <a:off x="2089720" y="4611960"/>
            <a:ext cx="7162800" cy="2057400"/>
            <a:chOff x="1440" y="2688"/>
            <a:chExt cx="4512" cy="1296"/>
          </a:xfrm>
        </p:grpSpPr>
        <p:sp>
          <p:nvSpPr>
            <p:cNvPr id="73737" name="Text Box 9"/>
            <p:cNvSpPr txBox="1">
              <a:spLocks noChangeArrowheads="1"/>
            </p:cNvSpPr>
            <p:nvPr/>
          </p:nvSpPr>
          <p:spPr bwMode="auto">
            <a:xfrm>
              <a:off x="1440" y="2784"/>
              <a:ext cx="4512" cy="731"/>
            </a:xfrm>
            <a:prstGeom prst="rect">
              <a:avLst/>
            </a:prstGeom>
            <a:noFill/>
            <a:ln w="9525">
              <a:noFill/>
              <a:miter lim="800000"/>
              <a:headEnd/>
              <a:tailEnd/>
            </a:ln>
            <a:effectLst/>
          </p:spPr>
          <p:txBody>
            <a:bodyPr>
              <a:spAutoFit/>
            </a:bodyPr>
            <a:lstStyle/>
            <a:p>
              <a:pPr>
                <a:spcBef>
                  <a:spcPct val="50000"/>
                </a:spcBef>
                <a:buClr>
                  <a:srgbClr val="0000FF"/>
                </a:buClr>
                <a:buFont typeface="Wingdings" pitchFamily="2" charset="2"/>
                <a:buChar char="Ø"/>
              </a:pPr>
              <a:r>
                <a:rPr kumimoji="1" lang="en-US" altLang="zh-CN" sz="2800" dirty="0">
                  <a:latin typeface="黑体" pitchFamily="2" charset="-122"/>
                  <a:ea typeface="黑体" pitchFamily="2" charset="-122"/>
                </a:rPr>
                <a:t> </a:t>
              </a:r>
              <a:r>
                <a:rPr kumimoji="1" lang="zh-CN" altLang="en-US" sz="2800" dirty="0">
                  <a:latin typeface="黑体" pitchFamily="2" charset="-122"/>
                  <a:ea typeface="黑体" pitchFamily="2" charset="-122"/>
                </a:rPr>
                <a:t>若已知在积分路径上   的函数表达式，</a:t>
              </a:r>
            </a:p>
            <a:p>
              <a:pPr>
                <a:spcBef>
                  <a:spcPct val="50000"/>
                </a:spcBef>
                <a:buFont typeface="Wingdings" pitchFamily="2" charset="2"/>
                <a:buNone/>
              </a:pPr>
              <a:r>
                <a:rPr kumimoji="1" lang="zh-CN" altLang="en-US" sz="2800" dirty="0">
                  <a:latin typeface="黑体" pitchFamily="2" charset="-122"/>
                  <a:ea typeface="黑体" pitchFamily="2" charset="-122"/>
                </a:rPr>
                <a:t>   则</a:t>
              </a:r>
            </a:p>
          </p:txBody>
        </p:sp>
        <p:graphicFrame>
          <p:nvGraphicFramePr>
            <p:cNvPr id="73738" name="Object 10"/>
            <p:cNvGraphicFramePr>
              <a:graphicFrameLocks noChangeAspect="1"/>
            </p:cNvGraphicFramePr>
            <p:nvPr/>
          </p:nvGraphicFramePr>
          <p:xfrm>
            <a:off x="3840" y="2688"/>
            <a:ext cx="346" cy="432"/>
          </p:xfrm>
          <a:graphic>
            <a:graphicData uri="http://schemas.openxmlformats.org/presentationml/2006/ole">
              <p:oleObj spid="_x0000_s47131" name="Equation" r:id="rId4" imgW="152334" imgH="190417" progId="Equation.3">
                <p:embed/>
              </p:oleObj>
            </a:graphicData>
          </a:graphic>
        </p:graphicFrame>
        <p:graphicFrame>
          <p:nvGraphicFramePr>
            <p:cNvPr id="73739" name="Object 11"/>
            <p:cNvGraphicFramePr>
              <a:graphicFrameLocks noChangeAspect="1"/>
            </p:cNvGraphicFramePr>
            <p:nvPr/>
          </p:nvGraphicFramePr>
          <p:xfrm>
            <a:off x="2352" y="3131"/>
            <a:ext cx="1885" cy="853"/>
          </p:xfrm>
          <a:graphic>
            <a:graphicData uri="http://schemas.openxmlformats.org/presentationml/2006/ole">
              <p:oleObj spid="_x0000_s47132" name="Equation" r:id="rId5" imgW="863225" imgH="469696" progId="Equation.3">
                <p:embed/>
              </p:oleObj>
            </a:graphicData>
          </a:graphic>
        </p:graphicFrame>
      </p:grpSp>
      <p:sp>
        <p:nvSpPr>
          <p:cNvPr id="73741" name="Text Box 13"/>
          <p:cNvSpPr txBox="1">
            <a:spLocks noChangeArrowheads="1"/>
          </p:cNvSpPr>
          <p:nvPr/>
        </p:nvSpPr>
        <p:spPr bwMode="auto">
          <a:xfrm>
            <a:off x="2013520" y="2402160"/>
            <a:ext cx="6781800" cy="1126462"/>
          </a:xfrm>
          <a:prstGeom prst="rect">
            <a:avLst/>
          </a:prstGeom>
          <a:noFill/>
          <a:ln w="9525">
            <a:noFill/>
            <a:miter lim="800000"/>
            <a:headEnd/>
            <a:tailEnd/>
          </a:ln>
          <a:effectLst/>
        </p:spPr>
        <p:txBody>
          <a:bodyPr>
            <a:spAutoFit/>
          </a:bodyPr>
          <a:lstStyle/>
          <a:p>
            <a:pPr>
              <a:lnSpc>
                <a:spcPct val="120000"/>
              </a:lnSpc>
              <a:spcBef>
                <a:spcPct val="50000"/>
              </a:spcBef>
            </a:pPr>
            <a:r>
              <a:rPr kumimoji="1" lang="zh-CN" altLang="en-US" sz="2800" dirty="0" smtClean="0">
                <a:latin typeface="黑体" pitchFamily="2" charset="-122"/>
                <a:ea typeface="黑体" pitchFamily="2" charset="-122"/>
              </a:rPr>
              <a:t>（使用</a:t>
            </a:r>
            <a:r>
              <a:rPr kumimoji="1" lang="zh-CN" altLang="en-US" sz="2800" dirty="0">
                <a:latin typeface="黑体" pitchFamily="2" charset="-122"/>
                <a:ea typeface="黑体" pitchFamily="2" charset="-122"/>
              </a:rPr>
              <a:t>此公式的</a:t>
            </a:r>
            <a:r>
              <a:rPr kumimoji="1" lang="zh-CN" altLang="en-US" sz="2800" dirty="0">
                <a:solidFill>
                  <a:srgbClr val="FF0000"/>
                </a:solidFill>
                <a:latin typeface="黑体" pitchFamily="2" charset="-122"/>
                <a:ea typeface="黑体" pitchFamily="2" charset="-122"/>
              </a:rPr>
              <a:t>前提条件为有限大带电体</a:t>
            </a:r>
            <a:r>
              <a:rPr kumimoji="1" lang="zh-CN" altLang="en-US" sz="2800" dirty="0">
                <a:latin typeface="黑体" pitchFamily="2" charset="-122"/>
                <a:ea typeface="黑体" pitchFamily="2" charset="-122"/>
              </a:rPr>
              <a:t>且选</a:t>
            </a:r>
            <a:r>
              <a:rPr kumimoji="1" lang="zh-CN" altLang="en-US" sz="2800" dirty="0">
                <a:solidFill>
                  <a:srgbClr val="FF0000"/>
                </a:solidFill>
                <a:latin typeface="黑体" pitchFamily="2" charset="-122"/>
                <a:ea typeface="黑体" pitchFamily="2" charset="-122"/>
              </a:rPr>
              <a:t>无限远</a:t>
            </a:r>
            <a:r>
              <a:rPr kumimoji="1" lang="zh-CN" altLang="en-US" sz="2800" dirty="0">
                <a:latin typeface="黑体" pitchFamily="2" charset="-122"/>
                <a:ea typeface="黑体" pitchFamily="2" charset="-122"/>
              </a:rPr>
              <a:t>处为电势零点</a:t>
            </a:r>
            <a:r>
              <a:rPr kumimoji="1" lang="en-US" altLang="zh-CN" sz="2800" dirty="0">
                <a:latin typeface="黑体" pitchFamily="2" charset="-122"/>
                <a:ea typeface="黑体" pitchFamily="2" charset="-122"/>
              </a:rPr>
              <a:t>.</a:t>
            </a:r>
            <a:r>
              <a:rPr kumimoji="1" lang="zh-CN" altLang="en-US" sz="2800" dirty="0">
                <a:latin typeface="黑体" pitchFamily="2" charset="-122"/>
                <a:ea typeface="黑体" pitchFamily="2" charset="-122"/>
              </a:rPr>
              <a:t>）</a:t>
            </a:r>
          </a:p>
        </p:txBody>
      </p:sp>
      <p:sp>
        <p:nvSpPr>
          <p:cNvPr id="15" name="Text Box 11"/>
          <p:cNvSpPr txBox="1">
            <a:spLocks noChangeArrowheads="1"/>
          </p:cNvSpPr>
          <p:nvPr/>
        </p:nvSpPr>
        <p:spPr bwMode="auto">
          <a:xfrm>
            <a:off x="539552" y="179929"/>
            <a:ext cx="4419600" cy="584775"/>
          </a:xfrm>
          <a:prstGeom prst="rect">
            <a:avLst/>
          </a:prstGeom>
          <a:noFill/>
          <a:ln w="9525">
            <a:noFill/>
            <a:miter lim="800000"/>
            <a:headEnd/>
            <a:tailEnd/>
          </a:ln>
          <a:effectLst/>
        </p:spPr>
        <p:txBody>
          <a:bodyPr>
            <a:spAutoFit/>
          </a:bodyPr>
          <a:lstStyle/>
          <a:p>
            <a:pPr>
              <a:spcBef>
                <a:spcPct val="50000"/>
              </a:spcBef>
            </a:pPr>
            <a:r>
              <a:rPr kumimoji="1" lang="en-US" altLang="zh-CN" sz="2800" dirty="0">
                <a:solidFill>
                  <a:srgbClr val="0070C0"/>
                </a:solidFill>
                <a:latin typeface="黑体" pitchFamily="2" charset="-122"/>
                <a:ea typeface="黑体" pitchFamily="2" charset="-122"/>
              </a:rPr>
              <a:t> </a:t>
            </a:r>
            <a:r>
              <a:rPr kumimoji="1" lang="zh-CN" altLang="en-US" sz="3200" b="1" dirty="0" smtClean="0">
                <a:solidFill>
                  <a:srgbClr val="00B050"/>
                </a:solidFill>
                <a:latin typeface="黑体" pitchFamily="2" charset="-122"/>
                <a:ea typeface="黑体" pitchFamily="2" charset="-122"/>
              </a:rPr>
              <a:t>三 电势的</a:t>
            </a:r>
            <a:r>
              <a:rPr kumimoji="1" lang="zh-CN" altLang="en-US" sz="3200" b="1" dirty="0">
                <a:solidFill>
                  <a:srgbClr val="00B050"/>
                </a:solidFill>
                <a:latin typeface="黑体" pitchFamily="2" charset="-122"/>
                <a:ea typeface="黑体" pitchFamily="2" charset="-122"/>
              </a:rPr>
              <a:t>计算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3741"/>
                                        </p:tgtEl>
                                        <p:attrNameLst>
                                          <p:attrName>style.visibility</p:attrName>
                                        </p:attrNameLst>
                                      </p:cBhvr>
                                      <p:to>
                                        <p:strVal val="visible"/>
                                      </p:to>
                                    </p:set>
                                    <p:animEffect transition="in" filter="blinds(horizontal)">
                                      <p:cBhvr>
                                        <p:cTn id="17" dur="500"/>
                                        <p:tgtEl>
                                          <p:spTgt spid="7374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050"/>
          <p:cNvSpPr txBox="1">
            <a:spLocks noChangeArrowheads="1"/>
          </p:cNvSpPr>
          <p:nvPr/>
        </p:nvSpPr>
        <p:spPr>
          <a:xfrm>
            <a:off x="1828800" y="304800"/>
            <a:ext cx="5486400" cy="609600"/>
          </a:xfrm>
          <a:prstGeom prst="rect">
            <a:avLst/>
          </a:prstGeom>
        </p:spPr>
        <p:txBody>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pitchFamily="2" charset="-122"/>
              </a:defRPr>
            </a:lvl2pPr>
            <a:lvl3pPr algn="ctr" rtl="0" fontAlgn="base">
              <a:spcBef>
                <a:spcPct val="0"/>
              </a:spcBef>
              <a:spcAft>
                <a:spcPct val="0"/>
              </a:spcAft>
              <a:defRPr sz="4400">
                <a:solidFill>
                  <a:schemeClr val="tx1"/>
                </a:solidFill>
                <a:latin typeface="Calibri" pitchFamily="34" charset="0"/>
                <a:ea typeface="宋体" pitchFamily="2" charset="-122"/>
              </a:defRPr>
            </a:lvl3pPr>
            <a:lvl4pPr algn="ctr" rtl="0" fontAlgn="base">
              <a:spcBef>
                <a:spcPct val="0"/>
              </a:spcBef>
              <a:spcAft>
                <a:spcPct val="0"/>
              </a:spcAft>
              <a:defRPr sz="4400">
                <a:solidFill>
                  <a:schemeClr val="tx1"/>
                </a:solidFill>
                <a:latin typeface="Calibri" pitchFamily="34" charset="0"/>
                <a:ea typeface="宋体" pitchFamily="2" charset="-122"/>
              </a:defRPr>
            </a:lvl4pPr>
            <a:lvl5pPr algn="ctr" rtl="0" fontAlgn="base">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r>
              <a:rPr lang="en-US" altLang="zh-CN" sz="3600" b="1" smtClean="0">
                <a:solidFill>
                  <a:srgbClr val="00279F"/>
                </a:solidFill>
                <a:ea typeface="宋体" panose="02010600030101010101" pitchFamily="2" charset="-122"/>
              </a:rPr>
              <a:t>Electromagnetism</a:t>
            </a:r>
            <a:endParaRPr lang="en-US" altLang="zh-CN" sz="3600" b="1">
              <a:solidFill>
                <a:srgbClr val="00279F"/>
              </a:solidFill>
              <a:ea typeface="宋体" panose="02010600030101010101" pitchFamily="2" charset="-122"/>
            </a:endParaRPr>
          </a:p>
        </p:txBody>
      </p:sp>
      <p:sp>
        <p:nvSpPr>
          <p:cNvPr id="3" name="Text Box 2051"/>
          <p:cNvSpPr txBox="1">
            <a:spLocks noChangeArrowheads="1"/>
          </p:cNvSpPr>
          <p:nvPr/>
        </p:nvSpPr>
        <p:spPr bwMode="auto">
          <a:xfrm>
            <a:off x="1752600" y="1143000"/>
            <a:ext cx="6188075"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altLang="zh-CN" sz="2400" dirty="0">
                <a:solidFill>
                  <a:srgbClr val="000000"/>
                </a:solidFill>
                <a:ea typeface="宋体" panose="02010600030101010101" pitchFamily="2" charset="-122"/>
              </a:rPr>
              <a:t>                                                 </a:t>
            </a:r>
            <a:r>
              <a:rPr lang="en-US" altLang="zh-CN" sz="2400" dirty="0" smtClean="0">
                <a:solidFill>
                  <a:srgbClr val="000000"/>
                </a:solidFill>
                <a:ea typeface="宋体" panose="02010600030101010101" pitchFamily="2" charset="-122"/>
              </a:rPr>
              <a:t>Electricity</a:t>
            </a:r>
          </a:p>
          <a:p>
            <a:r>
              <a:rPr lang="en-US" altLang="zh-CN" sz="2400" dirty="0" smtClean="0">
                <a:solidFill>
                  <a:srgbClr val="000000"/>
                </a:solidFill>
                <a:ea typeface="宋体" panose="02010600030101010101" pitchFamily="2" charset="-122"/>
              </a:rPr>
              <a:t>Electromagnetism                   Magnetism</a:t>
            </a:r>
          </a:p>
          <a:p>
            <a:r>
              <a:rPr lang="en-US" altLang="zh-CN" sz="2400" dirty="0" smtClean="0">
                <a:solidFill>
                  <a:srgbClr val="000000"/>
                </a:solidFill>
                <a:ea typeface="宋体" panose="02010600030101010101" pitchFamily="2" charset="-122"/>
              </a:rPr>
              <a:t>                                                 </a:t>
            </a:r>
            <a:r>
              <a:rPr lang="en-US" altLang="zh-CN" sz="2400" dirty="0">
                <a:solidFill>
                  <a:srgbClr val="000000"/>
                </a:solidFill>
                <a:ea typeface="宋体" panose="02010600030101010101" pitchFamily="2" charset="-122"/>
              </a:rPr>
              <a:t>Optics</a:t>
            </a:r>
          </a:p>
        </p:txBody>
      </p:sp>
      <p:sp>
        <p:nvSpPr>
          <p:cNvPr id="4" name="Line 2053"/>
          <p:cNvSpPr>
            <a:spLocks noChangeShapeType="1"/>
          </p:cNvSpPr>
          <p:nvPr/>
        </p:nvSpPr>
        <p:spPr bwMode="auto">
          <a:xfrm>
            <a:off x="4343400" y="1752600"/>
            <a:ext cx="1219200" cy="0"/>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 name="Line 2054"/>
          <p:cNvSpPr>
            <a:spLocks noChangeShapeType="1"/>
          </p:cNvSpPr>
          <p:nvPr/>
        </p:nvSpPr>
        <p:spPr bwMode="auto">
          <a:xfrm>
            <a:off x="4343400" y="1752600"/>
            <a:ext cx="1219200" cy="304800"/>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 name="Line 2055"/>
          <p:cNvSpPr>
            <a:spLocks noChangeShapeType="1"/>
          </p:cNvSpPr>
          <p:nvPr/>
        </p:nvSpPr>
        <p:spPr bwMode="auto">
          <a:xfrm flipV="1">
            <a:off x="4343400" y="1447800"/>
            <a:ext cx="1219200" cy="304800"/>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 name="Rectangle 1026"/>
          <p:cNvSpPr txBox="1">
            <a:spLocks noChangeArrowheads="1"/>
          </p:cNvSpPr>
          <p:nvPr/>
        </p:nvSpPr>
        <p:spPr>
          <a:xfrm>
            <a:off x="2286000" y="2317750"/>
            <a:ext cx="4495800" cy="533400"/>
          </a:xfrm>
          <a:prstGeom prst="rect">
            <a:avLst/>
          </a:prstGeom>
        </p:spPr>
        <p:txBody>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pitchFamily="2" charset="-122"/>
              </a:defRPr>
            </a:lvl2pPr>
            <a:lvl3pPr algn="ctr" rtl="0" fontAlgn="base">
              <a:spcBef>
                <a:spcPct val="0"/>
              </a:spcBef>
              <a:spcAft>
                <a:spcPct val="0"/>
              </a:spcAft>
              <a:defRPr sz="4400">
                <a:solidFill>
                  <a:schemeClr val="tx1"/>
                </a:solidFill>
                <a:latin typeface="Calibri" pitchFamily="34" charset="0"/>
                <a:ea typeface="宋体" pitchFamily="2" charset="-122"/>
              </a:defRPr>
            </a:lvl3pPr>
            <a:lvl4pPr algn="ctr" rtl="0" fontAlgn="base">
              <a:spcBef>
                <a:spcPct val="0"/>
              </a:spcBef>
              <a:spcAft>
                <a:spcPct val="0"/>
              </a:spcAft>
              <a:defRPr sz="4400">
                <a:solidFill>
                  <a:schemeClr val="tx1"/>
                </a:solidFill>
                <a:latin typeface="Calibri" pitchFamily="34" charset="0"/>
                <a:ea typeface="宋体" pitchFamily="2" charset="-122"/>
              </a:defRPr>
            </a:lvl4pPr>
            <a:lvl5pPr algn="ctr" rtl="0" fontAlgn="base">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r>
              <a:rPr lang="en-US" altLang="zh-CN" sz="3600" b="1" smtClean="0">
                <a:solidFill>
                  <a:srgbClr val="00279F"/>
                </a:solidFill>
                <a:ea typeface="宋体" panose="02010600030101010101" pitchFamily="2" charset="-122"/>
              </a:rPr>
              <a:t>System of Units</a:t>
            </a:r>
            <a:endParaRPr lang="en-US" altLang="zh-CN" sz="3600" b="1">
              <a:solidFill>
                <a:srgbClr val="00279F"/>
              </a:solidFill>
              <a:ea typeface="宋体" panose="02010600030101010101" pitchFamily="2" charset="-122"/>
            </a:endParaRPr>
          </a:p>
        </p:txBody>
      </p:sp>
      <p:sp>
        <p:nvSpPr>
          <p:cNvPr id="11" name="Text Box 1027"/>
          <p:cNvSpPr txBox="1">
            <a:spLocks noChangeArrowheads="1"/>
          </p:cNvSpPr>
          <p:nvPr/>
        </p:nvSpPr>
        <p:spPr bwMode="auto">
          <a:xfrm>
            <a:off x="533400" y="3079750"/>
            <a:ext cx="79978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sz="2400">
                <a:solidFill>
                  <a:srgbClr val="000000"/>
                </a:solidFill>
                <a:ea typeface="宋体" panose="02010600030101010101" pitchFamily="2" charset="-122"/>
              </a:rPr>
              <a:t>We will use the SI system  –  SI </a:t>
            </a:r>
            <a:r>
              <a:rPr lang="en-US" altLang="zh-CN" sz="2400">
                <a:solidFill>
                  <a:srgbClr val="000000"/>
                </a:solidFill>
                <a:ea typeface="宋体" panose="02010600030101010101" pitchFamily="2" charset="-122"/>
                <a:sym typeface="Symbol" panose="05050102010706020507" pitchFamily="18" charset="2"/>
              </a:rPr>
              <a:t> International System of Units</a:t>
            </a:r>
            <a:endParaRPr lang="en-US" altLang="zh-CN" sz="2400">
              <a:solidFill>
                <a:srgbClr val="000000"/>
              </a:solidFill>
              <a:ea typeface="宋体" panose="02010600030101010101" pitchFamily="2" charset="-122"/>
            </a:endParaRPr>
          </a:p>
        </p:txBody>
      </p:sp>
      <p:sp>
        <p:nvSpPr>
          <p:cNvPr id="12" name="Text Box 1028"/>
          <p:cNvSpPr txBox="1">
            <a:spLocks noChangeArrowheads="1"/>
          </p:cNvSpPr>
          <p:nvPr/>
        </p:nvSpPr>
        <p:spPr bwMode="auto">
          <a:xfrm>
            <a:off x="-1558602" y="4419600"/>
            <a:ext cx="6400800" cy="12926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r>
              <a:rPr lang="en-US" altLang="zh-CN" dirty="0" smtClean="0">
                <a:ea typeface="宋体" panose="02010600030101010101" pitchFamily="2" charset="-122"/>
              </a:rPr>
              <a:t>     </a:t>
            </a:r>
            <a:r>
              <a:rPr lang="en-US" altLang="zh-CN" sz="2400" dirty="0" smtClean="0">
                <a:solidFill>
                  <a:schemeClr val="hlink"/>
                </a:solidFill>
                <a:ea typeface="宋体" panose="02010600030101010101" pitchFamily="2" charset="-122"/>
              </a:rPr>
              <a:t>Fundamental Quantities    </a:t>
            </a:r>
          </a:p>
          <a:p>
            <a:pPr algn="ctr"/>
            <a:r>
              <a:rPr lang="en-US" altLang="zh-CN" dirty="0" smtClean="0">
                <a:solidFill>
                  <a:srgbClr val="000000"/>
                </a:solidFill>
                <a:ea typeface="宋体" panose="02010600030101010101" pitchFamily="2" charset="-122"/>
              </a:rPr>
              <a:t>Length </a:t>
            </a:r>
            <a:r>
              <a:rPr lang="en-US" altLang="zh-CN" dirty="0">
                <a:solidFill>
                  <a:srgbClr val="000000"/>
                </a:solidFill>
                <a:ea typeface="宋体" panose="02010600030101010101" pitchFamily="2" charset="-122"/>
                <a:sym typeface="Monotype Sorts" pitchFamily="2" charset="2"/>
              </a:rPr>
              <a:t> meter [m]</a:t>
            </a:r>
          </a:p>
          <a:p>
            <a:pPr algn="ctr"/>
            <a:r>
              <a:rPr lang="en-US" altLang="zh-CN" dirty="0">
                <a:solidFill>
                  <a:srgbClr val="000000"/>
                </a:solidFill>
                <a:ea typeface="宋体" panose="02010600030101010101" pitchFamily="2" charset="-122"/>
                <a:sym typeface="Monotype Sorts" pitchFamily="2" charset="2"/>
              </a:rPr>
              <a:t>         Mass  kilogram [kg]</a:t>
            </a:r>
          </a:p>
          <a:p>
            <a:pPr algn="ctr"/>
            <a:r>
              <a:rPr lang="en-US" altLang="zh-CN" dirty="0">
                <a:solidFill>
                  <a:srgbClr val="000000"/>
                </a:solidFill>
                <a:ea typeface="宋体" panose="02010600030101010101" pitchFamily="2" charset="-122"/>
                <a:sym typeface="Monotype Sorts" pitchFamily="2" charset="2"/>
              </a:rPr>
              <a:t>   Time  second [s</a:t>
            </a:r>
            <a:r>
              <a:rPr lang="en-US" altLang="zh-CN" dirty="0" smtClean="0">
                <a:solidFill>
                  <a:srgbClr val="000000"/>
                </a:solidFill>
                <a:ea typeface="宋体" panose="02010600030101010101" pitchFamily="2" charset="-122"/>
                <a:sym typeface="Monotype Sorts" pitchFamily="2" charset="2"/>
              </a:rPr>
              <a:t>]</a:t>
            </a:r>
            <a:endParaRPr lang="en-US" altLang="zh-CN" dirty="0">
              <a:solidFill>
                <a:srgbClr val="000000"/>
              </a:solidFill>
              <a:ea typeface="宋体" panose="02010600030101010101" pitchFamily="2" charset="-122"/>
              <a:sym typeface="Monotype Sorts" pitchFamily="2" charset="2"/>
            </a:endParaRPr>
          </a:p>
        </p:txBody>
      </p:sp>
      <p:sp>
        <p:nvSpPr>
          <p:cNvPr id="13" name="矩形 12"/>
          <p:cNvSpPr/>
          <p:nvPr/>
        </p:nvSpPr>
        <p:spPr>
          <a:xfrm>
            <a:off x="4724400" y="3610545"/>
            <a:ext cx="4572000" cy="1292662"/>
          </a:xfrm>
          <a:prstGeom prst="rect">
            <a:avLst/>
          </a:prstGeom>
        </p:spPr>
        <p:txBody>
          <a:bodyPr>
            <a:spAutoFit/>
          </a:bodyPr>
          <a:lstStyle/>
          <a:p>
            <a:pPr lvl="0" algn="ctr"/>
            <a:endParaRPr lang="en-US" altLang="zh-CN" dirty="0">
              <a:solidFill>
                <a:srgbClr val="000000"/>
              </a:solidFill>
              <a:sym typeface="Monotype Sorts" pitchFamily="2" charset="2"/>
            </a:endParaRPr>
          </a:p>
          <a:p>
            <a:pPr lvl="0" algn="ctr"/>
            <a:r>
              <a:rPr lang="en-US" altLang="zh-CN" sz="2400" dirty="0">
                <a:solidFill>
                  <a:srgbClr val="0000FF"/>
                </a:solidFill>
                <a:sym typeface="Monotype Sorts" pitchFamily="2" charset="2"/>
              </a:rPr>
              <a:t>Other Units</a:t>
            </a:r>
          </a:p>
          <a:p>
            <a:pPr lvl="0" algn="ctr"/>
            <a:r>
              <a:rPr lang="en-US" altLang="zh-CN" dirty="0">
                <a:solidFill>
                  <a:prstClr val="black"/>
                </a:solidFill>
                <a:sym typeface="Monotype Sorts" pitchFamily="2" charset="2"/>
              </a:rPr>
              <a:t>  </a:t>
            </a:r>
            <a:r>
              <a:rPr lang="en-US" altLang="zh-CN" dirty="0">
                <a:solidFill>
                  <a:srgbClr val="000000"/>
                </a:solidFill>
                <a:sym typeface="Monotype Sorts" pitchFamily="2" charset="2"/>
              </a:rPr>
              <a:t>Current  ampere [A]</a:t>
            </a:r>
          </a:p>
          <a:p>
            <a:pPr lvl="0" algn="ctr"/>
            <a:endParaRPr lang="en-US" altLang="zh-CN" dirty="0">
              <a:solidFill>
                <a:prstClr val="black"/>
              </a:solidFill>
              <a:sym typeface="Monotype Sorts" pitchFamily="2" charset="2"/>
            </a:endParaRPr>
          </a:p>
        </p:txBody>
      </p:sp>
      <p:sp>
        <p:nvSpPr>
          <p:cNvPr id="15" name="矩形 14"/>
          <p:cNvSpPr/>
          <p:nvPr/>
        </p:nvSpPr>
        <p:spPr>
          <a:xfrm>
            <a:off x="3429000" y="4817045"/>
            <a:ext cx="8153400" cy="1846659"/>
          </a:xfrm>
          <a:prstGeom prst="rect">
            <a:avLst/>
          </a:prstGeom>
        </p:spPr>
        <p:txBody>
          <a:bodyPr wrap="square">
            <a:spAutoFit/>
          </a:bodyPr>
          <a:lstStyle/>
          <a:p>
            <a:pPr lvl="0" algn="ctr"/>
            <a:r>
              <a:rPr lang="en-US" altLang="zh-CN" sz="2400" dirty="0">
                <a:solidFill>
                  <a:srgbClr val="0000FF"/>
                </a:solidFill>
                <a:sym typeface="Monotype Sorts" pitchFamily="2" charset="2"/>
              </a:rPr>
              <a:t>Derived Quantities</a:t>
            </a:r>
          </a:p>
          <a:p>
            <a:pPr lvl="0"/>
            <a:r>
              <a:rPr lang="en-US" altLang="zh-CN" dirty="0">
                <a:solidFill>
                  <a:prstClr val="black"/>
                </a:solidFill>
                <a:sym typeface="Monotype Sorts" pitchFamily="2" charset="2"/>
              </a:rPr>
              <a:t>                             </a:t>
            </a:r>
            <a:r>
              <a:rPr lang="en-US" altLang="zh-CN" dirty="0">
                <a:solidFill>
                  <a:srgbClr val="000000"/>
                </a:solidFill>
                <a:sym typeface="Monotype Sorts" pitchFamily="2" charset="2"/>
              </a:rPr>
              <a:t>Force  newton     1 N = 1 kg m / s</a:t>
            </a:r>
            <a:r>
              <a:rPr lang="en-US" altLang="zh-CN" baseline="30000" dirty="0">
                <a:solidFill>
                  <a:srgbClr val="000000"/>
                </a:solidFill>
                <a:sym typeface="Monotype Sorts" pitchFamily="2" charset="2"/>
              </a:rPr>
              <a:t>2</a:t>
            </a:r>
          </a:p>
          <a:p>
            <a:pPr lvl="0"/>
            <a:r>
              <a:rPr lang="en-US" altLang="zh-CN" dirty="0">
                <a:solidFill>
                  <a:srgbClr val="000000"/>
                </a:solidFill>
                <a:sym typeface="Monotype Sorts" pitchFamily="2" charset="2"/>
              </a:rPr>
              <a:t>                           Energy  joule        1 J = 1 N m</a:t>
            </a:r>
          </a:p>
          <a:p>
            <a:pPr lvl="0"/>
            <a:r>
              <a:rPr lang="en-US" altLang="zh-CN" dirty="0">
                <a:solidFill>
                  <a:srgbClr val="000000"/>
                </a:solidFill>
                <a:sym typeface="Monotype Sorts" pitchFamily="2" charset="2"/>
              </a:rPr>
              <a:t>                           Charge  coulomb  1 C = 1 A s</a:t>
            </a:r>
          </a:p>
          <a:p>
            <a:pPr lvl="0"/>
            <a:r>
              <a:rPr lang="en-US" altLang="zh-CN" dirty="0">
                <a:solidFill>
                  <a:srgbClr val="000000"/>
                </a:solidFill>
                <a:sym typeface="Monotype Sorts" pitchFamily="2" charset="2"/>
              </a:rPr>
              <a:t>           Electric Potential  volt          1 V = 1 J / C</a:t>
            </a:r>
          </a:p>
          <a:p>
            <a:pPr lvl="0"/>
            <a:r>
              <a:rPr lang="en-US" altLang="zh-CN" dirty="0">
                <a:solidFill>
                  <a:srgbClr val="000000"/>
                </a:solidFill>
                <a:sym typeface="Monotype Sorts" pitchFamily="2" charset="2"/>
              </a:rPr>
              <a:t>                      Resistance  ohm         1 </a:t>
            </a:r>
            <a:r>
              <a:rPr lang="en-US" altLang="zh-CN" dirty="0">
                <a:solidFill>
                  <a:srgbClr val="000000"/>
                </a:solidFill>
                <a:sym typeface="Symbol" panose="05050102010706020507" pitchFamily="18" charset="2"/>
              </a:rPr>
              <a:t> = 1 V / A</a:t>
            </a:r>
            <a:endParaRPr lang="en-US" altLang="zh-CN" dirty="0">
              <a:solidFill>
                <a:srgbClr val="000000"/>
              </a:solidFill>
              <a:sym typeface="Monotype Sorts" pitchFamily="2" charset="2"/>
            </a:endParaRPr>
          </a:p>
        </p:txBody>
      </p:sp>
    </p:spTree>
    <p:extLst>
      <p:ext uri="{BB962C8B-B14F-4D97-AF65-F5344CB8AC3E}">
        <p14:creationId xmlns:p14="http://schemas.microsoft.com/office/powerpoint/2010/main" xmlns="" val="377143322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304800" y="937592"/>
            <a:ext cx="5334000" cy="519113"/>
          </a:xfrm>
          <a:prstGeom prst="rect">
            <a:avLst/>
          </a:prstGeom>
          <a:noFill/>
          <a:ln w="9525">
            <a:noFill/>
            <a:miter lim="800000"/>
            <a:headEnd/>
            <a:tailEnd/>
          </a:ln>
          <a:effectLst/>
        </p:spPr>
        <p:txBody>
          <a:bodyPr>
            <a:spAutoFit/>
          </a:bodyPr>
          <a:lstStyle/>
          <a:p>
            <a:pPr>
              <a:spcBef>
                <a:spcPct val="50000"/>
              </a:spcBef>
            </a:pPr>
            <a:r>
              <a:rPr kumimoji="1" lang="zh-CN" altLang="en-US" sz="2800" b="1" dirty="0" smtClean="0">
                <a:solidFill>
                  <a:srgbClr val="FF0000"/>
                </a:solidFill>
                <a:latin typeface="黑体" pitchFamily="2" charset="-122"/>
                <a:ea typeface="黑体" pitchFamily="2" charset="-122"/>
              </a:rPr>
              <a:t>例</a:t>
            </a:r>
            <a:r>
              <a:rPr kumimoji="1" lang="en-US" altLang="zh-CN" sz="2800" b="1" dirty="0" smtClean="0">
                <a:solidFill>
                  <a:srgbClr val="FF0000"/>
                </a:solidFill>
                <a:latin typeface="Times New Roman" panose="02020603050405020304" pitchFamily="18" charset="0"/>
                <a:ea typeface="黑体" pitchFamily="2" charset="-122"/>
                <a:cs typeface="Times New Roman" panose="02020603050405020304" pitchFamily="18" charset="0"/>
              </a:rPr>
              <a:t>5.5.2</a:t>
            </a:r>
            <a:r>
              <a:rPr kumimoji="1" lang="en-US" altLang="zh-CN" sz="2800" b="1" dirty="0" smtClean="0">
                <a:solidFill>
                  <a:srgbClr val="FF0000"/>
                </a:solidFill>
                <a:latin typeface="黑体" pitchFamily="2" charset="-122"/>
                <a:ea typeface="黑体" pitchFamily="2" charset="-122"/>
              </a:rPr>
              <a:t>  </a:t>
            </a:r>
            <a:r>
              <a:rPr kumimoji="1" lang="zh-CN" altLang="en-US" sz="2800" dirty="0">
                <a:solidFill>
                  <a:srgbClr val="FF0000"/>
                </a:solidFill>
                <a:latin typeface="黑体" pitchFamily="2" charset="-122"/>
                <a:ea typeface="黑体" pitchFamily="2" charset="-122"/>
              </a:rPr>
              <a:t>均匀带电球壳的电势</a:t>
            </a:r>
            <a:r>
              <a:rPr kumimoji="1" lang="en-US" altLang="zh-CN" sz="2800" dirty="0">
                <a:solidFill>
                  <a:srgbClr val="FF0000"/>
                </a:solidFill>
                <a:latin typeface="黑体" pitchFamily="2" charset="-122"/>
                <a:ea typeface="黑体" pitchFamily="2" charset="-122"/>
              </a:rPr>
              <a:t>.</a:t>
            </a:r>
          </a:p>
        </p:txBody>
      </p:sp>
      <p:grpSp>
        <p:nvGrpSpPr>
          <p:cNvPr id="2" name="Group 3"/>
          <p:cNvGrpSpPr>
            <a:grpSpLocks/>
          </p:cNvGrpSpPr>
          <p:nvPr/>
        </p:nvGrpSpPr>
        <p:grpSpPr bwMode="auto">
          <a:xfrm>
            <a:off x="4648200" y="2766392"/>
            <a:ext cx="4114800" cy="2627313"/>
            <a:chOff x="3024" y="1680"/>
            <a:chExt cx="2592" cy="1655"/>
          </a:xfrm>
        </p:grpSpPr>
        <p:sp>
          <p:nvSpPr>
            <p:cNvPr id="78852" name="Rectangle 4"/>
            <p:cNvSpPr>
              <a:spLocks noChangeArrowheads="1"/>
            </p:cNvSpPr>
            <p:nvPr/>
          </p:nvSpPr>
          <p:spPr bwMode="auto">
            <a:xfrm>
              <a:off x="3024" y="1680"/>
              <a:ext cx="2592" cy="1655"/>
            </a:xfrm>
            <a:prstGeom prst="rect">
              <a:avLst/>
            </a:prstGeom>
            <a:solidFill>
              <a:schemeClr val="bg1"/>
            </a:solidFill>
            <a:ln w="9525">
              <a:solidFill>
                <a:schemeClr val="tx2"/>
              </a:solidFill>
              <a:miter lim="800000"/>
              <a:headEnd/>
              <a:tailEnd type="none" w="sm" len="lg"/>
            </a:ln>
            <a:effectLst/>
          </p:spPr>
          <p:txBody>
            <a:bodyPr wrap="none" anchor="ctr"/>
            <a:lstStyle/>
            <a:p>
              <a:endParaRPr lang="zh-CN" altLang="en-US"/>
            </a:p>
          </p:txBody>
        </p:sp>
        <p:grpSp>
          <p:nvGrpSpPr>
            <p:cNvPr id="3" name="Group 5"/>
            <p:cNvGrpSpPr>
              <a:grpSpLocks/>
            </p:cNvGrpSpPr>
            <p:nvPr/>
          </p:nvGrpSpPr>
          <p:grpSpPr bwMode="auto">
            <a:xfrm>
              <a:off x="3072" y="1703"/>
              <a:ext cx="1233" cy="1490"/>
              <a:chOff x="3072" y="1703"/>
              <a:chExt cx="1233" cy="1490"/>
            </a:xfrm>
          </p:grpSpPr>
          <p:sp>
            <p:nvSpPr>
              <p:cNvPr id="78854" name="Oval 6"/>
              <p:cNvSpPr>
                <a:spLocks noChangeArrowheads="1"/>
              </p:cNvSpPr>
              <p:nvPr/>
            </p:nvSpPr>
            <p:spPr bwMode="auto">
              <a:xfrm>
                <a:off x="3153" y="1751"/>
                <a:ext cx="1104" cy="1104"/>
              </a:xfrm>
              <a:prstGeom prst="ellipse">
                <a:avLst/>
              </a:prstGeom>
              <a:gradFill rotWithShape="0">
                <a:gsLst>
                  <a:gs pos="0">
                    <a:schemeClr val="bg1"/>
                  </a:gs>
                  <a:gs pos="100000">
                    <a:srgbClr val="99CCFF"/>
                  </a:gs>
                </a:gsLst>
                <a:path path="shape">
                  <a:fillToRect l="50000" t="50000" r="50000" b="50000"/>
                </a:path>
              </a:gradFill>
              <a:ln w="28575">
                <a:solidFill>
                  <a:schemeClr val="tx1"/>
                </a:solidFill>
                <a:round/>
                <a:headEnd/>
                <a:tailEnd/>
              </a:ln>
              <a:effectLst/>
            </p:spPr>
            <p:txBody>
              <a:bodyPr wrap="none" anchor="ctr"/>
              <a:lstStyle/>
              <a:p>
                <a:endParaRPr lang="zh-CN" altLang="en-US"/>
              </a:p>
            </p:txBody>
          </p:sp>
          <p:sp>
            <p:nvSpPr>
              <p:cNvPr id="78855" name="Text Box 7"/>
              <p:cNvSpPr txBox="1">
                <a:spLocks noChangeArrowheads="1"/>
              </p:cNvSpPr>
              <p:nvPr/>
            </p:nvSpPr>
            <p:spPr bwMode="auto">
              <a:xfrm>
                <a:off x="3633" y="1703"/>
                <a:ext cx="225"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3300"/>
                    </a:solidFill>
                    <a:latin typeface="Times New Roman" pitchFamily="18" charset="0"/>
                  </a:rPr>
                  <a:t>+</a:t>
                </a:r>
              </a:p>
            </p:txBody>
          </p:sp>
          <p:sp>
            <p:nvSpPr>
              <p:cNvPr id="78856" name="Text Box 8"/>
              <p:cNvSpPr txBox="1">
                <a:spLocks noChangeArrowheads="1"/>
              </p:cNvSpPr>
              <p:nvPr/>
            </p:nvSpPr>
            <p:spPr bwMode="auto">
              <a:xfrm>
                <a:off x="3873" y="1799"/>
                <a:ext cx="225"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3300"/>
                    </a:solidFill>
                    <a:latin typeface="Times New Roman" pitchFamily="18" charset="0"/>
                  </a:rPr>
                  <a:t>+</a:t>
                </a:r>
              </a:p>
            </p:txBody>
          </p:sp>
          <p:sp>
            <p:nvSpPr>
              <p:cNvPr id="78857" name="Text Box 9"/>
              <p:cNvSpPr txBox="1">
                <a:spLocks noChangeArrowheads="1"/>
              </p:cNvSpPr>
              <p:nvPr/>
            </p:nvSpPr>
            <p:spPr bwMode="auto">
              <a:xfrm>
                <a:off x="3345" y="1751"/>
                <a:ext cx="225"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3300"/>
                    </a:solidFill>
                    <a:latin typeface="Times New Roman" pitchFamily="18" charset="0"/>
                  </a:rPr>
                  <a:t>+</a:t>
                </a:r>
              </a:p>
            </p:txBody>
          </p:sp>
          <p:sp>
            <p:nvSpPr>
              <p:cNvPr id="78858" name="Text Box 10"/>
              <p:cNvSpPr txBox="1">
                <a:spLocks noChangeArrowheads="1"/>
              </p:cNvSpPr>
              <p:nvPr/>
            </p:nvSpPr>
            <p:spPr bwMode="auto">
              <a:xfrm>
                <a:off x="3153" y="1943"/>
                <a:ext cx="225"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3300"/>
                    </a:solidFill>
                    <a:latin typeface="Times New Roman" pitchFamily="18" charset="0"/>
                  </a:rPr>
                  <a:t>+</a:t>
                </a:r>
              </a:p>
            </p:txBody>
          </p:sp>
          <p:sp>
            <p:nvSpPr>
              <p:cNvPr id="78859" name="Text Box 11"/>
              <p:cNvSpPr txBox="1">
                <a:spLocks noChangeArrowheads="1"/>
              </p:cNvSpPr>
              <p:nvPr/>
            </p:nvSpPr>
            <p:spPr bwMode="auto">
              <a:xfrm>
                <a:off x="4032" y="1991"/>
                <a:ext cx="225"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3300"/>
                    </a:solidFill>
                    <a:latin typeface="Times New Roman" pitchFamily="18" charset="0"/>
                  </a:rPr>
                  <a:t>+</a:t>
                </a:r>
              </a:p>
            </p:txBody>
          </p:sp>
          <p:sp>
            <p:nvSpPr>
              <p:cNvPr id="78860" name="Text Box 12"/>
              <p:cNvSpPr txBox="1">
                <a:spLocks noChangeArrowheads="1"/>
              </p:cNvSpPr>
              <p:nvPr/>
            </p:nvSpPr>
            <p:spPr bwMode="auto">
              <a:xfrm>
                <a:off x="3072" y="2183"/>
                <a:ext cx="225"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3300"/>
                    </a:solidFill>
                    <a:latin typeface="Times New Roman" pitchFamily="18" charset="0"/>
                  </a:rPr>
                  <a:t>+</a:t>
                </a:r>
              </a:p>
            </p:txBody>
          </p:sp>
          <p:sp>
            <p:nvSpPr>
              <p:cNvPr id="78861" name="Text Box 13"/>
              <p:cNvSpPr txBox="1">
                <a:spLocks noChangeArrowheads="1"/>
              </p:cNvSpPr>
              <p:nvPr/>
            </p:nvSpPr>
            <p:spPr bwMode="auto">
              <a:xfrm>
                <a:off x="3201" y="2471"/>
                <a:ext cx="225"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3300"/>
                    </a:solidFill>
                    <a:latin typeface="Times New Roman" pitchFamily="18" charset="0"/>
                  </a:rPr>
                  <a:t>+</a:t>
                </a:r>
              </a:p>
            </p:txBody>
          </p:sp>
          <p:sp>
            <p:nvSpPr>
              <p:cNvPr id="78862" name="Text Box 14"/>
              <p:cNvSpPr txBox="1">
                <a:spLocks noChangeArrowheads="1"/>
              </p:cNvSpPr>
              <p:nvPr/>
            </p:nvSpPr>
            <p:spPr bwMode="auto">
              <a:xfrm>
                <a:off x="3441" y="2615"/>
                <a:ext cx="225"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3300"/>
                    </a:solidFill>
                    <a:latin typeface="Times New Roman" pitchFamily="18" charset="0"/>
                  </a:rPr>
                  <a:t>+</a:t>
                </a:r>
              </a:p>
            </p:txBody>
          </p:sp>
          <p:sp>
            <p:nvSpPr>
              <p:cNvPr id="78863" name="Text Box 15"/>
              <p:cNvSpPr txBox="1">
                <a:spLocks noChangeArrowheads="1"/>
              </p:cNvSpPr>
              <p:nvPr/>
            </p:nvSpPr>
            <p:spPr bwMode="auto">
              <a:xfrm>
                <a:off x="4080" y="2231"/>
                <a:ext cx="225"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3300"/>
                    </a:solidFill>
                    <a:latin typeface="Times New Roman" pitchFamily="18" charset="0"/>
                  </a:rPr>
                  <a:t>+</a:t>
                </a:r>
              </a:p>
            </p:txBody>
          </p:sp>
          <p:sp>
            <p:nvSpPr>
              <p:cNvPr id="78864" name="Text Box 16"/>
              <p:cNvSpPr txBox="1">
                <a:spLocks noChangeArrowheads="1"/>
              </p:cNvSpPr>
              <p:nvPr/>
            </p:nvSpPr>
            <p:spPr bwMode="auto">
              <a:xfrm>
                <a:off x="3936" y="2471"/>
                <a:ext cx="225"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3300"/>
                    </a:solidFill>
                    <a:latin typeface="Times New Roman" pitchFamily="18" charset="0"/>
                  </a:rPr>
                  <a:t>+</a:t>
                </a:r>
              </a:p>
            </p:txBody>
          </p:sp>
          <p:sp>
            <p:nvSpPr>
              <p:cNvPr id="78865" name="Text Box 17"/>
              <p:cNvSpPr txBox="1">
                <a:spLocks noChangeArrowheads="1"/>
              </p:cNvSpPr>
              <p:nvPr/>
            </p:nvSpPr>
            <p:spPr bwMode="auto">
              <a:xfrm>
                <a:off x="3729" y="2615"/>
                <a:ext cx="225"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3300"/>
                    </a:solidFill>
                    <a:latin typeface="Times New Roman" pitchFamily="18" charset="0"/>
                  </a:rPr>
                  <a:t>+</a:t>
                </a:r>
              </a:p>
            </p:txBody>
          </p:sp>
          <p:sp>
            <p:nvSpPr>
              <p:cNvPr id="78866" name="Line 18"/>
              <p:cNvSpPr>
                <a:spLocks noChangeShapeType="1"/>
              </p:cNvSpPr>
              <p:nvPr/>
            </p:nvSpPr>
            <p:spPr bwMode="auto">
              <a:xfrm flipH="1">
                <a:off x="3168" y="2279"/>
                <a:ext cx="576" cy="192"/>
              </a:xfrm>
              <a:prstGeom prst="line">
                <a:avLst/>
              </a:prstGeom>
              <a:noFill/>
              <a:ln w="28575">
                <a:solidFill>
                  <a:schemeClr val="tx1"/>
                </a:solidFill>
                <a:round/>
                <a:headEnd/>
                <a:tailEnd type="triangle" w="sm" len="lg"/>
              </a:ln>
              <a:effectLst/>
            </p:spPr>
            <p:txBody>
              <a:bodyPr wrap="none" anchor="ctr"/>
              <a:lstStyle/>
              <a:p>
                <a:endParaRPr lang="zh-CN" altLang="en-US"/>
              </a:p>
            </p:txBody>
          </p:sp>
          <p:graphicFrame>
            <p:nvGraphicFramePr>
              <p:cNvPr id="78867" name="Object 19"/>
              <p:cNvGraphicFramePr>
                <a:graphicFrameLocks noChangeAspect="1"/>
              </p:cNvGraphicFramePr>
              <p:nvPr/>
            </p:nvGraphicFramePr>
            <p:xfrm>
              <a:off x="3168" y="2784"/>
              <a:ext cx="306" cy="409"/>
            </p:xfrm>
            <a:graphic>
              <a:graphicData uri="http://schemas.openxmlformats.org/presentationml/2006/ole">
                <p:oleObj spid="_x0000_s48274" name="Equation" r:id="rId3" imgW="3119040" imgH="4167720" progId="Equation.3">
                  <p:embed/>
                </p:oleObj>
              </a:graphicData>
            </a:graphic>
          </p:graphicFrame>
          <p:graphicFrame>
            <p:nvGraphicFramePr>
              <p:cNvPr id="78868" name="Object 20"/>
              <p:cNvGraphicFramePr>
                <a:graphicFrameLocks noChangeAspect="1"/>
              </p:cNvGraphicFramePr>
              <p:nvPr/>
            </p:nvGraphicFramePr>
            <p:xfrm>
              <a:off x="3345" y="2063"/>
              <a:ext cx="249" cy="264"/>
            </p:xfrm>
            <a:graphic>
              <a:graphicData uri="http://schemas.openxmlformats.org/presentationml/2006/ole">
                <p:oleObj spid="_x0000_s48275" name="Equation" r:id="rId4" imgW="215806" imgH="228501" progId="Equation.3">
                  <p:embed/>
                </p:oleObj>
              </a:graphicData>
            </a:graphic>
          </p:graphicFrame>
        </p:grpSp>
      </p:grpSp>
      <p:grpSp>
        <p:nvGrpSpPr>
          <p:cNvPr id="4" name="Group 21"/>
          <p:cNvGrpSpPr>
            <a:grpSpLocks/>
          </p:cNvGrpSpPr>
          <p:nvPr/>
        </p:nvGrpSpPr>
        <p:grpSpPr bwMode="auto">
          <a:xfrm>
            <a:off x="228600" y="1496392"/>
            <a:ext cx="8915400" cy="1651000"/>
            <a:chOff x="240" y="720"/>
            <a:chExt cx="5616" cy="1040"/>
          </a:xfrm>
        </p:grpSpPr>
        <p:sp>
          <p:nvSpPr>
            <p:cNvPr id="78870" name="Text Box 22"/>
            <p:cNvSpPr txBox="1">
              <a:spLocks noChangeArrowheads="1"/>
            </p:cNvSpPr>
            <p:nvPr/>
          </p:nvSpPr>
          <p:spPr bwMode="auto">
            <a:xfrm>
              <a:off x="768" y="720"/>
              <a:ext cx="5088" cy="330"/>
            </a:xfrm>
            <a:prstGeom prst="rect">
              <a:avLst/>
            </a:prstGeom>
            <a:noFill/>
            <a:ln w="9525">
              <a:noFill/>
              <a:miter lim="800000"/>
              <a:headEnd/>
              <a:tailEnd type="none" w="sm" len="lg"/>
            </a:ln>
            <a:effectLst/>
          </p:spPr>
          <p:txBody>
            <a:bodyPr>
              <a:spAutoFit/>
            </a:bodyPr>
            <a:lstStyle/>
            <a:p>
              <a:pPr>
                <a:spcBef>
                  <a:spcPct val="50000"/>
                </a:spcBef>
              </a:pPr>
              <a:r>
                <a:rPr lang="zh-CN" altLang="en-US" sz="2800" dirty="0">
                  <a:solidFill>
                    <a:srgbClr val="1C1C1C"/>
                  </a:solidFill>
                  <a:latin typeface="黑体" pitchFamily="49" charset="-122"/>
                  <a:ea typeface="黑体" pitchFamily="49" charset="-122"/>
                </a:rPr>
                <a:t>真空中，有一带电为   </a:t>
              </a:r>
              <a:r>
                <a:rPr lang="zh-CN" altLang="en-US" sz="2800" dirty="0" smtClean="0">
                  <a:solidFill>
                    <a:srgbClr val="1C1C1C"/>
                  </a:solidFill>
                  <a:latin typeface="黑体" pitchFamily="49" charset="-122"/>
                  <a:ea typeface="黑体" pitchFamily="49" charset="-122"/>
                </a:rPr>
                <a:t>，</a:t>
              </a:r>
              <a:r>
                <a:rPr lang="zh-CN" altLang="en-US" sz="2800" dirty="0">
                  <a:solidFill>
                    <a:srgbClr val="1C1C1C"/>
                  </a:solidFill>
                  <a:latin typeface="黑体" pitchFamily="49" charset="-122"/>
                  <a:ea typeface="黑体" pitchFamily="49" charset="-122"/>
                </a:rPr>
                <a:t>半径为  </a:t>
              </a:r>
              <a:r>
                <a:rPr lang="zh-CN" altLang="en-US" sz="2800" dirty="0" smtClean="0">
                  <a:solidFill>
                    <a:srgbClr val="1C1C1C"/>
                  </a:solidFill>
                  <a:latin typeface="黑体" pitchFamily="49" charset="-122"/>
                  <a:ea typeface="黑体" pitchFamily="49" charset="-122"/>
                </a:rPr>
                <a:t>的</a:t>
              </a:r>
              <a:r>
                <a:rPr lang="zh-CN" altLang="en-US" sz="2800" dirty="0">
                  <a:solidFill>
                    <a:srgbClr val="1C1C1C"/>
                  </a:solidFill>
                  <a:latin typeface="黑体" pitchFamily="49" charset="-122"/>
                  <a:ea typeface="黑体" pitchFamily="49" charset="-122"/>
                </a:rPr>
                <a:t>带电球壳</a:t>
              </a:r>
              <a:r>
                <a:rPr lang="en-US" altLang="zh-CN" sz="2800" dirty="0">
                  <a:solidFill>
                    <a:srgbClr val="1C1C1C"/>
                  </a:solidFill>
                  <a:latin typeface="黑体" pitchFamily="49" charset="-122"/>
                  <a:ea typeface="黑体" pitchFamily="49" charset="-122"/>
                </a:rPr>
                <a:t>.</a:t>
              </a:r>
            </a:p>
          </p:txBody>
        </p:sp>
        <p:graphicFrame>
          <p:nvGraphicFramePr>
            <p:cNvPr id="78871" name="Object 23"/>
            <p:cNvGraphicFramePr>
              <a:graphicFrameLocks noChangeAspect="1"/>
            </p:cNvGraphicFramePr>
            <p:nvPr/>
          </p:nvGraphicFramePr>
          <p:xfrm>
            <a:off x="2880" y="720"/>
            <a:ext cx="252" cy="336"/>
          </p:xfrm>
          <a:graphic>
            <a:graphicData uri="http://schemas.openxmlformats.org/presentationml/2006/ole">
              <p:oleObj spid="_x0000_s48276" name="Equation" r:id="rId5" imgW="152268" imgH="203024" progId="Equation.3">
                <p:embed/>
              </p:oleObj>
            </a:graphicData>
          </a:graphic>
        </p:graphicFrame>
        <p:graphicFrame>
          <p:nvGraphicFramePr>
            <p:cNvPr id="78872" name="Object 24"/>
            <p:cNvGraphicFramePr>
              <a:graphicFrameLocks noChangeAspect="1"/>
            </p:cNvGraphicFramePr>
            <p:nvPr/>
          </p:nvGraphicFramePr>
          <p:xfrm>
            <a:off x="4056" y="734"/>
            <a:ext cx="311" cy="288"/>
          </p:xfrm>
          <a:graphic>
            <a:graphicData uri="http://schemas.openxmlformats.org/presentationml/2006/ole">
              <p:oleObj spid="_x0000_s48277" name="Equation" r:id="rId6" imgW="152268" imgH="164957" progId="Equation.3">
                <p:embed/>
              </p:oleObj>
            </a:graphicData>
          </a:graphic>
        </p:graphicFrame>
        <p:sp>
          <p:nvSpPr>
            <p:cNvPr id="78873" name="Text Box 25"/>
            <p:cNvSpPr txBox="1">
              <a:spLocks noChangeArrowheads="1"/>
            </p:cNvSpPr>
            <p:nvPr/>
          </p:nvSpPr>
          <p:spPr bwMode="auto">
            <a:xfrm>
              <a:off x="240" y="1056"/>
              <a:ext cx="5376" cy="704"/>
            </a:xfrm>
            <a:prstGeom prst="rect">
              <a:avLst/>
            </a:prstGeom>
            <a:noFill/>
            <a:ln w="9525">
              <a:noFill/>
              <a:miter lim="800000"/>
              <a:headEnd/>
              <a:tailEnd type="none" w="sm" len="lg"/>
            </a:ln>
            <a:effectLst/>
          </p:spPr>
          <p:txBody>
            <a:bodyPr>
              <a:spAutoFit/>
            </a:bodyPr>
            <a:lstStyle/>
            <a:p>
              <a:pPr>
                <a:lnSpc>
                  <a:spcPct val="120000"/>
                </a:lnSpc>
                <a:spcBef>
                  <a:spcPct val="50000"/>
                </a:spcBef>
              </a:pPr>
              <a:r>
                <a:rPr lang="zh-CN" altLang="en-US" sz="2800" dirty="0">
                  <a:solidFill>
                    <a:srgbClr val="1C1C1C"/>
                  </a:solidFill>
                  <a:latin typeface="黑体" pitchFamily="49" charset="-122"/>
                  <a:ea typeface="黑体" pitchFamily="49" charset="-122"/>
                </a:rPr>
                <a:t>试</a:t>
              </a:r>
              <a:r>
                <a:rPr lang="zh-CN" altLang="en-US" sz="2800" dirty="0">
                  <a:latin typeface="黑体" pitchFamily="49" charset="-122"/>
                  <a:ea typeface="黑体" pitchFamily="49" charset="-122"/>
                </a:rPr>
                <a:t>求</a:t>
              </a:r>
              <a:r>
                <a:rPr lang="zh-CN" altLang="en-US" sz="2800" dirty="0">
                  <a:solidFill>
                    <a:srgbClr val="1C1C1C"/>
                  </a:solidFill>
                  <a:latin typeface="黑体" pitchFamily="49" charset="-122"/>
                  <a:ea typeface="黑体" pitchFamily="49" charset="-122"/>
                </a:rPr>
                <a:t>（</a:t>
              </a:r>
              <a:r>
                <a:rPr lang="en-US" altLang="zh-CN" sz="2800" dirty="0">
                  <a:solidFill>
                    <a:srgbClr val="CC0000"/>
                  </a:solidFill>
                  <a:latin typeface="黑体" pitchFamily="49" charset="-122"/>
                  <a:ea typeface="黑体" pitchFamily="49" charset="-122"/>
                </a:rPr>
                <a:t>1</a:t>
              </a:r>
              <a:r>
                <a:rPr lang="zh-CN" altLang="en-US" sz="2800" dirty="0">
                  <a:solidFill>
                    <a:srgbClr val="1C1C1C"/>
                  </a:solidFill>
                  <a:latin typeface="黑体" pitchFamily="49" charset="-122"/>
                  <a:ea typeface="黑体" pitchFamily="49" charset="-122"/>
                </a:rPr>
                <a:t>）球壳外两点间的电势差</a:t>
              </a:r>
              <a:r>
                <a:rPr lang="zh-CN" altLang="en-US" sz="2800" dirty="0" smtClean="0">
                  <a:solidFill>
                    <a:srgbClr val="1C1C1C"/>
                  </a:solidFill>
                  <a:latin typeface="黑体" pitchFamily="49" charset="-122"/>
                  <a:ea typeface="黑体" pitchFamily="49" charset="-122"/>
                </a:rPr>
                <a:t>；（</a:t>
              </a:r>
              <a:r>
                <a:rPr lang="en-US" altLang="zh-CN" sz="2800" dirty="0" smtClean="0">
                  <a:solidFill>
                    <a:srgbClr val="CC0000"/>
                  </a:solidFill>
                  <a:latin typeface="黑体" pitchFamily="49" charset="-122"/>
                  <a:ea typeface="黑体" pitchFamily="49" charset="-122"/>
                </a:rPr>
                <a:t>2</a:t>
              </a:r>
              <a:r>
                <a:rPr lang="zh-CN" altLang="en-US" sz="2800" dirty="0">
                  <a:solidFill>
                    <a:srgbClr val="1C1C1C"/>
                  </a:solidFill>
                  <a:latin typeface="黑体" pitchFamily="49" charset="-122"/>
                  <a:ea typeface="黑体" pitchFamily="49" charset="-122"/>
                </a:rPr>
                <a:t>）球壳内两点间的电势差；</a:t>
              </a:r>
            </a:p>
          </p:txBody>
        </p:sp>
      </p:grpSp>
      <p:sp>
        <p:nvSpPr>
          <p:cNvPr id="78874" name="Text Box 26"/>
          <p:cNvSpPr txBox="1">
            <a:spLocks noChangeArrowheads="1"/>
          </p:cNvSpPr>
          <p:nvPr/>
        </p:nvSpPr>
        <p:spPr bwMode="auto">
          <a:xfrm>
            <a:off x="228600" y="3147392"/>
            <a:ext cx="604837" cy="519113"/>
          </a:xfrm>
          <a:prstGeom prst="rect">
            <a:avLst/>
          </a:prstGeom>
          <a:noFill/>
          <a:ln w="9525">
            <a:noFill/>
            <a:miter lim="800000"/>
            <a:headEnd/>
            <a:tailEnd type="none" w="sm" len="lg"/>
          </a:ln>
          <a:effectLst/>
        </p:spPr>
        <p:txBody>
          <a:bodyPr wrap="square">
            <a:spAutoFit/>
          </a:bodyPr>
          <a:lstStyle/>
          <a:p>
            <a:pPr>
              <a:spcBef>
                <a:spcPct val="50000"/>
              </a:spcBef>
            </a:pPr>
            <a:r>
              <a:rPr lang="zh-CN" altLang="en-US" sz="2800" b="1" dirty="0">
                <a:solidFill>
                  <a:srgbClr val="FF0000"/>
                </a:solidFill>
                <a:latin typeface="黑体" pitchFamily="49" charset="-122"/>
                <a:ea typeface="黑体" pitchFamily="49" charset="-122"/>
              </a:rPr>
              <a:t>解</a:t>
            </a:r>
          </a:p>
        </p:txBody>
      </p:sp>
      <p:grpSp>
        <p:nvGrpSpPr>
          <p:cNvPr id="5" name="Group 27"/>
          <p:cNvGrpSpPr>
            <a:grpSpLocks/>
          </p:cNvGrpSpPr>
          <p:nvPr/>
        </p:nvGrpSpPr>
        <p:grpSpPr bwMode="auto">
          <a:xfrm>
            <a:off x="762000" y="3147392"/>
            <a:ext cx="3733800" cy="1676400"/>
            <a:chOff x="528" y="1824"/>
            <a:chExt cx="2352" cy="1056"/>
          </a:xfrm>
        </p:grpSpPr>
        <p:graphicFrame>
          <p:nvGraphicFramePr>
            <p:cNvPr id="78876" name="Object 28"/>
            <p:cNvGraphicFramePr>
              <a:graphicFrameLocks noChangeAspect="1"/>
            </p:cNvGraphicFramePr>
            <p:nvPr/>
          </p:nvGraphicFramePr>
          <p:xfrm>
            <a:off x="576" y="2121"/>
            <a:ext cx="2304" cy="759"/>
          </p:xfrm>
          <a:graphic>
            <a:graphicData uri="http://schemas.openxmlformats.org/presentationml/2006/ole">
              <p:oleObj spid="_x0000_s48278" name="Equation" r:id="rId7" imgW="1447172" imgH="444307" progId="Equation.3">
                <p:embed/>
              </p:oleObj>
            </a:graphicData>
          </a:graphic>
        </p:graphicFrame>
        <p:sp>
          <p:nvSpPr>
            <p:cNvPr id="78877" name="AutoShape 29"/>
            <p:cNvSpPr>
              <a:spLocks/>
            </p:cNvSpPr>
            <p:nvPr/>
          </p:nvSpPr>
          <p:spPr bwMode="auto">
            <a:xfrm>
              <a:off x="528" y="2064"/>
              <a:ext cx="95" cy="410"/>
            </a:xfrm>
            <a:prstGeom prst="leftBrace">
              <a:avLst>
                <a:gd name="adj1" fmla="val 35965"/>
                <a:gd name="adj2" fmla="val 50000"/>
              </a:avLst>
            </a:prstGeom>
            <a:noFill/>
            <a:ln w="19050">
              <a:solidFill>
                <a:srgbClr val="FF0000"/>
              </a:solidFill>
              <a:round/>
              <a:headEnd/>
              <a:tailEnd/>
            </a:ln>
            <a:effectLst/>
          </p:spPr>
          <p:txBody>
            <a:bodyPr wrap="none" anchor="ctr"/>
            <a:lstStyle/>
            <a:p>
              <a:endParaRPr lang="zh-CN" altLang="en-US"/>
            </a:p>
          </p:txBody>
        </p:sp>
        <p:graphicFrame>
          <p:nvGraphicFramePr>
            <p:cNvPr id="78878" name="Object 30"/>
            <p:cNvGraphicFramePr>
              <a:graphicFrameLocks noChangeAspect="1"/>
            </p:cNvGraphicFramePr>
            <p:nvPr/>
          </p:nvGraphicFramePr>
          <p:xfrm>
            <a:off x="624" y="1824"/>
            <a:ext cx="1586" cy="419"/>
          </p:xfrm>
          <a:graphic>
            <a:graphicData uri="http://schemas.openxmlformats.org/presentationml/2006/ole">
              <p:oleObj spid="_x0000_s48279" name="Equation" r:id="rId8" imgW="889000" imgH="228600" progId="Equation.3">
                <p:embed/>
              </p:oleObj>
            </a:graphicData>
          </a:graphic>
        </p:graphicFrame>
      </p:grpSp>
      <p:grpSp>
        <p:nvGrpSpPr>
          <p:cNvPr id="6" name="Group 31"/>
          <p:cNvGrpSpPr>
            <a:grpSpLocks/>
          </p:cNvGrpSpPr>
          <p:nvPr/>
        </p:nvGrpSpPr>
        <p:grpSpPr bwMode="auto">
          <a:xfrm>
            <a:off x="76200" y="4776167"/>
            <a:ext cx="4343400" cy="1038225"/>
            <a:chOff x="96" y="2850"/>
            <a:chExt cx="2736" cy="654"/>
          </a:xfrm>
        </p:grpSpPr>
        <p:sp>
          <p:nvSpPr>
            <p:cNvPr id="78880" name="Text Box 32"/>
            <p:cNvSpPr txBox="1">
              <a:spLocks noChangeArrowheads="1"/>
            </p:cNvSpPr>
            <p:nvPr/>
          </p:nvSpPr>
          <p:spPr bwMode="auto">
            <a:xfrm>
              <a:off x="96" y="2976"/>
              <a:ext cx="1008" cy="327"/>
            </a:xfrm>
            <a:prstGeom prst="rect">
              <a:avLst/>
            </a:prstGeom>
            <a:noFill/>
            <a:ln w="9525">
              <a:noFill/>
              <a:miter lim="800000"/>
              <a:headEnd/>
              <a:tailEnd type="none" w="sm" len="lg"/>
            </a:ln>
            <a:effectLst/>
          </p:spPr>
          <p:txBody>
            <a:bodyPr>
              <a:spAutoFit/>
            </a:bodyPr>
            <a:lstStyle/>
            <a:p>
              <a:pPr>
                <a:spcBef>
                  <a:spcPct val="50000"/>
                </a:spcBef>
              </a:pPr>
              <a:r>
                <a:rPr lang="zh-CN" altLang="en-US" sz="2800" b="1">
                  <a:solidFill>
                    <a:srgbClr val="CC0000"/>
                  </a:solidFill>
                  <a:latin typeface="Times New Roman" pitchFamily="18" charset="0"/>
                </a:rPr>
                <a:t>（</a:t>
              </a:r>
              <a:r>
                <a:rPr lang="en-US" altLang="zh-CN" sz="2800" b="1">
                  <a:solidFill>
                    <a:srgbClr val="CC0000"/>
                  </a:solidFill>
                  <a:latin typeface="Times New Roman" pitchFamily="18" charset="0"/>
                </a:rPr>
                <a:t>1</a:t>
              </a:r>
              <a:r>
                <a:rPr lang="zh-CN" altLang="en-US" sz="2800" b="1">
                  <a:solidFill>
                    <a:srgbClr val="CC0000"/>
                  </a:solidFill>
                  <a:latin typeface="Times New Roman" pitchFamily="18" charset="0"/>
                </a:rPr>
                <a:t>）</a:t>
              </a:r>
            </a:p>
          </p:txBody>
        </p:sp>
        <p:graphicFrame>
          <p:nvGraphicFramePr>
            <p:cNvPr id="78881" name="Object 33"/>
            <p:cNvGraphicFramePr>
              <a:graphicFrameLocks noChangeAspect="1"/>
            </p:cNvGraphicFramePr>
            <p:nvPr/>
          </p:nvGraphicFramePr>
          <p:xfrm>
            <a:off x="672" y="2850"/>
            <a:ext cx="2160" cy="654"/>
          </p:xfrm>
          <a:graphic>
            <a:graphicData uri="http://schemas.openxmlformats.org/presentationml/2006/ole">
              <p:oleObj spid="_x0000_s48280" name="Equation" r:id="rId9" imgW="1219200" imgH="368300" progId="Equation.3">
                <p:embed/>
              </p:oleObj>
            </a:graphicData>
          </a:graphic>
        </p:graphicFrame>
      </p:grpSp>
      <p:graphicFrame>
        <p:nvGraphicFramePr>
          <p:cNvPr id="78882" name="Object 34"/>
          <p:cNvGraphicFramePr>
            <a:graphicFrameLocks noChangeAspect="1"/>
          </p:cNvGraphicFramePr>
          <p:nvPr>
            <p:extLst>
              <p:ext uri="{D42A27DB-BD31-4B8C-83A1-F6EECF244321}">
                <p14:modId xmlns:p14="http://schemas.microsoft.com/office/powerpoint/2010/main" xmlns="" val="3973878844"/>
              </p:ext>
            </p:extLst>
          </p:nvPr>
        </p:nvGraphicFramePr>
        <p:xfrm>
          <a:off x="1717675" y="5738192"/>
          <a:ext cx="3692525" cy="1219200"/>
        </p:xfrm>
        <a:graphic>
          <a:graphicData uri="http://schemas.openxmlformats.org/presentationml/2006/ole">
            <p:oleObj spid="_x0000_s48281" name="Equation" r:id="rId10" imgW="1244600" imgH="431800" progId="Equation.3">
              <p:embed/>
            </p:oleObj>
          </a:graphicData>
        </a:graphic>
      </p:graphicFrame>
      <p:graphicFrame>
        <p:nvGraphicFramePr>
          <p:cNvPr id="78883" name="Object 35"/>
          <p:cNvGraphicFramePr>
            <a:graphicFrameLocks noChangeAspect="1"/>
          </p:cNvGraphicFramePr>
          <p:nvPr>
            <p:extLst>
              <p:ext uri="{D42A27DB-BD31-4B8C-83A1-F6EECF244321}">
                <p14:modId xmlns:p14="http://schemas.microsoft.com/office/powerpoint/2010/main" xmlns="" val="1655502094"/>
              </p:ext>
            </p:extLst>
          </p:nvPr>
        </p:nvGraphicFramePr>
        <p:xfrm>
          <a:off x="5248275" y="5709617"/>
          <a:ext cx="3133725" cy="1163638"/>
        </p:xfrm>
        <a:graphic>
          <a:graphicData uri="http://schemas.openxmlformats.org/presentationml/2006/ole">
            <p:oleObj spid="_x0000_s48282" name="Equation" r:id="rId11" imgW="1091726" imgH="431613" progId="Equation.3">
              <p:embed/>
            </p:oleObj>
          </a:graphicData>
        </a:graphic>
      </p:graphicFrame>
      <p:grpSp>
        <p:nvGrpSpPr>
          <p:cNvPr id="7" name="Group 36"/>
          <p:cNvGrpSpPr>
            <a:grpSpLocks/>
          </p:cNvGrpSpPr>
          <p:nvPr/>
        </p:nvGrpSpPr>
        <p:grpSpPr bwMode="auto">
          <a:xfrm>
            <a:off x="5334000" y="3717305"/>
            <a:ext cx="3276600" cy="609600"/>
            <a:chOff x="3456" y="2279"/>
            <a:chExt cx="2064" cy="384"/>
          </a:xfrm>
        </p:grpSpPr>
        <p:sp>
          <p:nvSpPr>
            <p:cNvPr id="78885" name="Line 37"/>
            <p:cNvSpPr>
              <a:spLocks noChangeShapeType="1"/>
            </p:cNvSpPr>
            <p:nvPr/>
          </p:nvSpPr>
          <p:spPr bwMode="auto">
            <a:xfrm>
              <a:off x="3744" y="2279"/>
              <a:ext cx="1776" cy="0"/>
            </a:xfrm>
            <a:prstGeom prst="line">
              <a:avLst/>
            </a:prstGeom>
            <a:noFill/>
            <a:ln w="9525">
              <a:solidFill>
                <a:schemeClr val="tx1"/>
              </a:solidFill>
              <a:round/>
              <a:headEnd/>
              <a:tailEnd type="triangle" w="sm" len="lg"/>
            </a:ln>
            <a:effectLst/>
          </p:spPr>
          <p:txBody>
            <a:bodyPr wrap="none"/>
            <a:lstStyle/>
            <a:p>
              <a:endParaRPr lang="zh-CN" altLang="en-US"/>
            </a:p>
          </p:txBody>
        </p:sp>
        <p:graphicFrame>
          <p:nvGraphicFramePr>
            <p:cNvPr id="78886" name="Object 38"/>
            <p:cNvGraphicFramePr>
              <a:graphicFrameLocks noChangeAspect="1"/>
            </p:cNvGraphicFramePr>
            <p:nvPr/>
          </p:nvGraphicFramePr>
          <p:xfrm>
            <a:off x="5218" y="2327"/>
            <a:ext cx="302" cy="336"/>
          </p:xfrm>
          <a:graphic>
            <a:graphicData uri="http://schemas.openxmlformats.org/presentationml/2006/ole">
              <p:oleObj spid="_x0000_s48283" name="Equation" r:id="rId12" imgW="114102" imgH="126780" progId="Equation.3">
                <p:embed/>
              </p:oleObj>
            </a:graphicData>
          </a:graphic>
        </p:graphicFrame>
        <p:graphicFrame>
          <p:nvGraphicFramePr>
            <p:cNvPr id="78887" name="Object 39"/>
            <p:cNvGraphicFramePr>
              <a:graphicFrameLocks noChangeAspect="1"/>
            </p:cNvGraphicFramePr>
            <p:nvPr/>
          </p:nvGraphicFramePr>
          <p:xfrm>
            <a:off x="3456" y="2308"/>
            <a:ext cx="302" cy="332"/>
          </p:xfrm>
          <a:graphic>
            <a:graphicData uri="http://schemas.openxmlformats.org/presentationml/2006/ole">
              <p:oleObj spid="_x0000_s48284" name="Equation" r:id="rId13" imgW="126835" imgH="139518" progId="Equation.3">
                <p:embed/>
              </p:oleObj>
            </a:graphicData>
          </a:graphic>
        </p:graphicFrame>
      </p:grpSp>
      <p:grpSp>
        <p:nvGrpSpPr>
          <p:cNvPr id="8" name="Group 40"/>
          <p:cNvGrpSpPr>
            <a:grpSpLocks/>
          </p:cNvGrpSpPr>
          <p:nvPr/>
        </p:nvGrpSpPr>
        <p:grpSpPr bwMode="auto">
          <a:xfrm>
            <a:off x="5791200" y="3604592"/>
            <a:ext cx="685800" cy="762000"/>
            <a:chOff x="3744" y="2208"/>
            <a:chExt cx="432" cy="480"/>
          </a:xfrm>
        </p:grpSpPr>
        <p:sp>
          <p:nvSpPr>
            <p:cNvPr id="78889" name="Line 41"/>
            <p:cNvSpPr>
              <a:spLocks noChangeShapeType="1"/>
            </p:cNvSpPr>
            <p:nvPr/>
          </p:nvSpPr>
          <p:spPr bwMode="auto">
            <a:xfrm>
              <a:off x="3744" y="2279"/>
              <a:ext cx="432" cy="0"/>
            </a:xfrm>
            <a:prstGeom prst="line">
              <a:avLst/>
            </a:prstGeom>
            <a:noFill/>
            <a:ln w="38100">
              <a:solidFill>
                <a:srgbClr val="0000FF"/>
              </a:solidFill>
              <a:round/>
              <a:headEnd/>
              <a:tailEnd type="triangle" w="sm" len="lg"/>
            </a:ln>
            <a:effectLst/>
          </p:spPr>
          <p:txBody>
            <a:bodyPr wrap="none"/>
            <a:lstStyle/>
            <a:p>
              <a:endParaRPr lang="zh-CN" altLang="en-US"/>
            </a:p>
          </p:txBody>
        </p:sp>
        <p:graphicFrame>
          <p:nvGraphicFramePr>
            <p:cNvPr id="78890" name="Object 42"/>
            <p:cNvGraphicFramePr>
              <a:graphicFrameLocks noChangeAspect="1"/>
            </p:cNvGraphicFramePr>
            <p:nvPr/>
          </p:nvGraphicFramePr>
          <p:xfrm>
            <a:off x="3760" y="2208"/>
            <a:ext cx="320" cy="480"/>
          </p:xfrm>
          <a:graphic>
            <a:graphicData uri="http://schemas.openxmlformats.org/presentationml/2006/ole">
              <p:oleObj spid="_x0000_s48285" name="Equation" r:id="rId14" imgW="3119040" imgH="4428720" progId="Equation.3">
                <p:embed/>
              </p:oleObj>
            </a:graphicData>
          </a:graphic>
        </p:graphicFrame>
      </p:grpSp>
      <p:grpSp>
        <p:nvGrpSpPr>
          <p:cNvPr id="9" name="Group 43"/>
          <p:cNvGrpSpPr>
            <a:grpSpLocks/>
          </p:cNvGrpSpPr>
          <p:nvPr/>
        </p:nvGrpSpPr>
        <p:grpSpPr bwMode="auto">
          <a:xfrm>
            <a:off x="7239000" y="3147392"/>
            <a:ext cx="762000" cy="571500"/>
            <a:chOff x="4656" y="1929"/>
            <a:chExt cx="480" cy="360"/>
          </a:xfrm>
        </p:grpSpPr>
        <p:sp>
          <p:nvSpPr>
            <p:cNvPr id="78892" name="Line 44"/>
            <p:cNvSpPr>
              <a:spLocks noChangeShapeType="1"/>
            </p:cNvSpPr>
            <p:nvPr/>
          </p:nvSpPr>
          <p:spPr bwMode="auto">
            <a:xfrm>
              <a:off x="4800" y="2289"/>
              <a:ext cx="336" cy="0"/>
            </a:xfrm>
            <a:prstGeom prst="line">
              <a:avLst/>
            </a:prstGeom>
            <a:noFill/>
            <a:ln w="38100">
              <a:solidFill>
                <a:srgbClr val="FF0000"/>
              </a:solidFill>
              <a:round/>
              <a:headEnd/>
              <a:tailEnd type="triangle" w="sm" len="lg"/>
            </a:ln>
            <a:effectLst/>
          </p:spPr>
          <p:txBody>
            <a:bodyPr wrap="none"/>
            <a:lstStyle/>
            <a:p>
              <a:endParaRPr lang="zh-CN" altLang="en-US"/>
            </a:p>
          </p:txBody>
        </p:sp>
        <p:graphicFrame>
          <p:nvGraphicFramePr>
            <p:cNvPr id="78893" name="Object 45"/>
            <p:cNvGraphicFramePr>
              <a:graphicFrameLocks noChangeAspect="1"/>
            </p:cNvGraphicFramePr>
            <p:nvPr/>
          </p:nvGraphicFramePr>
          <p:xfrm>
            <a:off x="4656" y="1929"/>
            <a:ext cx="400" cy="350"/>
          </p:xfrm>
          <a:graphic>
            <a:graphicData uri="http://schemas.openxmlformats.org/presentationml/2006/ole">
              <p:oleObj spid="_x0000_s48286" name="Equation" r:id="rId15" imgW="4161240" imgH="3645720" progId="Equation.3">
                <p:embed/>
              </p:oleObj>
            </a:graphicData>
          </a:graphic>
        </p:graphicFrame>
      </p:grpSp>
      <p:grpSp>
        <p:nvGrpSpPr>
          <p:cNvPr id="10" name="Group 46"/>
          <p:cNvGrpSpPr>
            <a:grpSpLocks/>
          </p:cNvGrpSpPr>
          <p:nvPr/>
        </p:nvGrpSpPr>
        <p:grpSpPr bwMode="auto">
          <a:xfrm>
            <a:off x="6657975" y="3253755"/>
            <a:ext cx="1724025" cy="520700"/>
            <a:chOff x="4290" y="1987"/>
            <a:chExt cx="1086" cy="328"/>
          </a:xfrm>
        </p:grpSpPr>
        <p:sp>
          <p:nvSpPr>
            <p:cNvPr id="78895" name="Oval 47"/>
            <p:cNvSpPr>
              <a:spLocks noChangeArrowheads="1"/>
            </p:cNvSpPr>
            <p:nvPr/>
          </p:nvSpPr>
          <p:spPr bwMode="auto">
            <a:xfrm>
              <a:off x="4393" y="2267"/>
              <a:ext cx="48" cy="48"/>
            </a:xfrm>
            <a:prstGeom prst="ellipse">
              <a:avLst/>
            </a:prstGeom>
            <a:solidFill>
              <a:schemeClr val="tx1"/>
            </a:solidFill>
            <a:ln w="9525">
              <a:solidFill>
                <a:schemeClr val="tx1"/>
              </a:solidFill>
              <a:round/>
              <a:headEnd/>
              <a:tailEnd type="none" w="sm" len="lg"/>
            </a:ln>
            <a:effectLst/>
          </p:spPr>
          <p:txBody>
            <a:bodyPr wrap="none" anchor="ctr"/>
            <a:lstStyle/>
            <a:p>
              <a:endParaRPr lang="zh-CN" altLang="en-US"/>
            </a:p>
          </p:txBody>
        </p:sp>
        <p:sp>
          <p:nvSpPr>
            <p:cNvPr id="78896" name="Oval 48"/>
            <p:cNvSpPr>
              <a:spLocks noChangeArrowheads="1"/>
            </p:cNvSpPr>
            <p:nvPr/>
          </p:nvSpPr>
          <p:spPr bwMode="auto">
            <a:xfrm>
              <a:off x="5184" y="2267"/>
              <a:ext cx="48" cy="48"/>
            </a:xfrm>
            <a:prstGeom prst="ellipse">
              <a:avLst/>
            </a:prstGeom>
            <a:solidFill>
              <a:schemeClr val="tx1"/>
            </a:solidFill>
            <a:ln w="9525">
              <a:solidFill>
                <a:schemeClr val="tx1"/>
              </a:solidFill>
              <a:round/>
              <a:headEnd/>
              <a:tailEnd type="none" w="sm" len="lg"/>
            </a:ln>
            <a:effectLst/>
          </p:spPr>
          <p:txBody>
            <a:bodyPr wrap="none" anchor="ctr"/>
            <a:lstStyle/>
            <a:p>
              <a:endParaRPr lang="zh-CN" altLang="en-US"/>
            </a:p>
          </p:txBody>
        </p:sp>
        <p:graphicFrame>
          <p:nvGraphicFramePr>
            <p:cNvPr id="78897" name="Object 49"/>
            <p:cNvGraphicFramePr>
              <a:graphicFrameLocks noChangeAspect="1"/>
            </p:cNvGraphicFramePr>
            <p:nvPr/>
          </p:nvGraphicFramePr>
          <p:xfrm>
            <a:off x="4290" y="1987"/>
            <a:ext cx="270" cy="292"/>
          </p:xfrm>
          <a:graphic>
            <a:graphicData uri="http://schemas.openxmlformats.org/presentationml/2006/ole">
              <p:oleObj spid="_x0000_s48287" name="Equation" r:id="rId16" imgW="152268" imgH="164957" progId="Equation.3">
                <p:embed/>
              </p:oleObj>
            </a:graphicData>
          </a:graphic>
        </p:graphicFrame>
        <p:graphicFrame>
          <p:nvGraphicFramePr>
            <p:cNvPr id="78898" name="Object 50"/>
            <p:cNvGraphicFramePr>
              <a:graphicFrameLocks noChangeAspect="1"/>
            </p:cNvGraphicFramePr>
            <p:nvPr/>
          </p:nvGraphicFramePr>
          <p:xfrm>
            <a:off x="5106" y="1991"/>
            <a:ext cx="270" cy="292"/>
          </p:xfrm>
          <a:graphic>
            <a:graphicData uri="http://schemas.openxmlformats.org/presentationml/2006/ole">
              <p:oleObj spid="_x0000_s48288" name="Equation" r:id="rId17" imgW="152268" imgH="164957" progId="Equation.3">
                <p:embed/>
              </p:oleObj>
            </a:graphicData>
          </a:graphic>
        </p:graphicFrame>
      </p:grpSp>
      <p:grpSp>
        <p:nvGrpSpPr>
          <p:cNvPr id="11" name="Group 51"/>
          <p:cNvGrpSpPr>
            <a:grpSpLocks/>
          </p:cNvGrpSpPr>
          <p:nvPr/>
        </p:nvGrpSpPr>
        <p:grpSpPr bwMode="auto">
          <a:xfrm>
            <a:off x="5789613" y="3753817"/>
            <a:ext cx="2363787" cy="1563688"/>
            <a:chOff x="3743" y="2302"/>
            <a:chExt cx="1489" cy="985"/>
          </a:xfrm>
        </p:grpSpPr>
        <p:sp>
          <p:nvSpPr>
            <p:cNvPr id="78900" name="Line 52"/>
            <p:cNvSpPr>
              <a:spLocks noChangeShapeType="1"/>
            </p:cNvSpPr>
            <p:nvPr/>
          </p:nvSpPr>
          <p:spPr bwMode="auto">
            <a:xfrm>
              <a:off x="3744" y="2302"/>
              <a:ext cx="0" cy="985"/>
            </a:xfrm>
            <a:prstGeom prst="line">
              <a:avLst/>
            </a:prstGeom>
            <a:noFill/>
            <a:ln w="9525">
              <a:solidFill>
                <a:schemeClr val="tx1"/>
              </a:solidFill>
              <a:round/>
              <a:headEnd/>
              <a:tailEnd type="none" w="sm" len="lg"/>
            </a:ln>
            <a:effectLst/>
          </p:spPr>
          <p:txBody>
            <a:bodyPr wrap="none"/>
            <a:lstStyle/>
            <a:p>
              <a:endParaRPr lang="zh-CN" altLang="en-US"/>
            </a:p>
          </p:txBody>
        </p:sp>
        <p:sp>
          <p:nvSpPr>
            <p:cNvPr id="78901" name="Line 53"/>
            <p:cNvSpPr>
              <a:spLocks noChangeShapeType="1"/>
            </p:cNvSpPr>
            <p:nvPr/>
          </p:nvSpPr>
          <p:spPr bwMode="auto">
            <a:xfrm>
              <a:off x="4416" y="2302"/>
              <a:ext cx="0" cy="649"/>
            </a:xfrm>
            <a:prstGeom prst="line">
              <a:avLst/>
            </a:prstGeom>
            <a:noFill/>
            <a:ln w="9525">
              <a:solidFill>
                <a:schemeClr val="tx1"/>
              </a:solidFill>
              <a:round/>
              <a:headEnd/>
              <a:tailEnd type="none" w="sm" len="lg"/>
            </a:ln>
            <a:effectLst/>
          </p:spPr>
          <p:txBody>
            <a:bodyPr wrap="none"/>
            <a:lstStyle/>
            <a:p>
              <a:endParaRPr lang="zh-CN" altLang="en-US"/>
            </a:p>
          </p:txBody>
        </p:sp>
        <p:sp>
          <p:nvSpPr>
            <p:cNvPr id="78902" name="Line 54"/>
            <p:cNvSpPr>
              <a:spLocks noChangeShapeType="1"/>
            </p:cNvSpPr>
            <p:nvPr/>
          </p:nvSpPr>
          <p:spPr bwMode="auto">
            <a:xfrm>
              <a:off x="4800" y="2302"/>
              <a:ext cx="0" cy="841"/>
            </a:xfrm>
            <a:prstGeom prst="line">
              <a:avLst/>
            </a:prstGeom>
            <a:noFill/>
            <a:ln w="9525">
              <a:solidFill>
                <a:schemeClr val="tx1"/>
              </a:solidFill>
              <a:round/>
              <a:headEnd/>
              <a:tailEnd type="none" w="sm" len="lg"/>
            </a:ln>
            <a:effectLst/>
          </p:spPr>
          <p:txBody>
            <a:bodyPr wrap="none"/>
            <a:lstStyle/>
            <a:p>
              <a:endParaRPr lang="zh-CN" altLang="en-US"/>
            </a:p>
          </p:txBody>
        </p:sp>
        <p:sp>
          <p:nvSpPr>
            <p:cNvPr id="78903" name="Line 55"/>
            <p:cNvSpPr>
              <a:spLocks noChangeShapeType="1"/>
            </p:cNvSpPr>
            <p:nvPr/>
          </p:nvSpPr>
          <p:spPr bwMode="auto">
            <a:xfrm>
              <a:off x="3743" y="2903"/>
              <a:ext cx="671" cy="0"/>
            </a:xfrm>
            <a:prstGeom prst="line">
              <a:avLst/>
            </a:prstGeom>
            <a:noFill/>
            <a:ln w="9525">
              <a:solidFill>
                <a:schemeClr val="tx1"/>
              </a:solidFill>
              <a:round/>
              <a:headEnd type="triangle" w="sm" len="lg"/>
              <a:tailEnd type="triangle" w="sm" len="lg"/>
            </a:ln>
            <a:effectLst/>
          </p:spPr>
          <p:txBody>
            <a:bodyPr wrap="none"/>
            <a:lstStyle/>
            <a:p>
              <a:endParaRPr lang="zh-CN" altLang="en-US"/>
            </a:p>
          </p:txBody>
        </p:sp>
        <p:graphicFrame>
          <p:nvGraphicFramePr>
            <p:cNvPr id="78904" name="Object 56"/>
            <p:cNvGraphicFramePr>
              <a:graphicFrameLocks noChangeAspect="1"/>
            </p:cNvGraphicFramePr>
            <p:nvPr/>
          </p:nvGraphicFramePr>
          <p:xfrm>
            <a:off x="4083" y="2519"/>
            <a:ext cx="285" cy="404"/>
          </p:xfrm>
          <a:graphic>
            <a:graphicData uri="http://schemas.openxmlformats.org/presentationml/2006/ole">
              <p:oleObj spid="_x0000_s48289" name="Equation" r:id="rId18" imgW="152268" imgH="215713" progId="Equation.3">
                <p:embed/>
              </p:oleObj>
            </a:graphicData>
          </a:graphic>
        </p:graphicFrame>
        <p:sp>
          <p:nvSpPr>
            <p:cNvPr id="78905" name="Line 57"/>
            <p:cNvSpPr>
              <a:spLocks noChangeShapeType="1"/>
            </p:cNvSpPr>
            <p:nvPr/>
          </p:nvSpPr>
          <p:spPr bwMode="auto">
            <a:xfrm>
              <a:off x="3744" y="3047"/>
              <a:ext cx="1056" cy="0"/>
            </a:xfrm>
            <a:prstGeom prst="line">
              <a:avLst/>
            </a:prstGeom>
            <a:noFill/>
            <a:ln w="9525">
              <a:solidFill>
                <a:schemeClr val="tx1"/>
              </a:solidFill>
              <a:round/>
              <a:headEnd type="triangle" w="sm" len="lg"/>
              <a:tailEnd type="triangle" w="sm" len="lg"/>
            </a:ln>
            <a:effectLst/>
          </p:spPr>
          <p:txBody>
            <a:bodyPr wrap="none"/>
            <a:lstStyle/>
            <a:p>
              <a:endParaRPr lang="zh-CN" altLang="en-US"/>
            </a:p>
          </p:txBody>
        </p:sp>
        <p:sp>
          <p:nvSpPr>
            <p:cNvPr id="78906" name="Line 58"/>
            <p:cNvSpPr>
              <a:spLocks noChangeShapeType="1"/>
            </p:cNvSpPr>
            <p:nvPr/>
          </p:nvSpPr>
          <p:spPr bwMode="auto">
            <a:xfrm>
              <a:off x="3744" y="3191"/>
              <a:ext cx="1488" cy="0"/>
            </a:xfrm>
            <a:prstGeom prst="line">
              <a:avLst/>
            </a:prstGeom>
            <a:noFill/>
            <a:ln w="9525">
              <a:solidFill>
                <a:schemeClr val="tx1"/>
              </a:solidFill>
              <a:round/>
              <a:headEnd type="triangle" w="sm" len="lg"/>
              <a:tailEnd type="triangle" w="sm" len="lg"/>
            </a:ln>
            <a:effectLst/>
          </p:spPr>
          <p:txBody>
            <a:bodyPr wrap="none"/>
            <a:lstStyle/>
            <a:p>
              <a:endParaRPr lang="zh-CN" altLang="en-US"/>
            </a:p>
          </p:txBody>
        </p:sp>
        <p:graphicFrame>
          <p:nvGraphicFramePr>
            <p:cNvPr id="78907" name="Object 59"/>
            <p:cNvGraphicFramePr>
              <a:graphicFrameLocks noChangeAspect="1"/>
            </p:cNvGraphicFramePr>
            <p:nvPr/>
          </p:nvGraphicFramePr>
          <p:xfrm>
            <a:off x="4490" y="2807"/>
            <a:ext cx="214" cy="238"/>
          </p:xfrm>
          <a:graphic>
            <a:graphicData uri="http://schemas.openxmlformats.org/presentationml/2006/ole">
              <p:oleObj spid="_x0000_s48290" name="Equation" r:id="rId19" imgW="114102" imgH="126780" progId="Equation.3">
                <p:embed/>
              </p:oleObj>
            </a:graphicData>
          </a:graphic>
        </p:graphicFrame>
        <p:graphicFrame>
          <p:nvGraphicFramePr>
            <p:cNvPr id="78908" name="Object 60"/>
            <p:cNvGraphicFramePr>
              <a:graphicFrameLocks noChangeAspect="1"/>
            </p:cNvGraphicFramePr>
            <p:nvPr/>
          </p:nvGraphicFramePr>
          <p:xfrm>
            <a:off x="4896" y="2807"/>
            <a:ext cx="285" cy="404"/>
          </p:xfrm>
          <a:graphic>
            <a:graphicData uri="http://schemas.openxmlformats.org/presentationml/2006/ole">
              <p:oleObj spid="_x0000_s48291" name="Equation" r:id="rId20" imgW="152268" imgH="215713" progId="Equation.3">
                <p:embed/>
              </p:oleObj>
            </a:graphicData>
          </a:graphic>
        </p:graphicFrame>
        <p:sp>
          <p:nvSpPr>
            <p:cNvPr id="78909" name="Line 61"/>
            <p:cNvSpPr>
              <a:spLocks noChangeShapeType="1"/>
            </p:cNvSpPr>
            <p:nvPr/>
          </p:nvSpPr>
          <p:spPr bwMode="auto">
            <a:xfrm>
              <a:off x="5232" y="2327"/>
              <a:ext cx="0" cy="912"/>
            </a:xfrm>
            <a:prstGeom prst="line">
              <a:avLst/>
            </a:prstGeom>
            <a:noFill/>
            <a:ln w="9525">
              <a:solidFill>
                <a:schemeClr val="tx1"/>
              </a:solidFill>
              <a:round/>
              <a:headEnd type="none" w="sm" len="lg"/>
              <a:tailEnd type="none" w="sm" len="lg"/>
            </a:ln>
            <a:effectLst/>
          </p:spPr>
          <p:txBody>
            <a:bodyPr wrap="none"/>
            <a:lstStyle/>
            <a:p>
              <a:endParaRPr lang="zh-CN" altLang="en-US"/>
            </a:p>
          </p:txBody>
        </p:sp>
      </p:grpSp>
      <p:sp>
        <p:nvSpPr>
          <p:cNvPr id="62" name="Text Box 11"/>
          <p:cNvSpPr txBox="1">
            <a:spLocks noChangeArrowheads="1"/>
          </p:cNvSpPr>
          <p:nvPr/>
        </p:nvSpPr>
        <p:spPr bwMode="auto">
          <a:xfrm>
            <a:off x="539552" y="179929"/>
            <a:ext cx="4419600" cy="584775"/>
          </a:xfrm>
          <a:prstGeom prst="rect">
            <a:avLst/>
          </a:prstGeom>
          <a:noFill/>
          <a:ln w="9525">
            <a:noFill/>
            <a:miter lim="800000"/>
            <a:headEnd/>
            <a:tailEnd/>
          </a:ln>
          <a:effectLst/>
        </p:spPr>
        <p:txBody>
          <a:bodyPr>
            <a:spAutoFit/>
          </a:bodyPr>
          <a:lstStyle/>
          <a:p>
            <a:pPr>
              <a:spcBef>
                <a:spcPct val="50000"/>
              </a:spcBef>
            </a:pPr>
            <a:r>
              <a:rPr kumimoji="1" lang="en-US" altLang="zh-CN" sz="2800" dirty="0">
                <a:solidFill>
                  <a:srgbClr val="0070C0"/>
                </a:solidFill>
                <a:latin typeface="黑体" pitchFamily="2" charset="-122"/>
                <a:ea typeface="黑体" pitchFamily="2" charset="-122"/>
              </a:rPr>
              <a:t> </a:t>
            </a:r>
            <a:r>
              <a:rPr kumimoji="1" lang="zh-CN" altLang="en-US" sz="3200" b="1" dirty="0" smtClean="0">
                <a:solidFill>
                  <a:srgbClr val="00B050"/>
                </a:solidFill>
                <a:latin typeface="黑体" pitchFamily="2" charset="-122"/>
                <a:ea typeface="黑体" pitchFamily="2" charset="-122"/>
              </a:rPr>
              <a:t>三 电势的</a:t>
            </a:r>
            <a:r>
              <a:rPr kumimoji="1" lang="zh-CN" altLang="en-US" sz="3200" b="1" dirty="0">
                <a:solidFill>
                  <a:srgbClr val="00B050"/>
                </a:solidFill>
                <a:latin typeface="黑体" pitchFamily="2" charset="-122"/>
                <a:ea typeface="黑体" pitchFamily="2" charset="-122"/>
              </a:rPr>
              <a:t>计算</a:t>
            </a:r>
          </a:p>
        </p:txBody>
      </p:sp>
    </p:spTree>
    <p:extLst>
      <p:ext uri="{BB962C8B-B14F-4D97-AF65-F5344CB8AC3E}">
        <p14:creationId xmlns:p14="http://schemas.microsoft.com/office/powerpoint/2010/main" xmlns="" val="64795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ppt_x</p:attrName>
                                        </p:attrNameLst>
                                      </p:cBhvr>
                                      <p:tavLst>
                                        <p:tav tm="0">
                                          <p:val>
                                            <p:strVal val="#ppt_x-#ppt_w/2"/>
                                          </p:val>
                                        </p:tav>
                                        <p:tav tm="100000">
                                          <p:val>
                                            <p:strVal val="#ppt_x"/>
                                          </p:val>
                                        </p:tav>
                                      </p:tavLst>
                                    </p:anim>
                                    <p:anim calcmode="lin" valueType="num">
                                      <p:cBhvr>
                                        <p:cTn id="13" dur="500" fill="hold"/>
                                        <p:tgtEl>
                                          <p:spTgt spid="7"/>
                                        </p:tgtEl>
                                        <p:attrNameLst>
                                          <p:attrName>ppt_y</p:attrName>
                                        </p:attrNameLst>
                                      </p:cBhvr>
                                      <p:tavLst>
                                        <p:tav tm="0">
                                          <p:val>
                                            <p:strVal val="#ppt_y"/>
                                          </p:val>
                                        </p:tav>
                                        <p:tav tm="100000">
                                          <p:val>
                                            <p:strVal val="#ppt_y"/>
                                          </p:val>
                                        </p:tav>
                                      </p:tavLst>
                                    </p:anim>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out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7" presetClass="entr" presetSubtype="8"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ppt_x</p:attrName>
                                        </p:attrNameLst>
                                      </p:cBhvr>
                                      <p:tavLst>
                                        <p:tav tm="0">
                                          <p:val>
                                            <p:strVal val="#ppt_x-#ppt_w/2"/>
                                          </p:val>
                                        </p:tav>
                                        <p:tav tm="100000">
                                          <p:val>
                                            <p:strVal val="#ppt_x"/>
                                          </p:val>
                                        </p:tav>
                                      </p:tavLst>
                                    </p:anim>
                                    <p:anim calcmode="lin" valueType="num">
                                      <p:cBhvr>
                                        <p:cTn id="26" dur="500" fill="hold"/>
                                        <p:tgtEl>
                                          <p:spTgt spid="8"/>
                                        </p:tgtEl>
                                        <p:attrNameLst>
                                          <p:attrName>ppt_y</p:attrName>
                                        </p:attrNameLst>
                                      </p:cBhvr>
                                      <p:tavLst>
                                        <p:tav tm="0">
                                          <p:val>
                                            <p:strVal val="#ppt_y"/>
                                          </p:val>
                                        </p:tav>
                                        <p:tav tm="100000">
                                          <p:val>
                                            <p:strVal val="#ppt_y"/>
                                          </p:val>
                                        </p:tav>
                                      </p:tavLst>
                                    </p:anim>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8"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ppt_x</p:attrName>
                                        </p:attrNameLst>
                                      </p:cBhvr>
                                      <p:tavLst>
                                        <p:tav tm="0">
                                          <p:val>
                                            <p:strVal val="#ppt_x-#ppt_w/2"/>
                                          </p:val>
                                        </p:tav>
                                        <p:tav tm="100000">
                                          <p:val>
                                            <p:strVal val="#ppt_x"/>
                                          </p:val>
                                        </p:tav>
                                      </p:tavLst>
                                    </p:anim>
                                    <p:anim calcmode="lin" valueType="num">
                                      <p:cBhvr>
                                        <p:cTn id="34" dur="500" fill="hold"/>
                                        <p:tgtEl>
                                          <p:spTgt spid="9"/>
                                        </p:tgtEl>
                                        <p:attrNameLst>
                                          <p:attrName>ppt_y</p:attrName>
                                        </p:attrNameLst>
                                      </p:cBhvr>
                                      <p:tavLst>
                                        <p:tav tm="0">
                                          <p:val>
                                            <p:strVal val="#ppt_y"/>
                                          </p:val>
                                        </p:tav>
                                        <p:tav tm="100000">
                                          <p:val>
                                            <p:strVal val="#ppt_y"/>
                                          </p:val>
                                        </p:tav>
                                      </p:tavLst>
                                    </p:anim>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42"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arn(outHorizontal)">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blinds(horizontal)">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blinds(horizontal)">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5" fill="hold" nodeType="clickEffect">
                                  <p:stCondLst>
                                    <p:cond delay="0"/>
                                  </p:stCondLst>
                                  <p:childTnLst>
                                    <p:set>
                                      <p:cBhvr>
                                        <p:cTn id="55" dur="1" fill="hold">
                                          <p:stCondLst>
                                            <p:cond delay="0"/>
                                          </p:stCondLst>
                                        </p:cTn>
                                        <p:tgtEl>
                                          <p:spTgt spid="78882"/>
                                        </p:tgtEl>
                                        <p:attrNameLst>
                                          <p:attrName>style.visibility</p:attrName>
                                        </p:attrNameLst>
                                      </p:cBhvr>
                                      <p:to>
                                        <p:strVal val="visible"/>
                                      </p:to>
                                    </p:set>
                                    <p:animEffect transition="in" filter="blinds(vertical)">
                                      <p:cBhvr>
                                        <p:cTn id="56" dur="500"/>
                                        <p:tgtEl>
                                          <p:spTgt spid="78882"/>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5" fill="hold" nodeType="clickEffect">
                                  <p:stCondLst>
                                    <p:cond delay="0"/>
                                  </p:stCondLst>
                                  <p:childTnLst>
                                    <p:set>
                                      <p:cBhvr>
                                        <p:cTn id="60" dur="1" fill="hold">
                                          <p:stCondLst>
                                            <p:cond delay="0"/>
                                          </p:stCondLst>
                                        </p:cTn>
                                        <p:tgtEl>
                                          <p:spTgt spid="78883"/>
                                        </p:tgtEl>
                                        <p:attrNameLst>
                                          <p:attrName>style.visibility</p:attrName>
                                        </p:attrNameLst>
                                      </p:cBhvr>
                                      <p:to>
                                        <p:strVal val="visible"/>
                                      </p:to>
                                    </p:set>
                                    <p:animEffect transition="in" filter="blinds(vertical)">
                                      <p:cBhvr>
                                        <p:cTn id="61" dur="500"/>
                                        <p:tgtEl>
                                          <p:spTgt spid="78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874" name="Object 2"/>
          <p:cNvGraphicFramePr>
            <a:graphicFrameLocks noChangeAspect="1"/>
          </p:cNvGraphicFramePr>
          <p:nvPr>
            <p:extLst>
              <p:ext uri="{D42A27DB-BD31-4B8C-83A1-F6EECF244321}">
                <p14:modId xmlns:p14="http://schemas.microsoft.com/office/powerpoint/2010/main" xmlns="" val="1570401076"/>
              </p:ext>
            </p:extLst>
          </p:nvPr>
        </p:nvGraphicFramePr>
        <p:xfrm>
          <a:off x="304800" y="2360712"/>
          <a:ext cx="4191000" cy="1130300"/>
        </p:xfrm>
        <a:graphic>
          <a:graphicData uri="http://schemas.openxmlformats.org/presentationml/2006/ole">
            <p:oleObj spid="_x0000_s49322" name="Equation" r:id="rId3" imgW="1459866" imgH="393529" progId="Equation.3">
              <p:embed/>
            </p:oleObj>
          </a:graphicData>
        </a:graphic>
      </p:graphicFrame>
      <p:grpSp>
        <p:nvGrpSpPr>
          <p:cNvPr id="2" name="Group 3"/>
          <p:cNvGrpSpPr>
            <a:grpSpLocks/>
          </p:cNvGrpSpPr>
          <p:nvPr/>
        </p:nvGrpSpPr>
        <p:grpSpPr bwMode="auto">
          <a:xfrm>
            <a:off x="609600" y="3514825"/>
            <a:ext cx="2362200" cy="522287"/>
            <a:chOff x="384" y="1351"/>
            <a:chExt cx="1488" cy="329"/>
          </a:xfrm>
        </p:grpSpPr>
        <p:sp>
          <p:nvSpPr>
            <p:cNvPr id="79876" name="Text Box 4"/>
            <p:cNvSpPr txBox="1">
              <a:spLocks noChangeArrowheads="1"/>
            </p:cNvSpPr>
            <p:nvPr/>
          </p:nvSpPr>
          <p:spPr bwMode="auto">
            <a:xfrm>
              <a:off x="384" y="1353"/>
              <a:ext cx="1488" cy="327"/>
            </a:xfrm>
            <a:prstGeom prst="rect">
              <a:avLst/>
            </a:prstGeom>
            <a:noFill/>
            <a:ln w="9525">
              <a:noFill/>
              <a:miter lim="800000"/>
              <a:headEnd/>
              <a:tailEnd/>
            </a:ln>
            <a:effectLst/>
          </p:spPr>
          <p:txBody>
            <a:bodyPr>
              <a:spAutoFit/>
            </a:bodyPr>
            <a:lstStyle/>
            <a:p>
              <a:pPr>
                <a:spcBef>
                  <a:spcPct val="50000"/>
                </a:spcBef>
              </a:pPr>
              <a:r>
                <a:rPr lang="zh-CN" altLang="en-US" sz="2800" dirty="0">
                  <a:solidFill>
                    <a:srgbClr val="FF0000"/>
                  </a:solidFill>
                  <a:latin typeface="黑体" pitchFamily="2" charset="-122"/>
                  <a:ea typeface="黑体" pitchFamily="2" charset="-122"/>
                </a:rPr>
                <a:t>（</a:t>
              </a:r>
              <a:r>
                <a:rPr lang="en-US" altLang="zh-CN" sz="2800" dirty="0">
                  <a:solidFill>
                    <a:srgbClr val="FF0000"/>
                  </a:solidFill>
                  <a:latin typeface="黑体" pitchFamily="2" charset="-122"/>
                  <a:ea typeface="黑体" pitchFamily="2" charset="-122"/>
                </a:rPr>
                <a:t>3</a:t>
              </a:r>
              <a:r>
                <a:rPr lang="zh-CN" altLang="en-US" sz="2800" dirty="0">
                  <a:solidFill>
                    <a:srgbClr val="FF0000"/>
                  </a:solidFill>
                  <a:latin typeface="黑体" pitchFamily="2" charset="-122"/>
                  <a:ea typeface="黑体" pitchFamily="2" charset="-122"/>
                </a:rPr>
                <a:t>）</a:t>
              </a:r>
            </a:p>
          </p:txBody>
        </p:sp>
        <p:graphicFrame>
          <p:nvGraphicFramePr>
            <p:cNvPr id="79877" name="Object 5"/>
            <p:cNvGraphicFramePr>
              <a:graphicFrameLocks noChangeAspect="1"/>
            </p:cNvGraphicFramePr>
            <p:nvPr/>
          </p:nvGraphicFramePr>
          <p:xfrm>
            <a:off x="1104" y="1351"/>
            <a:ext cx="593" cy="281"/>
          </p:xfrm>
          <a:graphic>
            <a:graphicData uri="http://schemas.openxmlformats.org/presentationml/2006/ole">
              <p:oleObj spid="_x0000_s49323" name="Equation" r:id="rId4" imgW="368140" imgH="165028" progId="Equation.3">
                <p:embed/>
              </p:oleObj>
            </a:graphicData>
          </a:graphic>
        </p:graphicFrame>
      </p:grpSp>
      <p:grpSp>
        <p:nvGrpSpPr>
          <p:cNvPr id="3" name="Group 6"/>
          <p:cNvGrpSpPr>
            <a:grpSpLocks/>
          </p:cNvGrpSpPr>
          <p:nvPr/>
        </p:nvGrpSpPr>
        <p:grpSpPr bwMode="auto">
          <a:xfrm>
            <a:off x="609600" y="4006950"/>
            <a:ext cx="3733800" cy="715962"/>
            <a:chOff x="432" y="1901"/>
            <a:chExt cx="2352" cy="451"/>
          </a:xfrm>
        </p:grpSpPr>
        <p:graphicFrame>
          <p:nvGraphicFramePr>
            <p:cNvPr id="79879" name="Object 7"/>
            <p:cNvGraphicFramePr>
              <a:graphicFrameLocks noChangeAspect="1"/>
            </p:cNvGraphicFramePr>
            <p:nvPr/>
          </p:nvGraphicFramePr>
          <p:xfrm>
            <a:off x="760" y="1901"/>
            <a:ext cx="996" cy="403"/>
          </p:xfrm>
          <a:graphic>
            <a:graphicData uri="http://schemas.openxmlformats.org/presentationml/2006/ole">
              <p:oleObj spid="_x0000_s49324" name="Equation" r:id="rId5" imgW="532937" imgH="215713" progId="Equation.3">
                <p:embed/>
              </p:oleObj>
            </a:graphicData>
          </a:graphic>
        </p:graphicFrame>
        <p:graphicFrame>
          <p:nvGraphicFramePr>
            <p:cNvPr id="79880" name="Object 8"/>
            <p:cNvGraphicFramePr>
              <a:graphicFrameLocks noChangeAspect="1"/>
            </p:cNvGraphicFramePr>
            <p:nvPr/>
          </p:nvGraphicFramePr>
          <p:xfrm>
            <a:off x="1928" y="1924"/>
            <a:ext cx="856" cy="428"/>
          </p:xfrm>
          <a:graphic>
            <a:graphicData uri="http://schemas.openxmlformats.org/presentationml/2006/ole">
              <p:oleObj spid="_x0000_s49325" name="Equation" r:id="rId6" imgW="431613" imgH="215806" progId="Equation.3">
                <p:embed/>
              </p:oleObj>
            </a:graphicData>
          </a:graphic>
        </p:graphicFrame>
        <p:sp>
          <p:nvSpPr>
            <p:cNvPr id="79881" name="Text Box 9"/>
            <p:cNvSpPr txBox="1">
              <a:spLocks noChangeArrowheads="1"/>
            </p:cNvSpPr>
            <p:nvPr/>
          </p:nvSpPr>
          <p:spPr bwMode="auto">
            <a:xfrm>
              <a:off x="432" y="1929"/>
              <a:ext cx="960" cy="327"/>
            </a:xfrm>
            <a:prstGeom prst="rect">
              <a:avLst/>
            </a:prstGeom>
            <a:noFill/>
            <a:ln w="9525">
              <a:noFill/>
              <a:miter lim="800000"/>
              <a:headEnd/>
              <a:tailEnd/>
            </a:ln>
            <a:effectLst/>
          </p:spPr>
          <p:txBody>
            <a:bodyPr>
              <a:spAutoFit/>
            </a:bodyPr>
            <a:lstStyle/>
            <a:p>
              <a:pPr>
                <a:spcBef>
                  <a:spcPct val="50000"/>
                </a:spcBef>
              </a:pPr>
              <a:r>
                <a:rPr lang="zh-CN" altLang="en-US" sz="2800" dirty="0">
                  <a:solidFill>
                    <a:srgbClr val="1C1C1C"/>
                  </a:solidFill>
                  <a:latin typeface="黑体" pitchFamily="2" charset="-122"/>
                  <a:ea typeface="黑体" pitchFamily="2" charset="-122"/>
                </a:rPr>
                <a:t>令</a:t>
              </a:r>
            </a:p>
          </p:txBody>
        </p:sp>
      </p:grpSp>
      <p:graphicFrame>
        <p:nvGraphicFramePr>
          <p:cNvPr id="79882" name="Object 10"/>
          <p:cNvGraphicFramePr>
            <a:graphicFrameLocks noChangeAspect="1"/>
          </p:cNvGraphicFramePr>
          <p:nvPr>
            <p:extLst>
              <p:ext uri="{D42A27DB-BD31-4B8C-83A1-F6EECF244321}">
                <p14:modId xmlns:p14="http://schemas.microsoft.com/office/powerpoint/2010/main" xmlns="" val="488969934"/>
              </p:ext>
            </p:extLst>
          </p:nvPr>
        </p:nvGraphicFramePr>
        <p:xfrm>
          <a:off x="7219950" y="5794475"/>
          <a:ext cx="1695450" cy="1138237"/>
        </p:xfrm>
        <a:graphic>
          <a:graphicData uri="http://schemas.openxmlformats.org/presentationml/2006/ole">
            <p:oleObj spid="_x0000_s49326" name="Equation" r:id="rId7" imgW="596900" imgH="431800" progId="Equation.3">
              <p:embed/>
            </p:oleObj>
          </a:graphicData>
        </a:graphic>
      </p:graphicFrame>
      <p:graphicFrame>
        <p:nvGraphicFramePr>
          <p:cNvPr id="79883" name="Object 11"/>
          <p:cNvGraphicFramePr>
            <a:graphicFrameLocks noChangeAspect="1"/>
          </p:cNvGraphicFramePr>
          <p:nvPr>
            <p:extLst>
              <p:ext uri="{D42A27DB-BD31-4B8C-83A1-F6EECF244321}">
                <p14:modId xmlns:p14="http://schemas.microsoft.com/office/powerpoint/2010/main" xmlns="" val="1252214011"/>
              </p:ext>
            </p:extLst>
          </p:nvPr>
        </p:nvGraphicFramePr>
        <p:xfrm>
          <a:off x="4572000" y="5789712"/>
          <a:ext cx="2573338" cy="1106488"/>
        </p:xfrm>
        <a:graphic>
          <a:graphicData uri="http://schemas.openxmlformats.org/presentationml/2006/ole">
            <p:oleObj spid="_x0000_s49327" name="Equation" r:id="rId8" imgW="1002865" imgH="431613" progId="Equation.3">
              <p:embed/>
            </p:oleObj>
          </a:graphicData>
        </a:graphic>
      </p:graphicFrame>
      <p:grpSp>
        <p:nvGrpSpPr>
          <p:cNvPr id="4" name="Group 12"/>
          <p:cNvGrpSpPr>
            <a:grpSpLocks/>
          </p:cNvGrpSpPr>
          <p:nvPr/>
        </p:nvGrpSpPr>
        <p:grpSpPr bwMode="auto">
          <a:xfrm>
            <a:off x="152400" y="4730850"/>
            <a:ext cx="5181600" cy="1135062"/>
            <a:chOff x="96" y="2357"/>
            <a:chExt cx="3264" cy="715"/>
          </a:xfrm>
        </p:grpSpPr>
        <p:graphicFrame>
          <p:nvGraphicFramePr>
            <p:cNvPr id="79885" name="Object 13"/>
            <p:cNvGraphicFramePr>
              <a:graphicFrameLocks noChangeAspect="1"/>
            </p:cNvGraphicFramePr>
            <p:nvPr/>
          </p:nvGraphicFramePr>
          <p:xfrm>
            <a:off x="699" y="2357"/>
            <a:ext cx="2661" cy="715"/>
          </p:xfrm>
          <a:graphic>
            <a:graphicData uri="http://schemas.openxmlformats.org/presentationml/2006/ole">
              <p:oleObj spid="_x0000_s49328" name="Equation" r:id="rId9" imgW="1562100" imgH="431800" progId="Equation.3">
                <p:embed/>
              </p:oleObj>
            </a:graphicData>
          </a:graphic>
        </p:graphicFrame>
        <p:sp>
          <p:nvSpPr>
            <p:cNvPr id="79886" name="Text Box 14"/>
            <p:cNvSpPr txBox="1">
              <a:spLocks noChangeArrowheads="1"/>
            </p:cNvSpPr>
            <p:nvPr/>
          </p:nvSpPr>
          <p:spPr bwMode="auto">
            <a:xfrm>
              <a:off x="96" y="2496"/>
              <a:ext cx="1248" cy="327"/>
            </a:xfrm>
            <a:prstGeom prst="rect">
              <a:avLst/>
            </a:prstGeom>
            <a:noFill/>
            <a:ln w="9525">
              <a:noFill/>
              <a:miter lim="800000"/>
              <a:headEnd/>
              <a:tailEnd/>
            </a:ln>
            <a:effectLst/>
          </p:spPr>
          <p:txBody>
            <a:bodyPr>
              <a:spAutoFit/>
            </a:bodyPr>
            <a:lstStyle/>
            <a:p>
              <a:pPr>
                <a:spcBef>
                  <a:spcPct val="50000"/>
                </a:spcBef>
                <a:buFontTx/>
                <a:buBlip>
                  <a:blip r:embed="rId10"/>
                </a:buBlip>
              </a:pPr>
              <a:r>
                <a:rPr lang="en-US" altLang="zh-CN" sz="2800" b="1" dirty="0">
                  <a:solidFill>
                    <a:srgbClr val="1C1C1C"/>
                  </a:solidFill>
                  <a:latin typeface="黑体" pitchFamily="2" charset="-122"/>
                  <a:ea typeface="黑体" pitchFamily="2" charset="-122"/>
                </a:rPr>
                <a:t>  </a:t>
              </a:r>
              <a:r>
                <a:rPr lang="zh-CN" altLang="en-US" sz="2800" dirty="0">
                  <a:solidFill>
                    <a:srgbClr val="1C1C1C"/>
                  </a:solidFill>
                  <a:latin typeface="黑体" pitchFamily="2" charset="-122"/>
                  <a:ea typeface="黑体" pitchFamily="2" charset="-122"/>
                </a:rPr>
                <a:t>由</a:t>
              </a:r>
            </a:p>
          </p:txBody>
        </p:sp>
      </p:grpSp>
      <p:grpSp>
        <p:nvGrpSpPr>
          <p:cNvPr id="5" name="Group 15"/>
          <p:cNvGrpSpPr>
            <a:grpSpLocks/>
          </p:cNvGrpSpPr>
          <p:nvPr/>
        </p:nvGrpSpPr>
        <p:grpSpPr bwMode="auto">
          <a:xfrm>
            <a:off x="5410200" y="4646712"/>
            <a:ext cx="3352800" cy="1143000"/>
            <a:chOff x="3408" y="2352"/>
            <a:chExt cx="2112" cy="720"/>
          </a:xfrm>
        </p:grpSpPr>
        <p:graphicFrame>
          <p:nvGraphicFramePr>
            <p:cNvPr id="79888" name="Object 16"/>
            <p:cNvGraphicFramePr>
              <a:graphicFrameLocks noChangeAspect="1"/>
            </p:cNvGraphicFramePr>
            <p:nvPr/>
          </p:nvGraphicFramePr>
          <p:xfrm>
            <a:off x="3910" y="2352"/>
            <a:ext cx="1610" cy="720"/>
          </p:xfrm>
          <a:graphic>
            <a:graphicData uri="http://schemas.openxmlformats.org/presentationml/2006/ole">
              <p:oleObj spid="_x0000_s49329" name="Equation" r:id="rId11" imgW="977900" imgH="431800" progId="Equation.3">
                <p:embed/>
              </p:oleObj>
            </a:graphicData>
          </a:graphic>
        </p:graphicFrame>
        <p:sp>
          <p:nvSpPr>
            <p:cNvPr id="79889" name="Text Box 17"/>
            <p:cNvSpPr txBox="1">
              <a:spLocks noChangeArrowheads="1"/>
            </p:cNvSpPr>
            <p:nvPr/>
          </p:nvSpPr>
          <p:spPr bwMode="auto">
            <a:xfrm>
              <a:off x="3408" y="2491"/>
              <a:ext cx="1056" cy="327"/>
            </a:xfrm>
            <a:prstGeom prst="rect">
              <a:avLst/>
            </a:prstGeom>
            <a:noFill/>
            <a:ln w="9525">
              <a:noFill/>
              <a:miter lim="800000"/>
              <a:headEnd/>
              <a:tailEnd/>
            </a:ln>
            <a:effectLst/>
          </p:spPr>
          <p:txBody>
            <a:bodyPr>
              <a:spAutoFit/>
            </a:bodyPr>
            <a:lstStyle/>
            <a:p>
              <a:pPr>
                <a:spcBef>
                  <a:spcPct val="50000"/>
                </a:spcBef>
              </a:pPr>
              <a:r>
                <a:rPr lang="zh-CN" altLang="en-US" sz="2800" dirty="0">
                  <a:solidFill>
                    <a:srgbClr val="1C1C1C"/>
                  </a:solidFill>
                  <a:latin typeface="黑体" pitchFamily="2" charset="-122"/>
                  <a:ea typeface="黑体" pitchFamily="2" charset="-122"/>
                </a:rPr>
                <a:t>可得</a:t>
              </a:r>
            </a:p>
          </p:txBody>
        </p:sp>
      </p:grpSp>
      <p:grpSp>
        <p:nvGrpSpPr>
          <p:cNvPr id="6" name="Group 18"/>
          <p:cNvGrpSpPr>
            <a:grpSpLocks/>
          </p:cNvGrpSpPr>
          <p:nvPr/>
        </p:nvGrpSpPr>
        <p:grpSpPr bwMode="auto">
          <a:xfrm>
            <a:off x="228600" y="5819875"/>
            <a:ext cx="4267200" cy="1036637"/>
            <a:chOff x="144" y="3187"/>
            <a:chExt cx="2688" cy="653"/>
          </a:xfrm>
        </p:grpSpPr>
        <p:graphicFrame>
          <p:nvGraphicFramePr>
            <p:cNvPr id="79891" name="Object 19"/>
            <p:cNvGraphicFramePr>
              <a:graphicFrameLocks noChangeAspect="1"/>
            </p:cNvGraphicFramePr>
            <p:nvPr/>
          </p:nvGraphicFramePr>
          <p:xfrm>
            <a:off x="699" y="3187"/>
            <a:ext cx="2133" cy="653"/>
          </p:xfrm>
          <a:graphic>
            <a:graphicData uri="http://schemas.openxmlformats.org/presentationml/2006/ole">
              <p:oleObj spid="_x0000_s49330" name="Equation" r:id="rId12" imgW="1143000" imgH="368300" progId="Equation.3">
                <p:embed/>
              </p:oleObj>
            </a:graphicData>
          </a:graphic>
        </p:graphicFrame>
        <p:sp>
          <p:nvSpPr>
            <p:cNvPr id="79892" name="Text Box 20"/>
            <p:cNvSpPr txBox="1">
              <a:spLocks noChangeArrowheads="1"/>
            </p:cNvSpPr>
            <p:nvPr/>
          </p:nvSpPr>
          <p:spPr bwMode="auto">
            <a:xfrm>
              <a:off x="144" y="3363"/>
              <a:ext cx="1152" cy="327"/>
            </a:xfrm>
            <a:prstGeom prst="rect">
              <a:avLst/>
            </a:prstGeom>
            <a:noFill/>
            <a:ln w="9525">
              <a:noFill/>
              <a:miter lim="800000"/>
              <a:headEnd/>
              <a:tailEnd/>
            </a:ln>
            <a:effectLst/>
          </p:spPr>
          <p:txBody>
            <a:bodyPr>
              <a:spAutoFit/>
            </a:bodyPr>
            <a:lstStyle/>
            <a:p>
              <a:pPr>
                <a:spcBef>
                  <a:spcPct val="50000"/>
                </a:spcBef>
                <a:buFontTx/>
                <a:buBlip>
                  <a:blip r:embed="rId10"/>
                </a:buBlip>
              </a:pPr>
              <a:r>
                <a:rPr lang="en-US" altLang="zh-CN" sz="2800" dirty="0">
                  <a:solidFill>
                    <a:srgbClr val="1C1C1C"/>
                  </a:solidFill>
                  <a:latin typeface="黑体" pitchFamily="2" charset="-122"/>
                  <a:ea typeface="黑体" pitchFamily="2" charset="-122"/>
                </a:rPr>
                <a:t> </a:t>
              </a:r>
              <a:r>
                <a:rPr lang="zh-CN" altLang="en-US" sz="2800" dirty="0" smtClean="0">
                  <a:solidFill>
                    <a:srgbClr val="1C1C1C"/>
                  </a:solidFill>
                  <a:latin typeface="黑体" pitchFamily="2" charset="-122"/>
                  <a:ea typeface="黑体" pitchFamily="2" charset="-122"/>
                </a:rPr>
                <a:t>或</a:t>
              </a:r>
              <a:endParaRPr lang="zh-CN" altLang="en-US" sz="2800" dirty="0">
                <a:solidFill>
                  <a:srgbClr val="1C1C1C"/>
                </a:solidFill>
                <a:latin typeface="黑体" pitchFamily="2" charset="-122"/>
                <a:ea typeface="黑体" pitchFamily="2" charset="-122"/>
              </a:endParaRPr>
            </a:p>
          </p:txBody>
        </p:sp>
      </p:grpSp>
      <p:grpSp>
        <p:nvGrpSpPr>
          <p:cNvPr id="7" name="Group 21"/>
          <p:cNvGrpSpPr>
            <a:grpSpLocks/>
          </p:cNvGrpSpPr>
          <p:nvPr/>
        </p:nvGrpSpPr>
        <p:grpSpPr bwMode="auto">
          <a:xfrm>
            <a:off x="582613" y="1990825"/>
            <a:ext cx="2084387" cy="522287"/>
            <a:chOff x="384" y="487"/>
            <a:chExt cx="1313" cy="329"/>
          </a:xfrm>
        </p:grpSpPr>
        <p:sp>
          <p:nvSpPr>
            <p:cNvPr id="79894" name="Text Box 22"/>
            <p:cNvSpPr txBox="1">
              <a:spLocks noChangeArrowheads="1"/>
            </p:cNvSpPr>
            <p:nvPr/>
          </p:nvSpPr>
          <p:spPr bwMode="auto">
            <a:xfrm>
              <a:off x="384" y="489"/>
              <a:ext cx="1104" cy="327"/>
            </a:xfrm>
            <a:prstGeom prst="rect">
              <a:avLst/>
            </a:prstGeom>
            <a:noFill/>
            <a:ln w="9525">
              <a:noFill/>
              <a:miter lim="800000"/>
              <a:headEnd/>
              <a:tailEnd/>
            </a:ln>
            <a:effectLst/>
          </p:spPr>
          <p:txBody>
            <a:bodyPr>
              <a:spAutoFit/>
            </a:bodyPr>
            <a:lstStyle/>
            <a:p>
              <a:pPr>
                <a:spcBef>
                  <a:spcPct val="50000"/>
                </a:spcBef>
              </a:pPr>
              <a:r>
                <a:rPr lang="zh-CN" altLang="en-US" sz="2800" dirty="0">
                  <a:solidFill>
                    <a:srgbClr val="FF0000"/>
                  </a:solidFill>
                  <a:latin typeface="黑体" pitchFamily="2" charset="-122"/>
                  <a:ea typeface="黑体" pitchFamily="2" charset="-122"/>
                </a:rPr>
                <a:t>（</a:t>
              </a:r>
              <a:r>
                <a:rPr lang="en-US" altLang="zh-CN" sz="2800" dirty="0">
                  <a:solidFill>
                    <a:srgbClr val="FF0000"/>
                  </a:solidFill>
                  <a:latin typeface="黑体" pitchFamily="2" charset="-122"/>
                  <a:ea typeface="黑体" pitchFamily="2" charset="-122"/>
                </a:rPr>
                <a:t>2</a:t>
              </a:r>
              <a:r>
                <a:rPr lang="zh-CN" altLang="en-US" sz="2800" dirty="0">
                  <a:solidFill>
                    <a:srgbClr val="FF0000"/>
                  </a:solidFill>
                  <a:latin typeface="黑体" pitchFamily="2" charset="-122"/>
                  <a:ea typeface="黑体" pitchFamily="2" charset="-122"/>
                </a:rPr>
                <a:t>）</a:t>
              </a:r>
            </a:p>
          </p:txBody>
        </p:sp>
        <p:graphicFrame>
          <p:nvGraphicFramePr>
            <p:cNvPr id="79895" name="Object 23"/>
            <p:cNvGraphicFramePr>
              <a:graphicFrameLocks noChangeAspect="1"/>
            </p:cNvGraphicFramePr>
            <p:nvPr/>
          </p:nvGraphicFramePr>
          <p:xfrm>
            <a:off x="1104" y="487"/>
            <a:ext cx="593" cy="281"/>
          </p:xfrm>
          <a:graphic>
            <a:graphicData uri="http://schemas.openxmlformats.org/presentationml/2006/ole">
              <p:oleObj spid="_x0000_s49331" name="Equation" r:id="rId13" imgW="368140" imgH="165028" progId="Equation.3">
                <p:embed/>
              </p:oleObj>
            </a:graphicData>
          </a:graphic>
        </p:graphicFrame>
      </p:grpSp>
      <p:grpSp>
        <p:nvGrpSpPr>
          <p:cNvPr id="8" name="Group 24"/>
          <p:cNvGrpSpPr>
            <a:grpSpLocks/>
          </p:cNvGrpSpPr>
          <p:nvPr/>
        </p:nvGrpSpPr>
        <p:grpSpPr bwMode="auto">
          <a:xfrm>
            <a:off x="4648200" y="1881808"/>
            <a:ext cx="4114800" cy="2627312"/>
            <a:chOff x="3024" y="528"/>
            <a:chExt cx="2592" cy="1655"/>
          </a:xfrm>
        </p:grpSpPr>
        <p:sp>
          <p:nvSpPr>
            <p:cNvPr id="79897" name="Rectangle 25"/>
            <p:cNvSpPr>
              <a:spLocks noChangeArrowheads="1"/>
            </p:cNvSpPr>
            <p:nvPr/>
          </p:nvSpPr>
          <p:spPr bwMode="auto">
            <a:xfrm>
              <a:off x="3024" y="528"/>
              <a:ext cx="2592" cy="1655"/>
            </a:xfrm>
            <a:prstGeom prst="rect">
              <a:avLst/>
            </a:prstGeom>
            <a:solidFill>
              <a:schemeClr val="bg1"/>
            </a:solidFill>
            <a:ln w="9525">
              <a:solidFill>
                <a:schemeClr val="tx2"/>
              </a:solidFill>
              <a:miter lim="800000"/>
              <a:headEnd/>
              <a:tailEnd type="none" w="sm" len="lg"/>
            </a:ln>
            <a:effectLst/>
          </p:spPr>
          <p:txBody>
            <a:bodyPr wrap="none" anchor="ctr"/>
            <a:lstStyle/>
            <a:p>
              <a:endParaRPr lang="zh-CN" altLang="en-US"/>
            </a:p>
          </p:txBody>
        </p:sp>
        <p:sp>
          <p:nvSpPr>
            <p:cNvPr id="79898" name="Oval 26"/>
            <p:cNvSpPr>
              <a:spLocks noChangeArrowheads="1"/>
            </p:cNvSpPr>
            <p:nvPr/>
          </p:nvSpPr>
          <p:spPr bwMode="auto">
            <a:xfrm>
              <a:off x="3153" y="599"/>
              <a:ext cx="1104" cy="1104"/>
            </a:xfrm>
            <a:prstGeom prst="ellipse">
              <a:avLst/>
            </a:prstGeom>
            <a:gradFill rotWithShape="0">
              <a:gsLst>
                <a:gs pos="0">
                  <a:schemeClr val="bg1"/>
                </a:gs>
                <a:gs pos="100000">
                  <a:srgbClr val="99CCFF"/>
                </a:gs>
              </a:gsLst>
              <a:path path="shape">
                <a:fillToRect l="50000" t="50000" r="50000" b="50000"/>
              </a:path>
            </a:gradFill>
            <a:ln w="28575">
              <a:solidFill>
                <a:schemeClr val="tx1"/>
              </a:solidFill>
              <a:round/>
              <a:headEnd/>
              <a:tailEnd/>
            </a:ln>
            <a:effectLst/>
          </p:spPr>
          <p:txBody>
            <a:bodyPr wrap="none" anchor="ctr"/>
            <a:lstStyle/>
            <a:p>
              <a:endParaRPr lang="zh-CN" altLang="en-US"/>
            </a:p>
          </p:txBody>
        </p:sp>
        <p:sp>
          <p:nvSpPr>
            <p:cNvPr id="79899" name="Text Box 27"/>
            <p:cNvSpPr txBox="1">
              <a:spLocks noChangeArrowheads="1"/>
            </p:cNvSpPr>
            <p:nvPr/>
          </p:nvSpPr>
          <p:spPr bwMode="auto">
            <a:xfrm>
              <a:off x="3633" y="551"/>
              <a:ext cx="213"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3300"/>
                  </a:solidFill>
                  <a:latin typeface="黑体" pitchFamily="2" charset="-122"/>
                  <a:ea typeface="黑体" pitchFamily="2" charset="-122"/>
                </a:rPr>
                <a:t>+</a:t>
              </a:r>
            </a:p>
          </p:txBody>
        </p:sp>
        <p:sp>
          <p:nvSpPr>
            <p:cNvPr id="79900" name="Text Box 28"/>
            <p:cNvSpPr txBox="1">
              <a:spLocks noChangeArrowheads="1"/>
            </p:cNvSpPr>
            <p:nvPr/>
          </p:nvSpPr>
          <p:spPr bwMode="auto">
            <a:xfrm>
              <a:off x="3873" y="647"/>
              <a:ext cx="213"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3300"/>
                  </a:solidFill>
                  <a:latin typeface="黑体" pitchFamily="2" charset="-122"/>
                  <a:ea typeface="黑体" pitchFamily="2" charset="-122"/>
                </a:rPr>
                <a:t>+</a:t>
              </a:r>
            </a:p>
          </p:txBody>
        </p:sp>
        <p:sp>
          <p:nvSpPr>
            <p:cNvPr id="79901" name="Text Box 29"/>
            <p:cNvSpPr txBox="1">
              <a:spLocks noChangeArrowheads="1"/>
            </p:cNvSpPr>
            <p:nvPr/>
          </p:nvSpPr>
          <p:spPr bwMode="auto">
            <a:xfrm>
              <a:off x="3345" y="599"/>
              <a:ext cx="213"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3300"/>
                  </a:solidFill>
                  <a:latin typeface="黑体" pitchFamily="2" charset="-122"/>
                  <a:ea typeface="黑体" pitchFamily="2" charset="-122"/>
                </a:rPr>
                <a:t>+</a:t>
              </a:r>
            </a:p>
          </p:txBody>
        </p:sp>
        <p:sp>
          <p:nvSpPr>
            <p:cNvPr id="79902" name="Text Box 30"/>
            <p:cNvSpPr txBox="1">
              <a:spLocks noChangeArrowheads="1"/>
            </p:cNvSpPr>
            <p:nvPr/>
          </p:nvSpPr>
          <p:spPr bwMode="auto">
            <a:xfrm>
              <a:off x="3153" y="791"/>
              <a:ext cx="213"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3300"/>
                  </a:solidFill>
                  <a:latin typeface="黑体" pitchFamily="2" charset="-122"/>
                  <a:ea typeface="黑体" pitchFamily="2" charset="-122"/>
                </a:rPr>
                <a:t>+</a:t>
              </a:r>
            </a:p>
          </p:txBody>
        </p:sp>
        <p:sp>
          <p:nvSpPr>
            <p:cNvPr id="79903" name="Text Box 31"/>
            <p:cNvSpPr txBox="1">
              <a:spLocks noChangeArrowheads="1"/>
            </p:cNvSpPr>
            <p:nvPr/>
          </p:nvSpPr>
          <p:spPr bwMode="auto">
            <a:xfrm>
              <a:off x="4032" y="839"/>
              <a:ext cx="213"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3300"/>
                  </a:solidFill>
                  <a:latin typeface="黑体" pitchFamily="2" charset="-122"/>
                  <a:ea typeface="黑体" pitchFamily="2" charset="-122"/>
                </a:rPr>
                <a:t>+</a:t>
              </a:r>
            </a:p>
          </p:txBody>
        </p:sp>
        <p:sp>
          <p:nvSpPr>
            <p:cNvPr id="79904" name="Text Box 32"/>
            <p:cNvSpPr txBox="1">
              <a:spLocks noChangeArrowheads="1"/>
            </p:cNvSpPr>
            <p:nvPr/>
          </p:nvSpPr>
          <p:spPr bwMode="auto">
            <a:xfrm>
              <a:off x="3072" y="1031"/>
              <a:ext cx="213"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3300"/>
                  </a:solidFill>
                  <a:latin typeface="黑体" pitchFamily="2" charset="-122"/>
                  <a:ea typeface="黑体" pitchFamily="2" charset="-122"/>
                </a:rPr>
                <a:t>+</a:t>
              </a:r>
            </a:p>
          </p:txBody>
        </p:sp>
        <p:sp>
          <p:nvSpPr>
            <p:cNvPr id="79905" name="Text Box 33"/>
            <p:cNvSpPr txBox="1">
              <a:spLocks noChangeArrowheads="1"/>
            </p:cNvSpPr>
            <p:nvPr/>
          </p:nvSpPr>
          <p:spPr bwMode="auto">
            <a:xfrm>
              <a:off x="3201" y="1319"/>
              <a:ext cx="213"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3300"/>
                  </a:solidFill>
                  <a:latin typeface="黑体" pitchFamily="2" charset="-122"/>
                  <a:ea typeface="黑体" pitchFamily="2" charset="-122"/>
                </a:rPr>
                <a:t>+</a:t>
              </a:r>
            </a:p>
          </p:txBody>
        </p:sp>
        <p:sp>
          <p:nvSpPr>
            <p:cNvPr id="79906" name="Text Box 34"/>
            <p:cNvSpPr txBox="1">
              <a:spLocks noChangeArrowheads="1"/>
            </p:cNvSpPr>
            <p:nvPr/>
          </p:nvSpPr>
          <p:spPr bwMode="auto">
            <a:xfrm>
              <a:off x="3441" y="1463"/>
              <a:ext cx="213"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3300"/>
                  </a:solidFill>
                  <a:latin typeface="黑体" pitchFamily="2" charset="-122"/>
                  <a:ea typeface="黑体" pitchFamily="2" charset="-122"/>
                </a:rPr>
                <a:t>+</a:t>
              </a:r>
            </a:p>
          </p:txBody>
        </p:sp>
        <p:sp>
          <p:nvSpPr>
            <p:cNvPr id="79907" name="Text Box 35"/>
            <p:cNvSpPr txBox="1">
              <a:spLocks noChangeArrowheads="1"/>
            </p:cNvSpPr>
            <p:nvPr/>
          </p:nvSpPr>
          <p:spPr bwMode="auto">
            <a:xfrm>
              <a:off x="4080" y="1079"/>
              <a:ext cx="213"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3300"/>
                  </a:solidFill>
                  <a:latin typeface="黑体" pitchFamily="2" charset="-122"/>
                  <a:ea typeface="黑体" pitchFamily="2" charset="-122"/>
                </a:rPr>
                <a:t>+</a:t>
              </a:r>
            </a:p>
          </p:txBody>
        </p:sp>
        <p:sp>
          <p:nvSpPr>
            <p:cNvPr id="79908" name="Text Box 36"/>
            <p:cNvSpPr txBox="1">
              <a:spLocks noChangeArrowheads="1"/>
            </p:cNvSpPr>
            <p:nvPr/>
          </p:nvSpPr>
          <p:spPr bwMode="auto">
            <a:xfrm>
              <a:off x="3936" y="1319"/>
              <a:ext cx="213"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3300"/>
                  </a:solidFill>
                  <a:latin typeface="黑体" pitchFamily="2" charset="-122"/>
                  <a:ea typeface="黑体" pitchFamily="2" charset="-122"/>
                </a:rPr>
                <a:t>+</a:t>
              </a:r>
            </a:p>
          </p:txBody>
        </p:sp>
        <p:sp>
          <p:nvSpPr>
            <p:cNvPr id="79909" name="Text Box 37"/>
            <p:cNvSpPr txBox="1">
              <a:spLocks noChangeArrowheads="1"/>
            </p:cNvSpPr>
            <p:nvPr/>
          </p:nvSpPr>
          <p:spPr bwMode="auto">
            <a:xfrm>
              <a:off x="3729" y="1463"/>
              <a:ext cx="213" cy="288"/>
            </a:xfrm>
            <a:prstGeom prst="rect">
              <a:avLst/>
            </a:prstGeom>
            <a:noFill/>
            <a:ln w="9525">
              <a:noFill/>
              <a:miter lim="800000"/>
              <a:headEnd/>
              <a:tailEnd/>
            </a:ln>
            <a:effectLst/>
          </p:spPr>
          <p:txBody>
            <a:bodyPr wrap="none">
              <a:spAutoFit/>
            </a:bodyPr>
            <a:lstStyle/>
            <a:p>
              <a:pPr>
                <a:spcBef>
                  <a:spcPct val="50000"/>
                </a:spcBef>
              </a:pPr>
              <a:r>
                <a:rPr kumimoji="1" lang="en-US" altLang="zh-CN" sz="2400" b="1">
                  <a:solidFill>
                    <a:srgbClr val="FF3300"/>
                  </a:solidFill>
                  <a:latin typeface="黑体" pitchFamily="2" charset="-122"/>
                  <a:ea typeface="黑体" pitchFamily="2" charset="-122"/>
                </a:rPr>
                <a:t>+</a:t>
              </a:r>
            </a:p>
          </p:txBody>
        </p:sp>
        <p:sp>
          <p:nvSpPr>
            <p:cNvPr id="79910" name="Line 38"/>
            <p:cNvSpPr>
              <a:spLocks noChangeShapeType="1"/>
            </p:cNvSpPr>
            <p:nvPr/>
          </p:nvSpPr>
          <p:spPr bwMode="auto">
            <a:xfrm flipH="1">
              <a:off x="3168" y="1127"/>
              <a:ext cx="576" cy="192"/>
            </a:xfrm>
            <a:prstGeom prst="line">
              <a:avLst/>
            </a:prstGeom>
            <a:noFill/>
            <a:ln w="28575">
              <a:solidFill>
                <a:schemeClr val="tx1"/>
              </a:solidFill>
              <a:round/>
              <a:headEnd/>
              <a:tailEnd type="triangle" w="sm" len="lg"/>
            </a:ln>
            <a:effectLst/>
          </p:spPr>
          <p:txBody>
            <a:bodyPr wrap="none" anchor="ctr"/>
            <a:lstStyle/>
            <a:p>
              <a:endParaRPr lang="zh-CN" altLang="en-US"/>
            </a:p>
          </p:txBody>
        </p:sp>
        <p:graphicFrame>
          <p:nvGraphicFramePr>
            <p:cNvPr id="79911" name="Object 39"/>
            <p:cNvGraphicFramePr>
              <a:graphicFrameLocks noChangeAspect="1"/>
            </p:cNvGraphicFramePr>
            <p:nvPr/>
          </p:nvGraphicFramePr>
          <p:xfrm>
            <a:off x="3168" y="1632"/>
            <a:ext cx="306" cy="409"/>
          </p:xfrm>
          <a:graphic>
            <a:graphicData uri="http://schemas.openxmlformats.org/presentationml/2006/ole">
              <p:oleObj spid="_x0000_s49332" name="Equation" r:id="rId14" imgW="122040" imgH="163080" progId="Equation.3">
                <p:embed/>
              </p:oleObj>
            </a:graphicData>
          </a:graphic>
        </p:graphicFrame>
        <p:graphicFrame>
          <p:nvGraphicFramePr>
            <p:cNvPr id="79912" name="Object 40"/>
            <p:cNvGraphicFramePr>
              <a:graphicFrameLocks noChangeAspect="1"/>
            </p:cNvGraphicFramePr>
            <p:nvPr/>
          </p:nvGraphicFramePr>
          <p:xfrm>
            <a:off x="3345" y="911"/>
            <a:ext cx="249" cy="264"/>
          </p:xfrm>
          <a:graphic>
            <a:graphicData uri="http://schemas.openxmlformats.org/presentationml/2006/ole">
              <p:oleObj spid="_x0000_s49333" name="Equation" r:id="rId15" imgW="215806" imgH="228501" progId="Equation.3">
                <p:embed/>
              </p:oleObj>
            </a:graphicData>
          </a:graphic>
        </p:graphicFrame>
        <p:grpSp>
          <p:nvGrpSpPr>
            <p:cNvPr id="9" name="Group 41"/>
            <p:cNvGrpSpPr>
              <a:grpSpLocks/>
            </p:cNvGrpSpPr>
            <p:nvPr/>
          </p:nvGrpSpPr>
          <p:grpSpPr bwMode="auto">
            <a:xfrm>
              <a:off x="3456" y="1127"/>
              <a:ext cx="2064" cy="384"/>
              <a:chOff x="3456" y="2279"/>
              <a:chExt cx="2064" cy="384"/>
            </a:xfrm>
          </p:grpSpPr>
          <p:sp>
            <p:nvSpPr>
              <p:cNvPr id="79914" name="Line 42"/>
              <p:cNvSpPr>
                <a:spLocks noChangeShapeType="1"/>
              </p:cNvSpPr>
              <p:nvPr/>
            </p:nvSpPr>
            <p:spPr bwMode="auto">
              <a:xfrm>
                <a:off x="3744" y="2279"/>
                <a:ext cx="1776" cy="0"/>
              </a:xfrm>
              <a:prstGeom prst="line">
                <a:avLst/>
              </a:prstGeom>
              <a:noFill/>
              <a:ln w="9525">
                <a:solidFill>
                  <a:schemeClr val="tx1"/>
                </a:solidFill>
                <a:round/>
                <a:headEnd/>
                <a:tailEnd type="triangle" w="sm" len="lg"/>
              </a:ln>
              <a:effectLst/>
            </p:spPr>
            <p:txBody>
              <a:bodyPr wrap="none"/>
              <a:lstStyle/>
              <a:p>
                <a:endParaRPr lang="zh-CN" altLang="en-US"/>
              </a:p>
            </p:txBody>
          </p:sp>
          <p:graphicFrame>
            <p:nvGraphicFramePr>
              <p:cNvPr id="79915" name="Object 43"/>
              <p:cNvGraphicFramePr>
                <a:graphicFrameLocks noChangeAspect="1"/>
              </p:cNvGraphicFramePr>
              <p:nvPr/>
            </p:nvGraphicFramePr>
            <p:xfrm>
              <a:off x="5218" y="2327"/>
              <a:ext cx="302" cy="336"/>
            </p:xfrm>
            <a:graphic>
              <a:graphicData uri="http://schemas.openxmlformats.org/presentationml/2006/ole">
                <p:oleObj spid="_x0000_s49334" name="Equation" r:id="rId16" imgW="114102" imgH="126780" progId="Equation.3">
                  <p:embed/>
                </p:oleObj>
              </a:graphicData>
            </a:graphic>
          </p:graphicFrame>
          <p:graphicFrame>
            <p:nvGraphicFramePr>
              <p:cNvPr id="79916" name="Object 44"/>
              <p:cNvGraphicFramePr>
                <a:graphicFrameLocks noChangeAspect="1"/>
              </p:cNvGraphicFramePr>
              <p:nvPr/>
            </p:nvGraphicFramePr>
            <p:xfrm>
              <a:off x="3456" y="2308"/>
              <a:ext cx="302" cy="332"/>
            </p:xfrm>
            <a:graphic>
              <a:graphicData uri="http://schemas.openxmlformats.org/presentationml/2006/ole">
                <p:oleObj spid="_x0000_s49335" name="Equation" r:id="rId17" imgW="126835" imgH="139518" progId="Equation.3">
                  <p:embed/>
                </p:oleObj>
              </a:graphicData>
            </a:graphic>
          </p:graphicFrame>
        </p:grpSp>
        <p:grpSp>
          <p:nvGrpSpPr>
            <p:cNvPr id="10" name="Group 45"/>
            <p:cNvGrpSpPr>
              <a:grpSpLocks/>
            </p:cNvGrpSpPr>
            <p:nvPr/>
          </p:nvGrpSpPr>
          <p:grpSpPr bwMode="auto">
            <a:xfrm>
              <a:off x="3744" y="1056"/>
              <a:ext cx="432" cy="480"/>
              <a:chOff x="3744" y="2208"/>
              <a:chExt cx="432" cy="480"/>
            </a:xfrm>
          </p:grpSpPr>
          <p:sp>
            <p:nvSpPr>
              <p:cNvPr id="79918" name="Line 46"/>
              <p:cNvSpPr>
                <a:spLocks noChangeShapeType="1"/>
              </p:cNvSpPr>
              <p:nvPr/>
            </p:nvSpPr>
            <p:spPr bwMode="auto">
              <a:xfrm>
                <a:off x="3744" y="2279"/>
                <a:ext cx="432" cy="0"/>
              </a:xfrm>
              <a:prstGeom prst="line">
                <a:avLst/>
              </a:prstGeom>
              <a:noFill/>
              <a:ln w="38100">
                <a:solidFill>
                  <a:srgbClr val="0000FF"/>
                </a:solidFill>
                <a:round/>
                <a:headEnd/>
                <a:tailEnd type="triangle" w="sm" len="lg"/>
              </a:ln>
              <a:effectLst/>
            </p:spPr>
            <p:txBody>
              <a:bodyPr wrap="none"/>
              <a:lstStyle/>
              <a:p>
                <a:endParaRPr lang="zh-CN" altLang="en-US"/>
              </a:p>
            </p:txBody>
          </p:sp>
          <p:graphicFrame>
            <p:nvGraphicFramePr>
              <p:cNvPr id="79919" name="Object 47"/>
              <p:cNvGraphicFramePr>
                <a:graphicFrameLocks noChangeAspect="1"/>
              </p:cNvGraphicFramePr>
              <p:nvPr/>
            </p:nvGraphicFramePr>
            <p:xfrm>
              <a:off x="3760" y="2208"/>
              <a:ext cx="320" cy="480"/>
            </p:xfrm>
            <a:graphic>
              <a:graphicData uri="http://schemas.openxmlformats.org/presentationml/2006/ole">
                <p:oleObj spid="_x0000_s49336" name="Equation" r:id="rId18" imgW="122040" imgH="179280" progId="Equation.3">
                  <p:embed/>
                </p:oleObj>
              </a:graphicData>
            </a:graphic>
          </p:graphicFrame>
        </p:grpSp>
        <p:grpSp>
          <p:nvGrpSpPr>
            <p:cNvPr id="11" name="Group 48"/>
            <p:cNvGrpSpPr>
              <a:grpSpLocks/>
            </p:cNvGrpSpPr>
            <p:nvPr/>
          </p:nvGrpSpPr>
          <p:grpSpPr bwMode="auto">
            <a:xfrm>
              <a:off x="4656" y="768"/>
              <a:ext cx="480" cy="360"/>
              <a:chOff x="4656" y="1929"/>
              <a:chExt cx="480" cy="360"/>
            </a:xfrm>
          </p:grpSpPr>
          <p:sp>
            <p:nvSpPr>
              <p:cNvPr id="79921" name="Line 49"/>
              <p:cNvSpPr>
                <a:spLocks noChangeShapeType="1"/>
              </p:cNvSpPr>
              <p:nvPr/>
            </p:nvSpPr>
            <p:spPr bwMode="auto">
              <a:xfrm>
                <a:off x="4800" y="2289"/>
                <a:ext cx="336" cy="0"/>
              </a:xfrm>
              <a:prstGeom prst="line">
                <a:avLst/>
              </a:prstGeom>
              <a:noFill/>
              <a:ln w="38100">
                <a:solidFill>
                  <a:srgbClr val="FF0000"/>
                </a:solidFill>
                <a:round/>
                <a:headEnd/>
                <a:tailEnd type="triangle" w="sm" len="lg"/>
              </a:ln>
              <a:effectLst/>
            </p:spPr>
            <p:txBody>
              <a:bodyPr wrap="none"/>
              <a:lstStyle/>
              <a:p>
                <a:endParaRPr lang="zh-CN" altLang="en-US"/>
              </a:p>
            </p:txBody>
          </p:sp>
          <p:graphicFrame>
            <p:nvGraphicFramePr>
              <p:cNvPr id="79922" name="Object 50"/>
              <p:cNvGraphicFramePr>
                <a:graphicFrameLocks noChangeAspect="1"/>
              </p:cNvGraphicFramePr>
              <p:nvPr/>
            </p:nvGraphicFramePr>
            <p:xfrm>
              <a:off x="4656" y="1929"/>
              <a:ext cx="400" cy="350"/>
            </p:xfrm>
            <a:graphic>
              <a:graphicData uri="http://schemas.openxmlformats.org/presentationml/2006/ole">
                <p:oleObj spid="_x0000_s49337" name="Equation" r:id="rId19" imgW="162720" imgH="146880" progId="Equation.3">
                  <p:embed/>
                </p:oleObj>
              </a:graphicData>
            </a:graphic>
          </p:graphicFrame>
        </p:grpSp>
        <p:grpSp>
          <p:nvGrpSpPr>
            <p:cNvPr id="12" name="Group 51"/>
            <p:cNvGrpSpPr>
              <a:grpSpLocks/>
            </p:cNvGrpSpPr>
            <p:nvPr/>
          </p:nvGrpSpPr>
          <p:grpSpPr bwMode="auto">
            <a:xfrm>
              <a:off x="4290" y="835"/>
              <a:ext cx="1086" cy="328"/>
              <a:chOff x="4290" y="1987"/>
              <a:chExt cx="1086" cy="328"/>
            </a:xfrm>
          </p:grpSpPr>
          <p:sp>
            <p:nvSpPr>
              <p:cNvPr id="79924" name="Oval 52"/>
              <p:cNvSpPr>
                <a:spLocks noChangeArrowheads="1"/>
              </p:cNvSpPr>
              <p:nvPr/>
            </p:nvSpPr>
            <p:spPr bwMode="auto">
              <a:xfrm>
                <a:off x="4393" y="2267"/>
                <a:ext cx="48" cy="48"/>
              </a:xfrm>
              <a:prstGeom prst="ellipse">
                <a:avLst/>
              </a:prstGeom>
              <a:solidFill>
                <a:schemeClr val="tx1"/>
              </a:solidFill>
              <a:ln w="9525">
                <a:solidFill>
                  <a:schemeClr val="tx1"/>
                </a:solidFill>
                <a:round/>
                <a:headEnd/>
                <a:tailEnd type="none" w="sm" len="lg"/>
              </a:ln>
              <a:effectLst/>
            </p:spPr>
            <p:txBody>
              <a:bodyPr wrap="none" anchor="ctr"/>
              <a:lstStyle/>
              <a:p>
                <a:endParaRPr lang="zh-CN" altLang="en-US"/>
              </a:p>
            </p:txBody>
          </p:sp>
          <p:sp>
            <p:nvSpPr>
              <p:cNvPr id="79925" name="Oval 53"/>
              <p:cNvSpPr>
                <a:spLocks noChangeArrowheads="1"/>
              </p:cNvSpPr>
              <p:nvPr/>
            </p:nvSpPr>
            <p:spPr bwMode="auto">
              <a:xfrm>
                <a:off x="5184" y="2267"/>
                <a:ext cx="48" cy="48"/>
              </a:xfrm>
              <a:prstGeom prst="ellipse">
                <a:avLst/>
              </a:prstGeom>
              <a:solidFill>
                <a:schemeClr val="tx1"/>
              </a:solidFill>
              <a:ln w="9525">
                <a:solidFill>
                  <a:schemeClr val="tx1"/>
                </a:solidFill>
                <a:round/>
                <a:headEnd/>
                <a:tailEnd type="none" w="sm" len="lg"/>
              </a:ln>
              <a:effectLst/>
            </p:spPr>
            <p:txBody>
              <a:bodyPr wrap="none" anchor="ctr"/>
              <a:lstStyle/>
              <a:p>
                <a:endParaRPr lang="zh-CN" altLang="en-US"/>
              </a:p>
            </p:txBody>
          </p:sp>
          <p:graphicFrame>
            <p:nvGraphicFramePr>
              <p:cNvPr id="79926" name="Object 54"/>
              <p:cNvGraphicFramePr>
                <a:graphicFrameLocks noChangeAspect="1"/>
              </p:cNvGraphicFramePr>
              <p:nvPr/>
            </p:nvGraphicFramePr>
            <p:xfrm>
              <a:off x="4290" y="1987"/>
              <a:ext cx="270" cy="292"/>
            </p:xfrm>
            <a:graphic>
              <a:graphicData uri="http://schemas.openxmlformats.org/presentationml/2006/ole">
                <p:oleObj spid="_x0000_s49338" name="Equation" r:id="rId20" imgW="152268" imgH="164957" progId="Equation.3">
                  <p:embed/>
                </p:oleObj>
              </a:graphicData>
            </a:graphic>
          </p:graphicFrame>
          <p:graphicFrame>
            <p:nvGraphicFramePr>
              <p:cNvPr id="79927" name="Object 55"/>
              <p:cNvGraphicFramePr>
                <a:graphicFrameLocks noChangeAspect="1"/>
              </p:cNvGraphicFramePr>
              <p:nvPr/>
            </p:nvGraphicFramePr>
            <p:xfrm>
              <a:off x="5106" y="1991"/>
              <a:ext cx="270" cy="292"/>
            </p:xfrm>
            <a:graphic>
              <a:graphicData uri="http://schemas.openxmlformats.org/presentationml/2006/ole">
                <p:oleObj spid="_x0000_s49339" name="Equation" r:id="rId21" imgW="152268" imgH="164957" progId="Equation.3">
                  <p:embed/>
                </p:oleObj>
              </a:graphicData>
            </a:graphic>
          </p:graphicFrame>
        </p:grpSp>
        <p:grpSp>
          <p:nvGrpSpPr>
            <p:cNvPr id="13" name="Group 56"/>
            <p:cNvGrpSpPr>
              <a:grpSpLocks/>
            </p:cNvGrpSpPr>
            <p:nvPr/>
          </p:nvGrpSpPr>
          <p:grpSpPr bwMode="auto">
            <a:xfrm>
              <a:off x="3743" y="1150"/>
              <a:ext cx="1489" cy="985"/>
              <a:chOff x="3743" y="2302"/>
              <a:chExt cx="1489" cy="985"/>
            </a:xfrm>
          </p:grpSpPr>
          <p:sp>
            <p:nvSpPr>
              <p:cNvPr id="79929" name="Line 57"/>
              <p:cNvSpPr>
                <a:spLocks noChangeShapeType="1"/>
              </p:cNvSpPr>
              <p:nvPr/>
            </p:nvSpPr>
            <p:spPr bwMode="auto">
              <a:xfrm>
                <a:off x="3744" y="2302"/>
                <a:ext cx="0" cy="985"/>
              </a:xfrm>
              <a:prstGeom prst="line">
                <a:avLst/>
              </a:prstGeom>
              <a:noFill/>
              <a:ln w="9525">
                <a:solidFill>
                  <a:schemeClr val="tx1"/>
                </a:solidFill>
                <a:round/>
                <a:headEnd/>
                <a:tailEnd type="none" w="sm" len="lg"/>
              </a:ln>
              <a:effectLst/>
            </p:spPr>
            <p:txBody>
              <a:bodyPr wrap="none"/>
              <a:lstStyle/>
              <a:p>
                <a:endParaRPr lang="zh-CN" altLang="en-US"/>
              </a:p>
            </p:txBody>
          </p:sp>
          <p:sp>
            <p:nvSpPr>
              <p:cNvPr id="79930" name="Line 58"/>
              <p:cNvSpPr>
                <a:spLocks noChangeShapeType="1"/>
              </p:cNvSpPr>
              <p:nvPr/>
            </p:nvSpPr>
            <p:spPr bwMode="auto">
              <a:xfrm>
                <a:off x="4416" y="2302"/>
                <a:ext cx="0" cy="649"/>
              </a:xfrm>
              <a:prstGeom prst="line">
                <a:avLst/>
              </a:prstGeom>
              <a:noFill/>
              <a:ln w="9525">
                <a:solidFill>
                  <a:schemeClr val="tx1"/>
                </a:solidFill>
                <a:round/>
                <a:headEnd/>
                <a:tailEnd type="none" w="sm" len="lg"/>
              </a:ln>
              <a:effectLst/>
            </p:spPr>
            <p:txBody>
              <a:bodyPr wrap="none"/>
              <a:lstStyle/>
              <a:p>
                <a:endParaRPr lang="zh-CN" altLang="en-US"/>
              </a:p>
            </p:txBody>
          </p:sp>
          <p:sp>
            <p:nvSpPr>
              <p:cNvPr id="79931" name="Line 59"/>
              <p:cNvSpPr>
                <a:spLocks noChangeShapeType="1"/>
              </p:cNvSpPr>
              <p:nvPr/>
            </p:nvSpPr>
            <p:spPr bwMode="auto">
              <a:xfrm>
                <a:off x="4800" y="2302"/>
                <a:ext cx="0" cy="841"/>
              </a:xfrm>
              <a:prstGeom prst="line">
                <a:avLst/>
              </a:prstGeom>
              <a:noFill/>
              <a:ln w="9525">
                <a:solidFill>
                  <a:schemeClr val="tx1"/>
                </a:solidFill>
                <a:round/>
                <a:headEnd/>
                <a:tailEnd type="none" w="sm" len="lg"/>
              </a:ln>
              <a:effectLst/>
            </p:spPr>
            <p:txBody>
              <a:bodyPr wrap="none"/>
              <a:lstStyle/>
              <a:p>
                <a:endParaRPr lang="zh-CN" altLang="en-US"/>
              </a:p>
            </p:txBody>
          </p:sp>
          <p:sp>
            <p:nvSpPr>
              <p:cNvPr id="79932" name="Line 60"/>
              <p:cNvSpPr>
                <a:spLocks noChangeShapeType="1"/>
              </p:cNvSpPr>
              <p:nvPr/>
            </p:nvSpPr>
            <p:spPr bwMode="auto">
              <a:xfrm>
                <a:off x="3743" y="2903"/>
                <a:ext cx="671" cy="0"/>
              </a:xfrm>
              <a:prstGeom prst="line">
                <a:avLst/>
              </a:prstGeom>
              <a:noFill/>
              <a:ln w="9525">
                <a:solidFill>
                  <a:schemeClr val="tx1"/>
                </a:solidFill>
                <a:round/>
                <a:headEnd type="triangle" w="sm" len="lg"/>
                <a:tailEnd type="triangle" w="sm" len="lg"/>
              </a:ln>
              <a:effectLst/>
            </p:spPr>
            <p:txBody>
              <a:bodyPr wrap="none"/>
              <a:lstStyle/>
              <a:p>
                <a:endParaRPr lang="zh-CN" altLang="en-US"/>
              </a:p>
            </p:txBody>
          </p:sp>
          <p:graphicFrame>
            <p:nvGraphicFramePr>
              <p:cNvPr id="79933" name="Object 61"/>
              <p:cNvGraphicFramePr>
                <a:graphicFrameLocks noChangeAspect="1"/>
              </p:cNvGraphicFramePr>
              <p:nvPr/>
            </p:nvGraphicFramePr>
            <p:xfrm>
              <a:off x="4083" y="2519"/>
              <a:ext cx="285" cy="404"/>
            </p:xfrm>
            <a:graphic>
              <a:graphicData uri="http://schemas.openxmlformats.org/presentationml/2006/ole">
                <p:oleObj spid="_x0000_s49340" name="Equation" r:id="rId22" imgW="152268" imgH="215713" progId="Equation.3">
                  <p:embed/>
                </p:oleObj>
              </a:graphicData>
            </a:graphic>
          </p:graphicFrame>
          <p:sp>
            <p:nvSpPr>
              <p:cNvPr id="79934" name="Line 62"/>
              <p:cNvSpPr>
                <a:spLocks noChangeShapeType="1"/>
              </p:cNvSpPr>
              <p:nvPr/>
            </p:nvSpPr>
            <p:spPr bwMode="auto">
              <a:xfrm>
                <a:off x="3744" y="3047"/>
                <a:ext cx="1056" cy="0"/>
              </a:xfrm>
              <a:prstGeom prst="line">
                <a:avLst/>
              </a:prstGeom>
              <a:noFill/>
              <a:ln w="9525">
                <a:solidFill>
                  <a:schemeClr val="tx1"/>
                </a:solidFill>
                <a:round/>
                <a:headEnd type="triangle" w="sm" len="lg"/>
                <a:tailEnd type="triangle" w="sm" len="lg"/>
              </a:ln>
              <a:effectLst/>
            </p:spPr>
            <p:txBody>
              <a:bodyPr wrap="none"/>
              <a:lstStyle/>
              <a:p>
                <a:endParaRPr lang="zh-CN" altLang="en-US"/>
              </a:p>
            </p:txBody>
          </p:sp>
          <p:sp>
            <p:nvSpPr>
              <p:cNvPr id="79935" name="Line 63"/>
              <p:cNvSpPr>
                <a:spLocks noChangeShapeType="1"/>
              </p:cNvSpPr>
              <p:nvPr/>
            </p:nvSpPr>
            <p:spPr bwMode="auto">
              <a:xfrm>
                <a:off x="3744" y="3191"/>
                <a:ext cx="1488" cy="0"/>
              </a:xfrm>
              <a:prstGeom prst="line">
                <a:avLst/>
              </a:prstGeom>
              <a:noFill/>
              <a:ln w="9525">
                <a:solidFill>
                  <a:schemeClr val="tx1"/>
                </a:solidFill>
                <a:round/>
                <a:headEnd type="triangle" w="sm" len="lg"/>
                <a:tailEnd type="triangle" w="sm" len="lg"/>
              </a:ln>
              <a:effectLst/>
            </p:spPr>
            <p:txBody>
              <a:bodyPr wrap="none"/>
              <a:lstStyle/>
              <a:p>
                <a:endParaRPr lang="zh-CN" altLang="en-US"/>
              </a:p>
            </p:txBody>
          </p:sp>
          <p:graphicFrame>
            <p:nvGraphicFramePr>
              <p:cNvPr id="79936" name="Object 64"/>
              <p:cNvGraphicFramePr>
                <a:graphicFrameLocks noChangeAspect="1"/>
              </p:cNvGraphicFramePr>
              <p:nvPr/>
            </p:nvGraphicFramePr>
            <p:xfrm>
              <a:off x="4490" y="2807"/>
              <a:ext cx="214" cy="238"/>
            </p:xfrm>
            <a:graphic>
              <a:graphicData uri="http://schemas.openxmlformats.org/presentationml/2006/ole">
                <p:oleObj spid="_x0000_s49341" name="Equation" r:id="rId23" imgW="114102" imgH="126780" progId="Equation.3">
                  <p:embed/>
                </p:oleObj>
              </a:graphicData>
            </a:graphic>
          </p:graphicFrame>
          <p:graphicFrame>
            <p:nvGraphicFramePr>
              <p:cNvPr id="79937" name="Object 65"/>
              <p:cNvGraphicFramePr>
                <a:graphicFrameLocks noChangeAspect="1"/>
              </p:cNvGraphicFramePr>
              <p:nvPr/>
            </p:nvGraphicFramePr>
            <p:xfrm>
              <a:off x="4896" y="2807"/>
              <a:ext cx="285" cy="404"/>
            </p:xfrm>
            <a:graphic>
              <a:graphicData uri="http://schemas.openxmlformats.org/presentationml/2006/ole">
                <p:oleObj spid="_x0000_s49342" name="Equation" r:id="rId24" imgW="152268" imgH="215713" progId="Equation.3">
                  <p:embed/>
                </p:oleObj>
              </a:graphicData>
            </a:graphic>
          </p:graphicFrame>
          <p:sp>
            <p:nvSpPr>
              <p:cNvPr id="79938" name="Line 66"/>
              <p:cNvSpPr>
                <a:spLocks noChangeShapeType="1"/>
              </p:cNvSpPr>
              <p:nvPr/>
            </p:nvSpPr>
            <p:spPr bwMode="auto">
              <a:xfrm>
                <a:off x="5232" y="2327"/>
                <a:ext cx="0" cy="912"/>
              </a:xfrm>
              <a:prstGeom prst="line">
                <a:avLst/>
              </a:prstGeom>
              <a:noFill/>
              <a:ln w="9525">
                <a:solidFill>
                  <a:schemeClr val="tx1"/>
                </a:solidFill>
                <a:round/>
                <a:headEnd type="none" w="sm" len="lg"/>
                <a:tailEnd type="none" w="sm" len="lg"/>
              </a:ln>
              <a:effectLst/>
            </p:spPr>
            <p:txBody>
              <a:bodyPr wrap="none"/>
              <a:lstStyle/>
              <a:p>
                <a:endParaRPr lang="zh-CN" altLang="en-US"/>
              </a:p>
            </p:txBody>
          </p:sp>
        </p:grpSp>
      </p:grpSp>
      <p:sp>
        <p:nvSpPr>
          <p:cNvPr id="79939" name="Rectangle 67"/>
          <p:cNvSpPr>
            <a:spLocks noChangeArrowheads="1"/>
          </p:cNvSpPr>
          <p:nvPr/>
        </p:nvSpPr>
        <p:spPr bwMode="auto">
          <a:xfrm>
            <a:off x="152400" y="980728"/>
            <a:ext cx="9067800" cy="1057790"/>
          </a:xfrm>
          <a:prstGeom prst="rect">
            <a:avLst/>
          </a:prstGeom>
          <a:noFill/>
          <a:ln w="9525">
            <a:noFill/>
            <a:miter lim="800000"/>
            <a:headEnd/>
            <a:tailEnd/>
          </a:ln>
          <a:effectLst/>
        </p:spPr>
        <p:txBody>
          <a:bodyPr>
            <a:spAutoFit/>
          </a:bodyPr>
          <a:lstStyle/>
          <a:p>
            <a:pPr>
              <a:lnSpc>
                <a:spcPct val="120000"/>
              </a:lnSpc>
            </a:pPr>
            <a:r>
              <a:rPr lang="zh-CN" altLang="en-US" sz="2800" dirty="0">
                <a:solidFill>
                  <a:srgbClr val="CC0000"/>
                </a:solidFill>
                <a:latin typeface="黑体" pitchFamily="2" charset="-122"/>
                <a:ea typeface="黑体" pitchFamily="2" charset="-122"/>
              </a:rPr>
              <a:t>求：</a:t>
            </a:r>
            <a:r>
              <a:rPr lang="zh-CN" altLang="en-US" sz="2800" dirty="0">
                <a:solidFill>
                  <a:srgbClr val="1C1C1C"/>
                </a:solidFill>
                <a:latin typeface="黑体" pitchFamily="2" charset="-122"/>
                <a:ea typeface="黑体" pitchFamily="2" charset="-122"/>
              </a:rPr>
              <a:t>（</a:t>
            </a:r>
            <a:r>
              <a:rPr lang="en-US" altLang="zh-CN" sz="2800" dirty="0">
                <a:solidFill>
                  <a:srgbClr val="CC0000"/>
                </a:solidFill>
                <a:latin typeface="黑体" pitchFamily="2" charset="-122"/>
                <a:ea typeface="黑体" pitchFamily="2" charset="-122"/>
              </a:rPr>
              <a:t>2</a:t>
            </a:r>
            <a:r>
              <a:rPr lang="zh-CN" altLang="en-US" sz="2800" dirty="0">
                <a:solidFill>
                  <a:srgbClr val="1C1C1C"/>
                </a:solidFill>
                <a:latin typeface="黑体" pitchFamily="2" charset="-122"/>
                <a:ea typeface="黑体" pitchFamily="2" charset="-122"/>
              </a:rPr>
              <a:t>）球壳内两点间的电势差；（</a:t>
            </a:r>
            <a:r>
              <a:rPr lang="en-US" altLang="zh-CN" sz="2800" dirty="0">
                <a:solidFill>
                  <a:srgbClr val="CC0000"/>
                </a:solidFill>
                <a:latin typeface="黑体" pitchFamily="2" charset="-122"/>
                <a:ea typeface="黑体" pitchFamily="2" charset="-122"/>
              </a:rPr>
              <a:t>3</a:t>
            </a:r>
            <a:r>
              <a:rPr lang="zh-CN" altLang="en-US" sz="2800" dirty="0">
                <a:solidFill>
                  <a:srgbClr val="1C1C1C"/>
                </a:solidFill>
                <a:latin typeface="黑体" pitchFamily="2" charset="-122"/>
                <a:ea typeface="黑体" pitchFamily="2" charset="-122"/>
              </a:rPr>
              <a:t>）球壳外任意点的电势；</a:t>
            </a:r>
          </a:p>
        </p:txBody>
      </p:sp>
      <p:sp>
        <p:nvSpPr>
          <p:cNvPr id="68" name="Text Box 11"/>
          <p:cNvSpPr txBox="1">
            <a:spLocks noChangeArrowheads="1"/>
          </p:cNvSpPr>
          <p:nvPr/>
        </p:nvSpPr>
        <p:spPr bwMode="auto">
          <a:xfrm>
            <a:off x="539552" y="179929"/>
            <a:ext cx="4419600" cy="584775"/>
          </a:xfrm>
          <a:prstGeom prst="rect">
            <a:avLst/>
          </a:prstGeom>
          <a:noFill/>
          <a:ln w="9525">
            <a:noFill/>
            <a:miter lim="800000"/>
            <a:headEnd/>
            <a:tailEnd/>
          </a:ln>
          <a:effectLst/>
        </p:spPr>
        <p:txBody>
          <a:bodyPr>
            <a:spAutoFit/>
          </a:bodyPr>
          <a:lstStyle/>
          <a:p>
            <a:pPr>
              <a:spcBef>
                <a:spcPct val="50000"/>
              </a:spcBef>
            </a:pPr>
            <a:r>
              <a:rPr kumimoji="1" lang="en-US" altLang="zh-CN" sz="2800" dirty="0">
                <a:solidFill>
                  <a:srgbClr val="0070C0"/>
                </a:solidFill>
                <a:latin typeface="黑体" pitchFamily="2" charset="-122"/>
                <a:ea typeface="黑体" pitchFamily="2" charset="-122"/>
              </a:rPr>
              <a:t> </a:t>
            </a:r>
            <a:r>
              <a:rPr kumimoji="1" lang="zh-CN" altLang="en-US" sz="3200" b="1" dirty="0" smtClean="0">
                <a:solidFill>
                  <a:srgbClr val="00B050"/>
                </a:solidFill>
                <a:latin typeface="黑体" pitchFamily="2" charset="-122"/>
                <a:ea typeface="黑体" pitchFamily="2" charset="-122"/>
              </a:rPr>
              <a:t>三 电势的</a:t>
            </a:r>
            <a:r>
              <a:rPr kumimoji="1" lang="zh-CN" altLang="en-US" sz="3200" b="1" dirty="0">
                <a:solidFill>
                  <a:srgbClr val="00B050"/>
                </a:solidFill>
                <a:latin typeface="黑体" pitchFamily="2" charset="-122"/>
                <a:ea typeface="黑体" pitchFamily="2" charset="-122"/>
              </a:rPr>
              <a:t>计算</a:t>
            </a:r>
          </a:p>
        </p:txBody>
      </p:sp>
    </p:spTree>
    <p:extLst>
      <p:ext uri="{BB962C8B-B14F-4D97-AF65-F5344CB8AC3E}">
        <p14:creationId xmlns:p14="http://schemas.microsoft.com/office/powerpoint/2010/main" xmlns="" val="86209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9874"/>
                                        </p:tgtEl>
                                        <p:attrNameLst>
                                          <p:attrName>style.visibility</p:attrName>
                                        </p:attrNameLst>
                                      </p:cBhvr>
                                      <p:to>
                                        <p:strVal val="visible"/>
                                      </p:to>
                                    </p:set>
                                    <p:animEffect transition="in" filter="blinds(horizontal)">
                                      <p:cBhvr>
                                        <p:cTn id="7" dur="500"/>
                                        <p:tgtEl>
                                          <p:spTgt spid="7987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9883"/>
                                        </p:tgtEl>
                                        <p:attrNameLst>
                                          <p:attrName>style.visibility</p:attrName>
                                        </p:attrNameLst>
                                      </p:cBhvr>
                                      <p:to>
                                        <p:strVal val="visible"/>
                                      </p:to>
                                    </p:set>
                                    <p:animEffect transition="in" filter="blinds(horizontal)">
                                      <p:cBhvr>
                                        <p:cTn id="37" dur="500"/>
                                        <p:tgtEl>
                                          <p:spTgt spid="7988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9882"/>
                                        </p:tgtEl>
                                        <p:attrNameLst>
                                          <p:attrName>style.visibility</p:attrName>
                                        </p:attrNameLst>
                                      </p:cBhvr>
                                      <p:to>
                                        <p:strVal val="visible"/>
                                      </p:to>
                                    </p:set>
                                    <p:animEffect transition="in" filter="blinds(horizontal)">
                                      <p:cBhvr>
                                        <p:cTn id="42" dur="500"/>
                                        <p:tgtEl>
                                          <p:spTgt spid="798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898" name="Object 2"/>
          <p:cNvGraphicFramePr>
            <a:graphicFrameLocks noChangeAspect="1"/>
          </p:cNvGraphicFramePr>
          <p:nvPr>
            <p:extLst>
              <p:ext uri="{D42A27DB-BD31-4B8C-83A1-F6EECF244321}">
                <p14:modId xmlns:p14="http://schemas.microsoft.com/office/powerpoint/2010/main" xmlns="" val="2938206016"/>
              </p:ext>
            </p:extLst>
          </p:nvPr>
        </p:nvGraphicFramePr>
        <p:xfrm>
          <a:off x="7924800" y="2016968"/>
          <a:ext cx="1066800" cy="811213"/>
        </p:xfrm>
        <a:graphic>
          <a:graphicData uri="http://schemas.openxmlformats.org/presentationml/2006/ole">
            <p:oleObj spid="_x0000_s50290" name="Equation" r:id="rId3" imgW="317225" imgH="241091" progId="Equation.3">
              <p:embed/>
            </p:oleObj>
          </a:graphicData>
        </a:graphic>
      </p:graphicFrame>
      <p:grpSp>
        <p:nvGrpSpPr>
          <p:cNvPr id="2" name="Group 3"/>
          <p:cNvGrpSpPr>
            <a:grpSpLocks/>
          </p:cNvGrpSpPr>
          <p:nvPr/>
        </p:nvGrpSpPr>
        <p:grpSpPr bwMode="auto">
          <a:xfrm>
            <a:off x="683568" y="1469728"/>
            <a:ext cx="2160588" cy="519112"/>
            <a:chOff x="288" y="528"/>
            <a:chExt cx="1361" cy="327"/>
          </a:xfrm>
        </p:grpSpPr>
        <p:sp>
          <p:nvSpPr>
            <p:cNvPr id="80900" name="Text Box 4"/>
            <p:cNvSpPr txBox="1">
              <a:spLocks noChangeArrowheads="1"/>
            </p:cNvSpPr>
            <p:nvPr/>
          </p:nvSpPr>
          <p:spPr bwMode="auto">
            <a:xfrm>
              <a:off x="288" y="528"/>
              <a:ext cx="960" cy="327"/>
            </a:xfrm>
            <a:prstGeom prst="rect">
              <a:avLst/>
            </a:prstGeom>
            <a:noFill/>
            <a:ln w="9525">
              <a:noFill/>
              <a:miter lim="800000"/>
              <a:headEnd/>
              <a:tailEnd/>
            </a:ln>
            <a:effectLst/>
          </p:spPr>
          <p:txBody>
            <a:bodyPr>
              <a:spAutoFit/>
            </a:bodyPr>
            <a:lstStyle/>
            <a:p>
              <a:pPr>
                <a:spcBef>
                  <a:spcPct val="50000"/>
                </a:spcBef>
              </a:pPr>
              <a:r>
                <a:rPr lang="zh-CN" altLang="en-US" sz="2800" dirty="0" smtClean="0">
                  <a:solidFill>
                    <a:srgbClr val="FF0000"/>
                  </a:solidFill>
                  <a:latin typeface="黑体" pitchFamily="2" charset="-122"/>
                  <a:ea typeface="黑体" pitchFamily="2" charset="-122"/>
                </a:rPr>
                <a:t>解</a:t>
              </a:r>
              <a:r>
                <a:rPr lang="zh-CN" altLang="en-US" sz="2800" dirty="0">
                  <a:solidFill>
                    <a:srgbClr val="FF0000"/>
                  </a:solidFill>
                  <a:latin typeface="黑体" pitchFamily="2" charset="-122"/>
                  <a:ea typeface="黑体" pitchFamily="2" charset="-122"/>
                  <a:sym typeface="Wingdings" panose="05000000000000000000" pitchFamily="2" charset="2"/>
                </a:rPr>
                <a:t>（</a:t>
              </a:r>
              <a:r>
                <a:rPr lang="en-US" altLang="zh-CN" sz="2800" dirty="0" smtClean="0">
                  <a:solidFill>
                    <a:srgbClr val="FF0000"/>
                  </a:solidFill>
                  <a:latin typeface="黑体" pitchFamily="2" charset="-122"/>
                  <a:ea typeface="黑体" pitchFamily="2" charset="-122"/>
                </a:rPr>
                <a:t>4</a:t>
              </a:r>
              <a:r>
                <a:rPr lang="zh-CN" altLang="en-US" sz="2800" dirty="0">
                  <a:solidFill>
                    <a:srgbClr val="FF0000"/>
                  </a:solidFill>
                  <a:latin typeface="黑体" pitchFamily="2" charset="-122"/>
                  <a:ea typeface="黑体" pitchFamily="2" charset="-122"/>
                </a:rPr>
                <a:t>）</a:t>
              </a:r>
            </a:p>
          </p:txBody>
        </p:sp>
        <p:graphicFrame>
          <p:nvGraphicFramePr>
            <p:cNvPr id="80901" name="Object 5"/>
            <p:cNvGraphicFramePr>
              <a:graphicFrameLocks noChangeAspect="1"/>
            </p:cNvGraphicFramePr>
            <p:nvPr/>
          </p:nvGraphicFramePr>
          <p:xfrm>
            <a:off x="1056" y="528"/>
            <a:ext cx="593" cy="281"/>
          </p:xfrm>
          <a:graphic>
            <a:graphicData uri="http://schemas.openxmlformats.org/presentationml/2006/ole">
              <p:oleObj spid="_x0000_s50291" name="Equation" r:id="rId4" imgW="368140" imgH="165028" progId="Equation.3">
                <p:embed/>
              </p:oleObj>
            </a:graphicData>
          </a:graphic>
        </p:graphicFrame>
      </p:grpSp>
      <p:grpSp>
        <p:nvGrpSpPr>
          <p:cNvPr id="3" name="Group 6"/>
          <p:cNvGrpSpPr>
            <a:grpSpLocks/>
          </p:cNvGrpSpPr>
          <p:nvPr/>
        </p:nvGrpSpPr>
        <p:grpSpPr bwMode="auto">
          <a:xfrm>
            <a:off x="381000" y="1818531"/>
            <a:ext cx="3968750" cy="1189037"/>
            <a:chOff x="336" y="768"/>
            <a:chExt cx="2500" cy="749"/>
          </a:xfrm>
        </p:grpSpPr>
        <p:graphicFrame>
          <p:nvGraphicFramePr>
            <p:cNvPr id="80903" name="Object 7"/>
            <p:cNvGraphicFramePr>
              <a:graphicFrameLocks noChangeAspect="1"/>
            </p:cNvGraphicFramePr>
            <p:nvPr/>
          </p:nvGraphicFramePr>
          <p:xfrm>
            <a:off x="1008" y="768"/>
            <a:ext cx="1828" cy="749"/>
          </p:xfrm>
          <a:graphic>
            <a:graphicData uri="http://schemas.openxmlformats.org/presentationml/2006/ole">
              <p:oleObj spid="_x0000_s50292" name="Equation" r:id="rId5" imgW="977900" imgH="431800" progId="Equation.3">
                <p:embed/>
              </p:oleObj>
            </a:graphicData>
          </a:graphic>
        </p:graphicFrame>
        <p:sp>
          <p:nvSpPr>
            <p:cNvPr id="80904" name="Text Box 8"/>
            <p:cNvSpPr txBox="1">
              <a:spLocks noChangeArrowheads="1"/>
            </p:cNvSpPr>
            <p:nvPr/>
          </p:nvSpPr>
          <p:spPr bwMode="auto">
            <a:xfrm>
              <a:off x="336" y="921"/>
              <a:ext cx="1056" cy="327"/>
            </a:xfrm>
            <a:prstGeom prst="rect">
              <a:avLst/>
            </a:prstGeom>
            <a:noFill/>
            <a:ln w="9525">
              <a:noFill/>
              <a:miter lim="800000"/>
              <a:headEnd/>
              <a:tailEnd/>
            </a:ln>
            <a:effectLst/>
          </p:spPr>
          <p:txBody>
            <a:bodyPr>
              <a:spAutoFit/>
            </a:bodyPr>
            <a:lstStyle/>
            <a:p>
              <a:pPr>
                <a:spcBef>
                  <a:spcPct val="50000"/>
                </a:spcBef>
                <a:buFontTx/>
                <a:buBlip>
                  <a:blip r:embed="rId6"/>
                </a:buBlip>
              </a:pPr>
              <a:r>
                <a:rPr lang="en-US" altLang="zh-CN" sz="2800" b="1" dirty="0">
                  <a:solidFill>
                    <a:srgbClr val="1C1C1C"/>
                  </a:solidFill>
                  <a:latin typeface="黑体" pitchFamily="2" charset="-122"/>
                  <a:ea typeface="黑体" pitchFamily="2" charset="-122"/>
                </a:rPr>
                <a:t>  </a:t>
              </a:r>
              <a:r>
                <a:rPr lang="zh-CN" altLang="en-US" sz="2800" dirty="0">
                  <a:solidFill>
                    <a:srgbClr val="1C1C1C"/>
                  </a:solidFill>
                  <a:latin typeface="黑体" pitchFamily="2" charset="-122"/>
                  <a:ea typeface="黑体" pitchFamily="2" charset="-122"/>
                </a:rPr>
                <a:t>由</a:t>
              </a:r>
            </a:p>
          </p:txBody>
        </p:sp>
      </p:grpSp>
      <p:grpSp>
        <p:nvGrpSpPr>
          <p:cNvPr id="4" name="Group 9"/>
          <p:cNvGrpSpPr>
            <a:grpSpLocks/>
          </p:cNvGrpSpPr>
          <p:nvPr/>
        </p:nvGrpSpPr>
        <p:grpSpPr bwMode="auto">
          <a:xfrm>
            <a:off x="4419600" y="1788368"/>
            <a:ext cx="3603625" cy="1187450"/>
            <a:chOff x="2784" y="816"/>
            <a:chExt cx="2270" cy="748"/>
          </a:xfrm>
        </p:grpSpPr>
        <p:graphicFrame>
          <p:nvGraphicFramePr>
            <p:cNvPr id="80906" name="Object 10"/>
            <p:cNvGraphicFramePr>
              <a:graphicFrameLocks noChangeAspect="1"/>
            </p:cNvGraphicFramePr>
            <p:nvPr/>
          </p:nvGraphicFramePr>
          <p:xfrm>
            <a:off x="3360" y="816"/>
            <a:ext cx="1694" cy="748"/>
          </p:xfrm>
          <a:graphic>
            <a:graphicData uri="http://schemas.openxmlformats.org/presentationml/2006/ole">
              <p:oleObj spid="_x0000_s50293" name="Equation" r:id="rId7" imgW="977900" imgH="431800" progId="Equation.3">
                <p:embed/>
              </p:oleObj>
            </a:graphicData>
          </a:graphic>
        </p:graphicFrame>
        <p:sp>
          <p:nvSpPr>
            <p:cNvPr id="80907" name="Text Box 11"/>
            <p:cNvSpPr txBox="1">
              <a:spLocks noChangeArrowheads="1"/>
            </p:cNvSpPr>
            <p:nvPr/>
          </p:nvSpPr>
          <p:spPr bwMode="auto">
            <a:xfrm>
              <a:off x="2784" y="960"/>
              <a:ext cx="816" cy="327"/>
            </a:xfrm>
            <a:prstGeom prst="rect">
              <a:avLst/>
            </a:prstGeom>
            <a:noFill/>
            <a:ln w="9525">
              <a:noFill/>
              <a:miter lim="800000"/>
              <a:headEnd/>
              <a:tailEnd/>
            </a:ln>
            <a:effectLst/>
          </p:spPr>
          <p:txBody>
            <a:bodyPr>
              <a:spAutoFit/>
            </a:bodyPr>
            <a:lstStyle/>
            <a:p>
              <a:pPr>
                <a:spcBef>
                  <a:spcPct val="50000"/>
                </a:spcBef>
              </a:pPr>
              <a:r>
                <a:rPr lang="zh-CN" altLang="en-US" sz="2800" dirty="0">
                  <a:solidFill>
                    <a:srgbClr val="1C1C1C"/>
                  </a:solidFill>
                  <a:latin typeface="黑体" pitchFamily="2" charset="-122"/>
                  <a:ea typeface="黑体" pitchFamily="2" charset="-122"/>
                </a:rPr>
                <a:t>可得</a:t>
              </a:r>
            </a:p>
          </p:txBody>
        </p:sp>
      </p:grpSp>
      <p:grpSp>
        <p:nvGrpSpPr>
          <p:cNvPr id="5" name="Group 12"/>
          <p:cNvGrpSpPr>
            <a:grpSpLocks/>
          </p:cNvGrpSpPr>
          <p:nvPr/>
        </p:nvGrpSpPr>
        <p:grpSpPr bwMode="auto">
          <a:xfrm>
            <a:off x="381000" y="2921843"/>
            <a:ext cx="6019800" cy="1000125"/>
            <a:chOff x="336" y="1530"/>
            <a:chExt cx="3792" cy="630"/>
          </a:xfrm>
        </p:grpSpPr>
        <p:sp>
          <p:nvSpPr>
            <p:cNvPr id="80909" name="Text Box 13"/>
            <p:cNvSpPr txBox="1">
              <a:spLocks noChangeArrowheads="1"/>
            </p:cNvSpPr>
            <p:nvPr/>
          </p:nvSpPr>
          <p:spPr bwMode="auto">
            <a:xfrm>
              <a:off x="336" y="1689"/>
              <a:ext cx="1296" cy="327"/>
            </a:xfrm>
            <a:prstGeom prst="rect">
              <a:avLst/>
            </a:prstGeom>
            <a:noFill/>
            <a:ln w="9525">
              <a:noFill/>
              <a:miter lim="800000"/>
              <a:headEnd/>
              <a:tailEnd/>
            </a:ln>
            <a:effectLst/>
          </p:spPr>
          <p:txBody>
            <a:bodyPr>
              <a:spAutoFit/>
            </a:bodyPr>
            <a:lstStyle/>
            <a:p>
              <a:pPr>
                <a:spcBef>
                  <a:spcPct val="50000"/>
                </a:spcBef>
                <a:buFontTx/>
                <a:buBlip>
                  <a:blip r:embed="rId6"/>
                </a:buBlip>
              </a:pPr>
              <a:r>
                <a:rPr lang="en-US" altLang="zh-CN" sz="2800" b="1" dirty="0">
                  <a:solidFill>
                    <a:srgbClr val="1C1C1C"/>
                  </a:solidFill>
                  <a:latin typeface="黑体" pitchFamily="2" charset="-122"/>
                  <a:ea typeface="黑体" pitchFamily="2" charset="-122"/>
                </a:rPr>
                <a:t>  </a:t>
              </a:r>
              <a:r>
                <a:rPr lang="zh-CN" altLang="en-US" sz="2800" dirty="0">
                  <a:solidFill>
                    <a:srgbClr val="1C1C1C"/>
                  </a:solidFill>
                  <a:latin typeface="黑体" pitchFamily="2" charset="-122"/>
                  <a:ea typeface="黑体" pitchFamily="2" charset="-122"/>
                </a:rPr>
                <a:t>或</a:t>
              </a:r>
            </a:p>
          </p:txBody>
        </p:sp>
        <p:graphicFrame>
          <p:nvGraphicFramePr>
            <p:cNvPr id="80910" name="Object 14"/>
            <p:cNvGraphicFramePr>
              <a:graphicFrameLocks noChangeAspect="1"/>
            </p:cNvGraphicFramePr>
            <p:nvPr/>
          </p:nvGraphicFramePr>
          <p:xfrm>
            <a:off x="1008" y="1530"/>
            <a:ext cx="3120" cy="630"/>
          </p:xfrm>
          <a:graphic>
            <a:graphicData uri="http://schemas.openxmlformats.org/presentationml/2006/ole">
              <p:oleObj spid="_x0000_s50294" name="Equation" r:id="rId8" imgW="1828800" imgH="368300" progId="Equation.3">
                <p:embed/>
              </p:oleObj>
            </a:graphicData>
          </a:graphic>
        </p:graphicFrame>
      </p:grpSp>
      <p:graphicFrame>
        <p:nvGraphicFramePr>
          <p:cNvPr id="80911" name="Object 15"/>
          <p:cNvGraphicFramePr>
            <a:graphicFrameLocks noChangeAspect="1"/>
          </p:cNvGraphicFramePr>
          <p:nvPr>
            <p:extLst>
              <p:ext uri="{D42A27DB-BD31-4B8C-83A1-F6EECF244321}">
                <p14:modId xmlns:p14="http://schemas.microsoft.com/office/powerpoint/2010/main" xmlns="" val="4284245548"/>
              </p:ext>
            </p:extLst>
          </p:nvPr>
        </p:nvGraphicFramePr>
        <p:xfrm>
          <a:off x="6400800" y="2886918"/>
          <a:ext cx="1746250" cy="1187450"/>
        </p:xfrm>
        <a:graphic>
          <a:graphicData uri="http://schemas.openxmlformats.org/presentationml/2006/ole">
            <p:oleObj spid="_x0000_s50295" name="Equation" r:id="rId9" imgW="634725" imgH="431613" progId="Equation.3">
              <p:embed/>
            </p:oleObj>
          </a:graphicData>
        </a:graphic>
      </p:graphicFrame>
      <p:grpSp>
        <p:nvGrpSpPr>
          <p:cNvPr id="6" name="Group 16"/>
          <p:cNvGrpSpPr>
            <a:grpSpLocks/>
          </p:cNvGrpSpPr>
          <p:nvPr/>
        </p:nvGrpSpPr>
        <p:grpSpPr bwMode="auto">
          <a:xfrm>
            <a:off x="533400" y="4410918"/>
            <a:ext cx="3282950" cy="2254250"/>
            <a:chOff x="336" y="2372"/>
            <a:chExt cx="2068" cy="1420"/>
          </a:xfrm>
        </p:grpSpPr>
        <p:graphicFrame>
          <p:nvGraphicFramePr>
            <p:cNvPr id="80913" name="Object 17"/>
            <p:cNvGraphicFramePr>
              <a:graphicFrameLocks noChangeAspect="1"/>
            </p:cNvGraphicFramePr>
            <p:nvPr/>
          </p:nvGraphicFramePr>
          <p:xfrm>
            <a:off x="576" y="2372"/>
            <a:ext cx="1828" cy="749"/>
          </p:xfrm>
          <a:graphic>
            <a:graphicData uri="http://schemas.openxmlformats.org/presentationml/2006/ole">
              <p:oleObj spid="_x0000_s50296" name="Equation" r:id="rId10" imgW="977900" imgH="431800" progId="Equation.3">
                <p:embed/>
              </p:oleObj>
            </a:graphicData>
          </a:graphic>
        </p:graphicFrame>
        <p:graphicFrame>
          <p:nvGraphicFramePr>
            <p:cNvPr id="80914" name="Object 18"/>
            <p:cNvGraphicFramePr>
              <a:graphicFrameLocks noChangeAspect="1"/>
            </p:cNvGraphicFramePr>
            <p:nvPr/>
          </p:nvGraphicFramePr>
          <p:xfrm>
            <a:off x="576" y="3044"/>
            <a:ext cx="1738" cy="748"/>
          </p:xfrm>
          <a:graphic>
            <a:graphicData uri="http://schemas.openxmlformats.org/presentationml/2006/ole">
              <p:oleObj spid="_x0000_s50297" name="Equation" r:id="rId11" imgW="1002865" imgH="431613" progId="Equation.3">
                <p:embed/>
              </p:oleObj>
            </a:graphicData>
          </a:graphic>
        </p:graphicFrame>
        <p:sp>
          <p:nvSpPr>
            <p:cNvPr id="80915" name="AutoShape 19"/>
            <p:cNvSpPr>
              <a:spLocks/>
            </p:cNvSpPr>
            <p:nvPr/>
          </p:nvSpPr>
          <p:spPr bwMode="auto">
            <a:xfrm>
              <a:off x="336" y="2612"/>
              <a:ext cx="144" cy="912"/>
            </a:xfrm>
            <a:prstGeom prst="leftBrace">
              <a:avLst>
                <a:gd name="adj1" fmla="val 52778"/>
                <a:gd name="adj2" fmla="val 50000"/>
              </a:avLst>
            </a:prstGeom>
            <a:noFill/>
            <a:ln w="28575">
              <a:solidFill>
                <a:srgbClr val="FF0000"/>
              </a:solidFill>
              <a:round/>
              <a:headEnd/>
              <a:tailEnd/>
            </a:ln>
            <a:effectLst/>
          </p:spPr>
          <p:txBody>
            <a:bodyPr wrap="none" anchor="ctr"/>
            <a:lstStyle/>
            <a:p>
              <a:endParaRPr lang="zh-CN" altLang="en-US"/>
            </a:p>
          </p:txBody>
        </p:sp>
      </p:grpSp>
      <p:grpSp>
        <p:nvGrpSpPr>
          <p:cNvPr id="7" name="Group 20"/>
          <p:cNvGrpSpPr>
            <a:grpSpLocks/>
          </p:cNvGrpSpPr>
          <p:nvPr/>
        </p:nvGrpSpPr>
        <p:grpSpPr bwMode="auto">
          <a:xfrm>
            <a:off x="4114800" y="4074368"/>
            <a:ext cx="4572000" cy="2667000"/>
            <a:chOff x="2592" y="2304"/>
            <a:chExt cx="2976" cy="1728"/>
          </a:xfrm>
        </p:grpSpPr>
        <p:sp>
          <p:nvSpPr>
            <p:cNvPr id="80917" name="Rectangle 21"/>
            <p:cNvSpPr>
              <a:spLocks noChangeArrowheads="1"/>
            </p:cNvSpPr>
            <p:nvPr/>
          </p:nvSpPr>
          <p:spPr bwMode="auto">
            <a:xfrm>
              <a:off x="2592" y="2304"/>
              <a:ext cx="2976" cy="1728"/>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80918" name="Line 22"/>
            <p:cNvSpPr>
              <a:spLocks noChangeShapeType="1"/>
            </p:cNvSpPr>
            <p:nvPr/>
          </p:nvSpPr>
          <p:spPr bwMode="auto">
            <a:xfrm>
              <a:off x="2976" y="3696"/>
              <a:ext cx="2160" cy="0"/>
            </a:xfrm>
            <a:prstGeom prst="line">
              <a:avLst/>
            </a:prstGeom>
            <a:noFill/>
            <a:ln w="12700">
              <a:solidFill>
                <a:schemeClr val="tx1"/>
              </a:solidFill>
              <a:round/>
              <a:headEnd/>
              <a:tailEnd type="triangle" w="sm" len="lg"/>
            </a:ln>
            <a:effectLst/>
          </p:spPr>
          <p:txBody>
            <a:bodyPr wrap="none" anchor="ctr"/>
            <a:lstStyle/>
            <a:p>
              <a:endParaRPr lang="zh-CN" altLang="en-US"/>
            </a:p>
          </p:txBody>
        </p:sp>
        <p:sp>
          <p:nvSpPr>
            <p:cNvPr id="80919" name="Line 23"/>
            <p:cNvSpPr>
              <a:spLocks noChangeShapeType="1"/>
            </p:cNvSpPr>
            <p:nvPr/>
          </p:nvSpPr>
          <p:spPr bwMode="auto">
            <a:xfrm flipV="1">
              <a:off x="3600" y="2400"/>
              <a:ext cx="0" cy="1296"/>
            </a:xfrm>
            <a:prstGeom prst="line">
              <a:avLst/>
            </a:prstGeom>
            <a:noFill/>
            <a:ln w="12700">
              <a:solidFill>
                <a:schemeClr val="tx1"/>
              </a:solidFill>
              <a:round/>
              <a:headEnd/>
              <a:tailEnd type="triangle" w="sm" len="lg"/>
            </a:ln>
            <a:effectLst/>
          </p:spPr>
          <p:txBody>
            <a:bodyPr wrap="none" anchor="ctr"/>
            <a:lstStyle/>
            <a:p>
              <a:endParaRPr lang="zh-CN" altLang="en-US"/>
            </a:p>
          </p:txBody>
        </p:sp>
        <p:sp>
          <p:nvSpPr>
            <p:cNvPr id="80920" name="Line 24"/>
            <p:cNvSpPr>
              <a:spLocks noChangeShapeType="1"/>
            </p:cNvSpPr>
            <p:nvPr/>
          </p:nvSpPr>
          <p:spPr bwMode="auto">
            <a:xfrm>
              <a:off x="3600" y="2928"/>
              <a:ext cx="528" cy="0"/>
            </a:xfrm>
            <a:prstGeom prst="line">
              <a:avLst/>
            </a:prstGeom>
            <a:noFill/>
            <a:ln w="38100">
              <a:solidFill>
                <a:srgbClr val="FF3300"/>
              </a:solidFill>
              <a:round/>
              <a:headEnd/>
              <a:tailEnd/>
            </a:ln>
            <a:effectLst/>
          </p:spPr>
          <p:txBody>
            <a:bodyPr wrap="none" anchor="ctr"/>
            <a:lstStyle/>
            <a:p>
              <a:endParaRPr lang="zh-CN" altLang="en-US"/>
            </a:p>
          </p:txBody>
        </p:sp>
        <p:sp>
          <p:nvSpPr>
            <p:cNvPr id="80921" name="Line 25"/>
            <p:cNvSpPr>
              <a:spLocks noChangeShapeType="1"/>
            </p:cNvSpPr>
            <p:nvPr/>
          </p:nvSpPr>
          <p:spPr bwMode="auto">
            <a:xfrm>
              <a:off x="4128" y="2928"/>
              <a:ext cx="0" cy="768"/>
            </a:xfrm>
            <a:prstGeom prst="line">
              <a:avLst/>
            </a:prstGeom>
            <a:noFill/>
            <a:ln w="28575">
              <a:solidFill>
                <a:schemeClr val="tx1"/>
              </a:solidFill>
              <a:prstDash val="dash"/>
              <a:round/>
              <a:headEnd/>
              <a:tailEnd/>
            </a:ln>
            <a:effectLst/>
          </p:spPr>
          <p:txBody>
            <a:bodyPr wrap="none" anchor="ctr"/>
            <a:lstStyle/>
            <a:p>
              <a:endParaRPr lang="zh-CN" altLang="en-US"/>
            </a:p>
          </p:txBody>
        </p:sp>
        <p:graphicFrame>
          <p:nvGraphicFramePr>
            <p:cNvPr id="80922" name="Object 26"/>
            <p:cNvGraphicFramePr>
              <a:graphicFrameLocks noChangeAspect="1"/>
            </p:cNvGraphicFramePr>
            <p:nvPr/>
          </p:nvGraphicFramePr>
          <p:xfrm>
            <a:off x="2736" y="2621"/>
            <a:ext cx="877" cy="691"/>
          </p:xfrm>
          <a:graphic>
            <a:graphicData uri="http://schemas.openxmlformats.org/presentationml/2006/ole">
              <p:oleObj spid="_x0000_s50298" name="Equation" r:id="rId12" imgW="545863" imgH="431613" progId="Equation.3">
                <p:embed/>
              </p:oleObj>
            </a:graphicData>
          </a:graphic>
        </p:graphicFrame>
        <p:graphicFrame>
          <p:nvGraphicFramePr>
            <p:cNvPr id="80923" name="Object 27"/>
            <p:cNvGraphicFramePr>
              <a:graphicFrameLocks noChangeAspect="1"/>
            </p:cNvGraphicFramePr>
            <p:nvPr/>
          </p:nvGraphicFramePr>
          <p:xfrm>
            <a:off x="4032" y="3744"/>
            <a:ext cx="226" cy="240"/>
          </p:xfrm>
          <a:graphic>
            <a:graphicData uri="http://schemas.openxmlformats.org/presentationml/2006/ole">
              <p:oleObj spid="_x0000_s50299" name="Equation" r:id="rId13" imgW="215806" imgH="228501" progId="Equation.3">
                <p:embed/>
              </p:oleObj>
            </a:graphicData>
          </a:graphic>
        </p:graphicFrame>
        <p:graphicFrame>
          <p:nvGraphicFramePr>
            <p:cNvPr id="80924" name="Object 28"/>
            <p:cNvGraphicFramePr>
              <a:graphicFrameLocks noChangeAspect="1"/>
            </p:cNvGraphicFramePr>
            <p:nvPr/>
          </p:nvGraphicFramePr>
          <p:xfrm>
            <a:off x="4992" y="3696"/>
            <a:ext cx="246" cy="288"/>
          </p:xfrm>
          <a:graphic>
            <a:graphicData uri="http://schemas.openxmlformats.org/presentationml/2006/ole">
              <p:oleObj spid="_x0000_s50300" name="Equation" r:id="rId14" imgW="152202" imgH="177569" progId="Equation.3">
                <p:embed/>
              </p:oleObj>
            </a:graphicData>
          </a:graphic>
        </p:graphicFrame>
        <p:graphicFrame>
          <p:nvGraphicFramePr>
            <p:cNvPr id="80925" name="Object 29"/>
            <p:cNvGraphicFramePr>
              <a:graphicFrameLocks noChangeAspect="1"/>
            </p:cNvGraphicFramePr>
            <p:nvPr/>
          </p:nvGraphicFramePr>
          <p:xfrm>
            <a:off x="3456" y="3696"/>
            <a:ext cx="249" cy="288"/>
          </p:xfrm>
          <a:graphic>
            <a:graphicData uri="http://schemas.openxmlformats.org/presentationml/2006/ole">
              <p:oleObj spid="_x0000_s50301" name="Equation" r:id="rId15" imgW="164957" imgH="190335" progId="Equation.3">
                <p:embed/>
              </p:oleObj>
            </a:graphicData>
          </a:graphic>
        </p:graphicFrame>
        <p:graphicFrame>
          <p:nvGraphicFramePr>
            <p:cNvPr id="80926" name="Object 30"/>
            <p:cNvGraphicFramePr>
              <a:graphicFrameLocks noChangeAspect="1"/>
            </p:cNvGraphicFramePr>
            <p:nvPr/>
          </p:nvGraphicFramePr>
          <p:xfrm>
            <a:off x="3648" y="2448"/>
            <a:ext cx="222" cy="248"/>
          </p:xfrm>
          <a:graphic>
            <a:graphicData uri="http://schemas.openxmlformats.org/presentationml/2006/ole">
              <p:oleObj spid="_x0000_s50302" name="Equation" r:id="rId16" imgW="215713" imgH="241091" progId="Equation.3">
                <p:embed/>
              </p:oleObj>
            </a:graphicData>
          </a:graphic>
        </p:graphicFrame>
        <p:sp>
          <p:nvSpPr>
            <p:cNvPr id="80927" name="Freeform 31"/>
            <p:cNvSpPr>
              <a:spLocks/>
            </p:cNvSpPr>
            <p:nvPr/>
          </p:nvSpPr>
          <p:spPr bwMode="auto">
            <a:xfrm>
              <a:off x="4128" y="2928"/>
              <a:ext cx="912" cy="624"/>
            </a:xfrm>
            <a:custGeom>
              <a:avLst/>
              <a:gdLst/>
              <a:ahLst/>
              <a:cxnLst>
                <a:cxn ang="0">
                  <a:pos x="0" y="0"/>
                </a:cxn>
                <a:cxn ang="0">
                  <a:pos x="372" y="392"/>
                </a:cxn>
                <a:cxn ang="0">
                  <a:pos x="912" y="624"/>
                </a:cxn>
              </a:cxnLst>
              <a:rect l="0" t="0" r="r" b="b"/>
              <a:pathLst>
                <a:path w="912" h="624">
                  <a:moveTo>
                    <a:pt x="0" y="0"/>
                  </a:moveTo>
                  <a:cubicBezTo>
                    <a:pt x="62" y="65"/>
                    <a:pt x="220" y="288"/>
                    <a:pt x="372" y="392"/>
                  </a:cubicBezTo>
                  <a:cubicBezTo>
                    <a:pt x="524" y="496"/>
                    <a:pt x="800" y="576"/>
                    <a:pt x="912" y="624"/>
                  </a:cubicBezTo>
                </a:path>
              </a:pathLst>
            </a:custGeom>
            <a:noFill/>
            <a:ln w="38100" cap="flat" cmpd="sng">
              <a:solidFill>
                <a:srgbClr val="FF0000"/>
              </a:solidFill>
              <a:prstDash val="solid"/>
              <a:round/>
              <a:headEnd/>
              <a:tailEnd/>
            </a:ln>
            <a:effectLst/>
          </p:spPr>
          <p:txBody>
            <a:bodyPr wrap="none"/>
            <a:lstStyle/>
            <a:p>
              <a:endParaRPr lang="zh-CN" altLang="en-US"/>
            </a:p>
          </p:txBody>
        </p:sp>
        <p:graphicFrame>
          <p:nvGraphicFramePr>
            <p:cNvPr id="80928" name="Object 32"/>
            <p:cNvGraphicFramePr>
              <a:graphicFrameLocks noChangeAspect="1"/>
            </p:cNvGraphicFramePr>
            <p:nvPr/>
          </p:nvGraphicFramePr>
          <p:xfrm>
            <a:off x="4522" y="2707"/>
            <a:ext cx="902" cy="749"/>
          </p:xfrm>
          <a:graphic>
            <a:graphicData uri="http://schemas.openxmlformats.org/presentationml/2006/ole">
              <p:oleObj spid="_x0000_s50303" name="Equation" r:id="rId17" imgW="482391" imgH="431613" progId="Equation.3">
                <p:embed/>
              </p:oleObj>
            </a:graphicData>
          </a:graphic>
        </p:graphicFrame>
      </p:grpSp>
      <p:sp>
        <p:nvSpPr>
          <p:cNvPr id="80929" name="Rectangle 33"/>
          <p:cNvSpPr>
            <a:spLocks noChangeArrowheads="1"/>
          </p:cNvSpPr>
          <p:nvPr/>
        </p:nvSpPr>
        <p:spPr bwMode="auto">
          <a:xfrm>
            <a:off x="533400" y="893663"/>
            <a:ext cx="5943600" cy="519113"/>
          </a:xfrm>
          <a:prstGeom prst="rect">
            <a:avLst/>
          </a:prstGeom>
          <a:noFill/>
          <a:ln w="9525">
            <a:noFill/>
            <a:miter lim="800000"/>
            <a:headEnd/>
            <a:tailEnd/>
          </a:ln>
          <a:effectLst/>
        </p:spPr>
        <p:txBody>
          <a:bodyPr>
            <a:spAutoFit/>
          </a:bodyPr>
          <a:lstStyle/>
          <a:p>
            <a:pPr>
              <a:spcBef>
                <a:spcPct val="50000"/>
              </a:spcBef>
            </a:pPr>
            <a:r>
              <a:rPr lang="zh-CN" altLang="en-US" sz="2800" dirty="0">
                <a:solidFill>
                  <a:srgbClr val="FF0000"/>
                </a:solidFill>
                <a:latin typeface="黑体" pitchFamily="2" charset="-122"/>
                <a:ea typeface="黑体" pitchFamily="2" charset="-122"/>
              </a:rPr>
              <a:t>求</a:t>
            </a:r>
            <a:r>
              <a:rPr lang="zh-CN" altLang="en-US" sz="2800" dirty="0">
                <a:solidFill>
                  <a:srgbClr val="1C1C1C"/>
                </a:solidFill>
                <a:latin typeface="黑体" pitchFamily="2" charset="-122"/>
                <a:ea typeface="黑体" pitchFamily="2" charset="-122"/>
              </a:rPr>
              <a:t>：</a:t>
            </a:r>
            <a:r>
              <a:rPr lang="zh-CN" altLang="en-US" sz="2800" dirty="0">
                <a:solidFill>
                  <a:srgbClr val="FF0000"/>
                </a:solidFill>
                <a:latin typeface="黑体" pitchFamily="2" charset="-122"/>
                <a:ea typeface="黑体" pitchFamily="2" charset="-122"/>
              </a:rPr>
              <a:t>（</a:t>
            </a:r>
            <a:r>
              <a:rPr lang="en-US" altLang="zh-CN" sz="2800" dirty="0">
                <a:solidFill>
                  <a:srgbClr val="FF0000"/>
                </a:solidFill>
                <a:latin typeface="黑体" pitchFamily="2" charset="-122"/>
                <a:ea typeface="黑体" pitchFamily="2" charset="-122"/>
              </a:rPr>
              <a:t>4</a:t>
            </a:r>
            <a:r>
              <a:rPr lang="zh-CN" altLang="en-US" sz="2800" dirty="0">
                <a:solidFill>
                  <a:srgbClr val="FF0000"/>
                </a:solidFill>
                <a:latin typeface="黑体" pitchFamily="2" charset="-122"/>
                <a:ea typeface="黑体" pitchFamily="2" charset="-122"/>
              </a:rPr>
              <a:t>）</a:t>
            </a:r>
            <a:r>
              <a:rPr lang="zh-CN" altLang="en-US" sz="2800" dirty="0">
                <a:solidFill>
                  <a:srgbClr val="1C1C1C"/>
                </a:solidFill>
                <a:latin typeface="黑体" pitchFamily="2" charset="-122"/>
                <a:ea typeface="黑体" pitchFamily="2" charset="-122"/>
              </a:rPr>
              <a:t>球壳内任意点的电势</a:t>
            </a:r>
            <a:r>
              <a:rPr lang="en-US" altLang="zh-CN" sz="2800" dirty="0">
                <a:solidFill>
                  <a:srgbClr val="1C1C1C"/>
                </a:solidFill>
                <a:latin typeface="黑体" pitchFamily="2" charset="-122"/>
                <a:ea typeface="黑体" pitchFamily="2" charset="-122"/>
              </a:rPr>
              <a:t>.</a:t>
            </a:r>
          </a:p>
        </p:txBody>
      </p:sp>
      <p:sp>
        <p:nvSpPr>
          <p:cNvPr id="34" name="Text Box 11"/>
          <p:cNvSpPr txBox="1">
            <a:spLocks noChangeArrowheads="1"/>
          </p:cNvSpPr>
          <p:nvPr/>
        </p:nvSpPr>
        <p:spPr bwMode="auto">
          <a:xfrm>
            <a:off x="539552" y="179929"/>
            <a:ext cx="4419600" cy="584775"/>
          </a:xfrm>
          <a:prstGeom prst="rect">
            <a:avLst/>
          </a:prstGeom>
          <a:noFill/>
          <a:ln w="9525">
            <a:noFill/>
            <a:miter lim="800000"/>
            <a:headEnd/>
            <a:tailEnd/>
          </a:ln>
          <a:effectLst/>
        </p:spPr>
        <p:txBody>
          <a:bodyPr>
            <a:spAutoFit/>
          </a:bodyPr>
          <a:lstStyle/>
          <a:p>
            <a:pPr>
              <a:spcBef>
                <a:spcPct val="50000"/>
              </a:spcBef>
            </a:pPr>
            <a:r>
              <a:rPr kumimoji="1" lang="en-US" altLang="zh-CN" sz="2800" dirty="0">
                <a:solidFill>
                  <a:srgbClr val="0070C0"/>
                </a:solidFill>
                <a:latin typeface="黑体" pitchFamily="2" charset="-122"/>
                <a:ea typeface="黑体" pitchFamily="2" charset="-122"/>
              </a:rPr>
              <a:t> </a:t>
            </a:r>
            <a:r>
              <a:rPr kumimoji="1" lang="zh-CN" altLang="en-US" sz="3200" b="1" dirty="0" smtClean="0">
                <a:solidFill>
                  <a:srgbClr val="00B050"/>
                </a:solidFill>
                <a:latin typeface="黑体" pitchFamily="2" charset="-122"/>
                <a:ea typeface="黑体" pitchFamily="2" charset="-122"/>
              </a:rPr>
              <a:t>三 电势的</a:t>
            </a:r>
            <a:r>
              <a:rPr kumimoji="1" lang="zh-CN" altLang="en-US" sz="3200" b="1" dirty="0">
                <a:solidFill>
                  <a:srgbClr val="00B050"/>
                </a:solidFill>
                <a:latin typeface="黑体" pitchFamily="2" charset="-122"/>
                <a:ea typeface="黑体" pitchFamily="2" charset="-122"/>
              </a:rPr>
              <a:t>计算</a:t>
            </a:r>
          </a:p>
        </p:txBody>
      </p:sp>
    </p:spTree>
    <p:extLst>
      <p:ext uri="{BB962C8B-B14F-4D97-AF65-F5344CB8AC3E}">
        <p14:creationId xmlns:p14="http://schemas.microsoft.com/office/powerpoint/2010/main" xmlns="" val="408322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0898"/>
                                        </p:tgtEl>
                                        <p:attrNameLst>
                                          <p:attrName>style.visibility</p:attrName>
                                        </p:attrNameLst>
                                      </p:cBhvr>
                                      <p:to>
                                        <p:strVal val="visible"/>
                                      </p:to>
                                    </p:set>
                                    <p:animEffect transition="in" filter="blinds(horizontal)">
                                      <p:cBhvr>
                                        <p:cTn id="17" dur="500"/>
                                        <p:tgtEl>
                                          <p:spTgt spid="8089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80911"/>
                                        </p:tgtEl>
                                        <p:attrNameLst>
                                          <p:attrName>style.visibility</p:attrName>
                                        </p:attrNameLst>
                                      </p:cBhvr>
                                      <p:to>
                                        <p:strVal val="visible"/>
                                      </p:to>
                                    </p:set>
                                    <p:animEffect transition="in" filter="blinds(vertical)">
                                      <p:cBhvr>
                                        <p:cTn id="27" dur="500"/>
                                        <p:tgtEl>
                                          <p:spTgt spid="809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ox(out)">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80" y="980728"/>
            <a:ext cx="9134219" cy="523220"/>
          </a:xfrm>
          <a:prstGeom prst="rect">
            <a:avLst/>
          </a:prstGeom>
        </p:spPr>
        <p:txBody>
          <a:bodyPr wrap="square">
            <a:spAutoFit/>
          </a:bodyPr>
          <a:lstStyle/>
          <a:p>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5.5.3</a:t>
            </a:r>
            <a:r>
              <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如</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图所</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示，计算电偶极子附近电场中点</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P</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的电势。</a:t>
            </a:r>
          </a:p>
        </p:txBody>
      </p:sp>
      <p:sp>
        <p:nvSpPr>
          <p:cNvPr id="3" name="Text Box 11"/>
          <p:cNvSpPr txBox="1">
            <a:spLocks noChangeArrowheads="1"/>
          </p:cNvSpPr>
          <p:nvPr/>
        </p:nvSpPr>
        <p:spPr bwMode="auto">
          <a:xfrm>
            <a:off x="539552" y="179929"/>
            <a:ext cx="4419600" cy="584775"/>
          </a:xfrm>
          <a:prstGeom prst="rect">
            <a:avLst/>
          </a:prstGeom>
          <a:noFill/>
          <a:ln w="9525">
            <a:noFill/>
            <a:miter lim="800000"/>
            <a:headEnd/>
            <a:tailEnd/>
          </a:ln>
          <a:effectLst/>
        </p:spPr>
        <p:txBody>
          <a:bodyPr>
            <a:spAutoFit/>
          </a:bodyPr>
          <a:lstStyle/>
          <a:p>
            <a:pPr>
              <a:spcBef>
                <a:spcPct val="50000"/>
              </a:spcBef>
            </a:pPr>
            <a:r>
              <a:rPr kumimoji="1" lang="en-US" altLang="zh-CN" sz="2800" dirty="0">
                <a:solidFill>
                  <a:srgbClr val="0070C0"/>
                </a:solidFill>
                <a:latin typeface="黑体" pitchFamily="2" charset="-122"/>
                <a:ea typeface="黑体" pitchFamily="2" charset="-122"/>
              </a:rPr>
              <a:t> </a:t>
            </a:r>
            <a:r>
              <a:rPr kumimoji="1" lang="zh-CN" altLang="en-US" sz="3200" b="1" dirty="0" smtClean="0">
                <a:solidFill>
                  <a:srgbClr val="00B050"/>
                </a:solidFill>
                <a:latin typeface="黑体" pitchFamily="2" charset="-122"/>
                <a:ea typeface="黑体" pitchFamily="2" charset="-122"/>
              </a:rPr>
              <a:t>三 电势的</a:t>
            </a:r>
            <a:r>
              <a:rPr kumimoji="1" lang="zh-CN" altLang="en-US" sz="3200" b="1" dirty="0">
                <a:solidFill>
                  <a:srgbClr val="00B050"/>
                </a:solidFill>
                <a:latin typeface="黑体" pitchFamily="2" charset="-122"/>
                <a:ea typeface="黑体" pitchFamily="2" charset="-122"/>
              </a:rPr>
              <a:t>计算</a:t>
            </a:r>
          </a:p>
        </p:txBody>
      </p:sp>
      <p:pic>
        <p:nvPicPr>
          <p:cNvPr id="100354" name="Picture 2" descr="C:\Users\zhangru\Desktop\新教材ppt\上册整合后的图片\5.5.9.t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5496" y="1556792"/>
            <a:ext cx="2117576" cy="375617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矩形 3"/>
          <p:cNvSpPr/>
          <p:nvPr/>
        </p:nvSpPr>
        <p:spPr>
          <a:xfrm>
            <a:off x="2285999" y="1628800"/>
            <a:ext cx="6857999" cy="954107"/>
          </a:xfrm>
          <a:prstGeom prst="rect">
            <a:avLst/>
          </a:prstGeom>
        </p:spPr>
        <p:txBody>
          <a:bodyPr wrap="square">
            <a:spAutoFit/>
          </a:bodyPr>
          <a:lstStyle/>
          <a:p>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解：</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以无穷远处电势为</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0</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，由电势叠加原理，</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P</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点电势为：</a:t>
            </a:r>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xmlns="" val="2471588311"/>
              </p:ext>
            </p:extLst>
          </p:nvPr>
        </p:nvGraphicFramePr>
        <p:xfrm>
          <a:off x="3019425" y="2555875"/>
          <a:ext cx="5265738" cy="1858963"/>
        </p:xfrm>
        <a:graphic>
          <a:graphicData uri="http://schemas.openxmlformats.org/presentationml/2006/ole">
            <p:oleObj spid="_x0000_s51218" name="Equation" r:id="rId4" imgW="2184400" imgH="774700" progId="Equation.DSMT4">
              <p:embed/>
            </p:oleObj>
          </a:graphicData>
        </a:graphic>
      </p:graphicFrame>
      <p:sp>
        <p:nvSpPr>
          <p:cNvPr id="7" name="矩形 6"/>
          <p:cNvSpPr/>
          <p:nvPr/>
        </p:nvSpPr>
        <p:spPr>
          <a:xfrm>
            <a:off x="2339752" y="4635133"/>
            <a:ext cx="6394646" cy="954107"/>
          </a:xfrm>
          <a:prstGeom prst="rect">
            <a:avLst/>
          </a:prstGeom>
        </p:spPr>
        <p:txBody>
          <a:bodyPr wrap="square">
            <a:spAutoFit/>
          </a:bodyPr>
          <a:lstStyle/>
          <a:p>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若</a:t>
            </a:r>
            <a:r>
              <a:rPr lang="en-US" altLang="zh-CN" sz="2800" i="1" dirty="0" smtClean="0">
                <a:latin typeface="Times New Roman" panose="02020603050405020304" pitchFamily="18" charset="0"/>
                <a:ea typeface="黑体" panose="02010609060101010101" pitchFamily="49" charset="-122"/>
                <a:cs typeface="Times New Roman" panose="02020603050405020304" pitchFamily="18" charset="0"/>
              </a:rPr>
              <a:t>r</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&gt;&gt;</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l</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，此时</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有：</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i="1" dirty="0" err="1">
                <a:latin typeface="Times New Roman" panose="02020603050405020304" pitchFamily="18" charset="0"/>
                <a:ea typeface="黑体" panose="02010609060101010101" pitchFamily="49" charset="-122"/>
                <a:cs typeface="Times New Roman" panose="02020603050405020304" pitchFamily="18" charset="0"/>
              </a:rPr>
              <a:t>r</a:t>
            </a:r>
            <a:r>
              <a:rPr lang="en-US" altLang="zh-CN" sz="2800" dirty="0" err="1">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i="1" dirty="0" err="1">
                <a:latin typeface="Times New Roman" panose="02020603050405020304" pitchFamily="18" charset="0"/>
                <a:ea typeface="黑体" panose="02010609060101010101" pitchFamily="49" charset="-122"/>
                <a:cs typeface="Times New Roman" panose="02020603050405020304" pitchFamily="18" charset="0"/>
              </a:rPr>
              <a:t>l</a:t>
            </a:r>
            <a:r>
              <a:rPr lang="en-US" altLang="zh-CN" sz="2800" dirty="0" err="1">
                <a:latin typeface="Times New Roman" panose="02020603050405020304" pitchFamily="18" charset="0"/>
                <a:ea typeface="黑体" panose="02010609060101010101" pitchFamily="49" charset="-122"/>
                <a:cs typeface="Times New Roman" panose="02020603050405020304" pitchFamily="18" charset="0"/>
              </a:rPr>
              <a:t>cos</a:t>
            </a:r>
            <a:r>
              <a:rPr lang="en-US" altLang="zh-CN" sz="2800" i="1" dirty="0" err="1">
                <a:latin typeface="Times New Roman" panose="02020603050405020304" pitchFamily="18" charset="0"/>
                <a:ea typeface="黑体" panose="02010609060101010101" pitchFamily="49" charset="-122"/>
                <a:cs typeface="Times New Roman" panose="02020603050405020304" pitchFamily="18" charset="0"/>
              </a:rPr>
              <a:t>θ</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。考虑到</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r</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&gt;&gt;∆</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r</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，上式可化简为：</a:t>
            </a:r>
          </a:p>
        </p:txBody>
      </p:sp>
      <p:sp>
        <p:nvSpPr>
          <p:cNvPr id="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xmlns="" val="2470977834"/>
              </p:ext>
            </p:extLst>
          </p:nvPr>
        </p:nvGraphicFramePr>
        <p:xfrm>
          <a:off x="1475656" y="5782132"/>
          <a:ext cx="4176464" cy="887228"/>
        </p:xfrm>
        <a:graphic>
          <a:graphicData uri="http://schemas.openxmlformats.org/presentationml/2006/ole">
            <p:oleObj spid="_x0000_s51219" r:id="rId5" imgW="1841500" imgH="393700" progId="Equation.DSMT4">
              <p:embed/>
            </p:oleObj>
          </a:graphicData>
        </a:graphic>
      </p:graphicFrame>
      <p:sp>
        <p:nvSpPr>
          <p:cNvPr id="10" name="矩形 9"/>
          <p:cNvSpPr/>
          <p:nvPr/>
        </p:nvSpPr>
        <p:spPr>
          <a:xfrm>
            <a:off x="5436096" y="5926148"/>
            <a:ext cx="3340979" cy="523220"/>
          </a:xfrm>
          <a:prstGeom prst="rect">
            <a:avLst/>
          </a:prstGeom>
        </p:spPr>
        <p:txBody>
          <a:bodyPr wrap="none">
            <a:spAutoFit/>
          </a:bodyPr>
          <a:lstStyle/>
          <a:p>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（电偶极子，</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r</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&gt;&gt;</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l</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xmlns="" val="416615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586680" y="1988840"/>
            <a:ext cx="8305800" cy="3429000"/>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grpSp>
        <p:nvGrpSpPr>
          <p:cNvPr id="2" name="Group 3"/>
          <p:cNvGrpSpPr>
            <a:grpSpLocks/>
          </p:cNvGrpSpPr>
          <p:nvPr/>
        </p:nvGrpSpPr>
        <p:grpSpPr bwMode="auto">
          <a:xfrm>
            <a:off x="3863280" y="4089103"/>
            <a:ext cx="3571875" cy="1252537"/>
            <a:chOff x="2355" y="2379"/>
            <a:chExt cx="2250" cy="789"/>
          </a:xfrm>
        </p:grpSpPr>
        <p:sp>
          <p:nvSpPr>
            <p:cNvPr id="74756" name="Rectangle 4"/>
            <p:cNvSpPr>
              <a:spLocks noChangeArrowheads="1"/>
            </p:cNvSpPr>
            <p:nvPr/>
          </p:nvSpPr>
          <p:spPr bwMode="auto">
            <a:xfrm>
              <a:off x="3936" y="2379"/>
              <a:ext cx="664" cy="768"/>
            </a:xfrm>
            <a:prstGeom prst="rect">
              <a:avLst/>
            </a:prstGeom>
            <a:noFill/>
            <a:ln w="19050">
              <a:solidFill>
                <a:srgbClr val="0000FF"/>
              </a:solidFill>
              <a:prstDash val="dash"/>
              <a:miter lim="800000"/>
              <a:headEnd/>
              <a:tailEnd/>
            </a:ln>
            <a:effectLst/>
          </p:spPr>
          <p:txBody>
            <a:bodyPr wrap="none" anchor="ctr"/>
            <a:lstStyle/>
            <a:p>
              <a:endParaRPr lang="zh-CN" altLang="en-US"/>
            </a:p>
          </p:txBody>
        </p:sp>
        <p:graphicFrame>
          <p:nvGraphicFramePr>
            <p:cNvPr id="74757" name="Object 5"/>
            <p:cNvGraphicFramePr>
              <a:graphicFrameLocks noChangeAspect="1"/>
            </p:cNvGraphicFramePr>
            <p:nvPr/>
          </p:nvGraphicFramePr>
          <p:xfrm>
            <a:off x="2355" y="2427"/>
            <a:ext cx="2250" cy="741"/>
          </p:xfrm>
          <a:graphic>
            <a:graphicData uri="http://schemas.openxmlformats.org/presentationml/2006/ole">
              <p:oleObj spid="_x0000_s52362" name="Equation" r:id="rId3" imgW="1269449" imgH="431613" progId="Equation.3">
                <p:embed/>
              </p:oleObj>
            </a:graphicData>
          </a:graphic>
        </p:graphicFrame>
      </p:grpSp>
      <p:graphicFrame>
        <p:nvGraphicFramePr>
          <p:cNvPr id="74758" name="Object 6"/>
          <p:cNvGraphicFramePr>
            <a:graphicFrameLocks noChangeAspect="1"/>
          </p:cNvGraphicFramePr>
          <p:nvPr>
            <p:extLst>
              <p:ext uri="{D42A27DB-BD31-4B8C-83A1-F6EECF244321}">
                <p14:modId xmlns:p14="http://schemas.microsoft.com/office/powerpoint/2010/main" xmlns="" val="1788229260"/>
              </p:ext>
            </p:extLst>
          </p:nvPr>
        </p:nvGraphicFramePr>
        <p:xfrm>
          <a:off x="107504" y="5450731"/>
          <a:ext cx="5410200" cy="1290637"/>
        </p:xfrm>
        <a:graphic>
          <a:graphicData uri="http://schemas.openxmlformats.org/presentationml/2006/ole">
            <p:oleObj spid="_x0000_s52363" name="Equation" r:id="rId4" imgW="1803400" imgH="431800" progId="Equation.3">
              <p:embed/>
            </p:oleObj>
          </a:graphicData>
        </a:graphic>
      </p:graphicFrame>
      <p:graphicFrame>
        <p:nvGraphicFramePr>
          <p:cNvPr id="74759" name="Object 7"/>
          <p:cNvGraphicFramePr>
            <a:graphicFrameLocks noChangeAspect="1"/>
          </p:cNvGraphicFramePr>
          <p:nvPr>
            <p:extLst>
              <p:ext uri="{D42A27DB-BD31-4B8C-83A1-F6EECF244321}">
                <p14:modId xmlns:p14="http://schemas.microsoft.com/office/powerpoint/2010/main" xmlns="" val="474072285"/>
              </p:ext>
            </p:extLst>
          </p:nvPr>
        </p:nvGraphicFramePr>
        <p:xfrm>
          <a:off x="5530404" y="5422156"/>
          <a:ext cx="3187700" cy="1319212"/>
        </p:xfrm>
        <a:graphic>
          <a:graphicData uri="http://schemas.openxmlformats.org/presentationml/2006/ole">
            <p:oleObj spid="_x0000_s52364" name="Equation" r:id="rId5" imgW="1104900" imgH="457200" progId="Equation.3">
              <p:embed/>
            </p:oleObj>
          </a:graphicData>
        </a:graphic>
      </p:graphicFrame>
      <p:grpSp>
        <p:nvGrpSpPr>
          <p:cNvPr id="3" name="Group 8"/>
          <p:cNvGrpSpPr>
            <a:grpSpLocks/>
          </p:cNvGrpSpPr>
          <p:nvPr/>
        </p:nvGrpSpPr>
        <p:grpSpPr bwMode="auto">
          <a:xfrm>
            <a:off x="1829693" y="2522240"/>
            <a:ext cx="1576387" cy="2667000"/>
            <a:chOff x="1071" y="1392"/>
            <a:chExt cx="993" cy="1680"/>
          </a:xfrm>
        </p:grpSpPr>
        <p:grpSp>
          <p:nvGrpSpPr>
            <p:cNvPr id="4" name="Group 9"/>
            <p:cNvGrpSpPr>
              <a:grpSpLocks/>
            </p:cNvGrpSpPr>
            <p:nvPr/>
          </p:nvGrpSpPr>
          <p:grpSpPr bwMode="auto">
            <a:xfrm>
              <a:off x="1071" y="1392"/>
              <a:ext cx="993" cy="1680"/>
              <a:chOff x="1071" y="1392"/>
              <a:chExt cx="993" cy="1680"/>
            </a:xfrm>
          </p:grpSpPr>
          <p:sp>
            <p:nvSpPr>
              <p:cNvPr id="74762" name="AutoShape 10" descr="宽上对角线"/>
              <p:cNvSpPr>
                <a:spLocks noChangeArrowheads="1"/>
              </p:cNvSpPr>
              <p:nvPr/>
            </p:nvSpPr>
            <p:spPr bwMode="auto">
              <a:xfrm>
                <a:off x="1152" y="1440"/>
                <a:ext cx="864" cy="1536"/>
              </a:xfrm>
              <a:custGeom>
                <a:avLst/>
                <a:gdLst>
                  <a:gd name="G0" fmla="+- 2057 0 0"/>
                  <a:gd name="G1" fmla="+- 21600 0 2057"/>
                  <a:gd name="G2" fmla="+- 21600 0 2057"/>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57" y="10800"/>
                    </a:moveTo>
                    <a:cubicBezTo>
                      <a:pt x="2057" y="15629"/>
                      <a:pt x="5971" y="19543"/>
                      <a:pt x="10800" y="19543"/>
                    </a:cubicBezTo>
                    <a:cubicBezTo>
                      <a:pt x="15629" y="19543"/>
                      <a:pt x="19543" y="15629"/>
                      <a:pt x="19543" y="10800"/>
                    </a:cubicBezTo>
                    <a:cubicBezTo>
                      <a:pt x="19543" y="5971"/>
                      <a:pt x="15629" y="2057"/>
                      <a:pt x="10800" y="2057"/>
                    </a:cubicBezTo>
                    <a:cubicBezTo>
                      <a:pt x="5971" y="2057"/>
                      <a:pt x="2057" y="5971"/>
                      <a:pt x="2057" y="10800"/>
                    </a:cubicBezTo>
                    <a:close/>
                  </a:path>
                </a:pathLst>
              </a:custGeom>
              <a:pattFill prst="wdUpDiag">
                <a:fgClr>
                  <a:schemeClr val="folHlink"/>
                </a:fgClr>
                <a:bgClr>
                  <a:srgbClr val="FFFFFF"/>
                </a:bgClr>
              </a:pattFill>
              <a:ln w="19050">
                <a:solidFill>
                  <a:schemeClr val="tx1"/>
                </a:solidFill>
                <a:round/>
                <a:headEnd/>
                <a:tailEnd/>
              </a:ln>
              <a:effectLst/>
            </p:spPr>
            <p:txBody>
              <a:bodyPr wrap="none" anchor="ctr"/>
              <a:lstStyle/>
              <a:p>
                <a:endParaRPr lang="zh-CN" altLang="en-US"/>
              </a:p>
            </p:txBody>
          </p:sp>
          <p:sp>
            <p:nvSpPr>
              <p:cNvPr id="74763" name="Text Box 11"/>
              <p:cNvSpPr txBox="1">
                <a:spLocks noChangeArrowheads="1"/>
              </p:cNvSpPr>
              <p:nvPr/>
            </p:nvSpPr>
            <p:spPr bwMode="auto">
              <a:xfrm flipH="1">
                <a:off x="1488" y="2784"/>
                <a:ext cx="288"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3300"/>
                    </a:solidFill>
                    <a:latin typeface="Times New Roman" pitchFamily="18" charset="0"/>
                  </a:rPr>
                  <a:t>+</a:t>
                </a:r>
              </a:p>
            </p:txBody>
          </p:sp>
          <p:sp>
            <p:nvSpPr>
              <p:cNvPr id="74764" name="Rectangle 12"/>
              <p:cNvSpPr>
                <a:spLocks noChangeArrowheads="1"/>
              </p:cNvSpPr>
              <p:nvPr/>
            </p:nvSpPr>
            <p:spPr bwMode="auto">
              <a:xfrm>
                <a:off x="1680" y="2640"/>
                <a:ext cx="225" cy="288"/>
              </a:xfrm>
              <a:prstGeom prst="rect">
                <a:avLst/>
              </a:prstGeom>
              <a:noFill/>
              <a:ln w="9525">
                <a:noFill/>
                <a:miter lim="800000"/>
                <a:headEnd/>
                <a:tailEnd/>
              </a:ln>
              <a:effectLst/>
            </p:spPr>
            <p:txBody>
              <a:bodyPr wrap="none">
                <a:spAutoFit/>
              </a:bodyPr>
              <a:lstStyle/>
              <a:p>
                <a:r>
                  <a:rPr kumimoji="1" lang="en-US" altLang="zh-CN" sz="2400" b="1">
                    <a:solidFill>
                      <a:srgbClr val="FF3300"/>
                    </a:solidFill>
                    <a:latin typeface="Times New Roman" pitchFamily="18" charset="0"/>
                  </a:rPr>
                  <a:t>+</a:t>
                </a:r>
              </a:p>
            </p:txBody>
          </p:sp>
          <p:sp>
            <p:nvSpPr>
              <p:cNvPr id="74765" name="Rectangle 13"/>
              <p:cNvSpPr>
                <a:spLocks noChangeArrowheads="1"/>
              </p:cNvSpPr>
              <p:nvPr/>
            </p:nvSpPr>
            <p:spPr bwMode="auto">
              <a:xfrm>
                <a:off x="1791" y="2448"/>
                <a:ext cx="225" cy="288"/>
              </a:xfrm>
              <a:prstGeom prst="rect">
                <a:avLst/>
              </a:prstGeom>
              <a:noFill/>
              <a:ln w="9525">
                <a:noFill/>
                <a:miter lim="800000"/>
                <a:headEnd/>
                <a:tailEnd/>
              </a:ln>
              <a:effectLst/>
            </p:spPr>
            <p:txBody>
              <a:bodyPr wrap="none">
                <a:spAutoFit/>
              </a:bodyPr>
              <a:lstStyle/>
              <a:p>
                <a:r>
                  <a:rPr kumimoji="1" lang="en-US" altLang="zh-CN" sz="2400" b="1">
                    <a:solidFill>
                      <a:srgbClr val="FF3300"/>
                    </a:solidFill>
                    <a:latin typeface="Times New Roman" pitchFamily="18" charset="0"/>
                  </a:rPr>
                  <a:t>+</a:t>
                </a:r>
              </a:p>
            </p:txBody>
          </p:sp>
          <p:sp>
            <p:nvSpPr>
              <p:cNvPr id="74766" name="Rectangle 14"/>
              <p:cNvSpPr>
                <a:spLocks noChangeArrowheads="1"/>
              </p:cNvSpPr>
              <p:nvPr/>
            </p:nvSpPr>
            <p:spPr bwMode="auto">
              <a:xfrm>
                <a:off x="1839" y="2208"/>
                <a:ext cx="225" cy="288"/>
              </a:xfrm>
              <a:prstGeom prst="rect">
                <a:avLst/>
              </a:prstGeom>
              <a:noFill/>
              <a:ln w="9525">
                <a:noFill/>
                <a:miter lim="800000"/>
                <a:headEnd/>
                <a:tailEnd/>
              </a:ln>
              <a:effectLst/>
            </p:spPr>
            <p:txBody>
              <a:bodyPr wrap="none">
                <a:spAutoFit/>
              </a:bodyPr>
              <a:lstStyle/>
              <a:p>
                <a:r>
                  <a:rPr kumimoji="1" lang="en-US" altLang="zh-CN" sz="2400" b="1">
                    <a:solidFill>
                      <a:srgbClr val="FF3300"/>
                    </a:solidFill>
                    <a:latin typeface="Times New Roman" pitchFamily="18" charset="0"/>
                  </a:rPr>
                  <a:t>+</a:t>
                </a:r>
              </a:p>
            </p:txBody>
          </p:sp>
          <p:sp>
            <p:nvSpPr>
              <p:cNvPr id="74767" name="Rectangle 15"/>
              <p:cNvSpPr>
                <a:spLocks noChangeArrowheads="1"/>
              </p:cNvSpPr>
              <p:nvPr/>
            </p:nvSpPr>
            <p:spPr bwMode="auto">
              <a:xfrm>
                <a:off x="1296" y="2688"/>
                <a:ext cx="225" cy="288"/>
              </a:xfrm>
              <a:prstGeom prst="rect">
                <a:avLst/>
              </a:prstGeom>
              <a:noFill/>
              <a:ln w="9525">
                <a:noFill/>
                <a:miter lim="800000"/>
                <a:headEnd/>
                <a:tailEnd/>
              </a:ln>
              <a:effectLst/>
            </p:spPr>
            <p:txBody>
              <a:bodyPr wrap="none">
                <a:spAutoFit/>
              </a:bodyPr>
              <a:lstStyle/>
              <a:p>
                <a:r>
                  <a:rPr kumimoji="1" lang="en-US" altLang="zh-CN" sz="2400" b="1">
                    <a:solidFill>
                      <a:srgbClr val="FF3300"/>
                    </a:solidFill>
                    <a:latin typeface="Times New Roman" pitchFamily="18" charset="0"/>
                  </a:rPr>
                  <a:t>+</a:t>
                </a:r>
              </a:p>
            </p:txBody>
          </p:sp>
          <p:sp>
            <p:nvSpPr>
              <p:cNvPr id="74768" name="Rectangle 16"/>
              <p:cNvSpPr>
                <a:spLocks noChangeArrowheads="1"/>
              </p:cNvSpPr>
              <p:nvPr/>
            </p:nvSpPr>
            <p:spPr bwMode="auto">
              <a:xfrm>
                <a:off x="1167" y="2496"/>
                <a:ext cx="225" cy="288"/>
              </a:xfrm>
              <a:prstGeom prst="rect">
                <a:avLst/>
              </a:prstGeom>
              <a:noFill/>
              <a:ln w="9525">
                <a:noFill/>
                <a:miter lim="800000"/>
                <a:headEnd/>
                <a:tailEnd/>
              </a:ln>
              <a:effectLst/>
            </p:spPr>
            <p:txBody>
              <a:bodyPr wrap="none">
                <a:spAutoFit/>
              </a:bodyPr>
              <a:lstStyle/>
              <a:p>
                <a:r>
                  <a:rPr kumimoji="1" lang="en-US" altLang="zh-CN" sz="2400" b="1">
                    <a:solidFill>
                      <a:srgbClr val="FF3300"/>
                    </a:solidFill>
                    <a:latin typeface="Times New Roman" pitchFamily="18" charset="0"/>
                  </a:rPr>
                  <a:t>+</a:t>
                </a:r>
              </a:p>
            </p:txBody>
          </p:sp>
          <p:sp>
            <p:nvSpPr>
              <p:cNvPr id="74769" name="Rectangle 17"/>
              <p:cNvSpPr>
                <a:spLocks noChangeArrowheads="1"/>
              </p:cNvSpPr>
              <p:nvPr/>
            </p:nvSpPr>
            <p:spPr bwMode="auto">
              <a:xfrm>
                <a:off x="1071" y="2208"/>
                <a:ext cx="225" cy="288"/>
              </a:xfrm>
              <a:prstGeom prst="rect">
                <a:avLst/>
              </a:prstGeom>
              <a:noFill/>
              <a:ln w="9525">
                <a:noFill/>
                <a:miter lim="800000"/>
                <a:headEnd/>
                <a:tailEnd/>
              </a:ln>
              <a:effectLst/>
            </p:spPr>
            <p:txBody>
              <a:bodyPr wrap="none">
                <a:spAutoFit/>
              </a:bodyPr>
              <a:lstStyle/>
              <a:p>
                <a:r>
                  <a:rPr kumimoji="1" lang="en-US" altLang="zh-CN" sz="2400" b="1">
                    <a:solidFill>
                      <a:srgbClr val="FF3300"/>
                    </a:solidFill>
                    <a:latin typeface="Times New Roman" pitchFamily="18" charset="0"/>
                  </a:rPr>
                  <a:t>+</a:t>
                </a:r>
              </a:p>
            </p:txBody>
          </p:sp>
          <p:sp>
            <p:nvSpPr>
              <p:cNvPr id="74770" name="Rectangle 18"/>
              <p:cNvSpPr>
                <a:spLocks noChangeArrowheads="1"/>
              </p:cNvSpPr>
              <p:nvPr/>
            </p:nvSpPr>
            <p:spPr bwMode="auto">
              <a:xfrm>
                <a:off x="1839" y="1920"/>
                <a:ext cx="225" cy="288"/>
              </a:xfrm>
              <a:prstGeom prst="rect">
                <a:avLst/>
              </a:prstGeom>
              <a:noFill/>
              <a:ln w="9525">
                <a:noFill/>
                <a:miter lim="800000"/>
                <a:headEnd/>
                <a:tailEnd/>
              </a:ln>
              <a:effectLst/>
            </p:spPr>
            <p:txBody>
              <a:bodyPr wrap="none">
                <a:spAutoFit/>
              </a:bodyPr>
              <a:lstStyle/>
              <a:p>
                <a:r>
                  <a:rPr kumimoji="1" lang="en-US" altLang="zh-CN" sz="2400" b="1">
                    <a:solidFill>
                      <a:srgbClr val="FF3300"/>
                    </a:solidFill>
                    <a:latin typeface="Times New Roman" pitchFamily="18" charset="0"/>
                  </a:rPr>
                  <a:t>+</a:t>
                </a:r>
              </a:p>
            </p:txBody>
          </p:sp>
          <p:sp>
            <p:nvSpPr>
              <p:cNvPr id="74771" name="Rectangle 19"/>
              <p:cNvSpPr>
                <a:spLocks noChangeArrowheads="1"/>
              </p:cNvSpPr>
              <p:nvPr/>
            </p:nvSpPr>
            <p:spPr bwMode="auto">
              <a:xfrm>
                <a:off x="1071" y="1968"/>
                <a:ext cx="225" cy="288"/>
              </a:xfrm>
              <a:prstGeom prst="rect">
                <a:avLst/>
              </a:prstGeom>
              <a:noFill/>
              <a:ln w="9525">
                <a:noFill/>
                <a:miter lim="800000"/>
                <a:headEnd/>
                <a:tailEnd/>
              </a:ln>
              <a:effectLst/>
            </p:spPr>
            <p:txBody>
              <a:bodyPr wrap="none">
                <a:spAutoFit/>
              </a:bodyPr>
              <a:lstStyle/>
              <a:p>
                <a:r>
                  <a:rPr kumimoji="1" lang="en-US" altLang="zh-CN" sz="2400" b="1">
                    <a:solidFill>
                      <a:srgbClr val="FF3300"/>
                    </a:solidFill>
                    <a:latin typeface="Times New Roman" pitchFamily="18" charset="0"/>
                  </a:rPr>
                  <a:t>+</a:t>
                </a:r>
              </a:p>
            </p:txBody>
          </p:sp>
          <p:sp>
            <p:nvSpPr>
              <p:cNvPr id="74772" name="Rectangle 20"/>
              <p:cNvSpPr>
                <a:spLocks noChangeArrowheads="1"/>
              </p:cNvSpPr>
              <p:nvPr/>
            </p:nvSpPr>
            <p:spPr bwMode="auto">
              <a:xfrm>
                <a:off x="1776" y="1632"/>
                <a:ext cx="225" cy="288"/>
              </a:xfrm>
              <a:prstGeom prst="rect">
                <a:avLst/>
              </a:prstGeom>
              <a:noFill/>
              <a:ln w="9525">
                <a:noFill/>
                <a:miter lim="800000"/>
                <a:headEnd/>
                <a:tailEnd/>
              </a:ln>
              <a:effectLst/>
            </p:spPr>
            <p:txBody>
              <a:bodyPr wrap="none">
                <a:spAutoFit/>
              </a:bodyPr>
              <a:lstStyle/>
              <a:p>
                <a:r>
                  <a:rPr kumimoji="1" lang="en-US" altLang="zh-CN" sz="2400" b="1">
                    <a:solidFill>
                      <a:srgbClr val="FF3300"/>
                    </a:solidFill>
                    <a:latin typeface="Times New Roman" pitchFamily="18" charset="0"/>
                  </a:rPr>
                  <a:t>+</a:t>
                </a:r>
              </a:p>
            </p:txBody>
          </p:sp>
          <p:sp>
            <p:nvSpPr>
              <p:cNvPr id="74773" name="Rectangle 21"/>
              <p:cNvSpPr>
                <a:spLocks noChangeArrowheads="1"/>
              </p:cNvSpPr>
              <p:nvPr/>
            </p:nvSpPr>
            <p:spPr bwMode="auto">
              <a:xfrm>
                <a:off x="1119" y="1680"/>
                <a:ext cx="225" cy="288"/>
              </a:xfrm>
              <a:prstGeom prst="rect">
                <a:avLst/>
              </a:prstGeom>
              <a:noFill/>
              <a:ln w="9525">
                <a:noFill/>
                <a:miter lim="800000"/>
                <a:headEnd/>
                <a:tailEnd/>
              </a:ln>
              <a:effectLst/>
            </p:spPr>
            <p:txBody>
              <a:bodyPr wrap="none">
                <a:spAutoFit/>
              </a:bodyPr>
              <a:lstStyle/>
              <a:p>
                <a:r>
                  <a:rPr kumimoji="1" lang="en-US" altLang="zh-CN" sz="2400" b="1">
                    <a:solidFill>
                      <a:srgbClr val="FF3300"/>
                    </a:solidFill>
                    <a:latin typeface="Times New Roman" pitchFamily="18" charset="0"/>
                  </a:rPr>
                  <a:t>+</a:t>
                </a:r>
              </a:p>
            </p:txBody>
          </p:sp>
          <p:sp>
            <p:nvSpPr>
              <p:cNvPr id="74774" name="Rectangle 22"/>
              <p:cNvSpPr>
                <a:spLocks noChangeArrowheads="1"/>
              </p:cNvSpPr>
              <p:nvPr/>
            </p:nvSpPr>
            <p:spPr bwMode="auto">
              <a:xfrm>
                <a:off x="1632" y="1440"/>
                <a:ext cx="225" cy="288"/>
              </a:xfrm>
              <a:prstGeom prst="rect">
                <a:avLst/>
              </a:prstGeom>
              <a:noFill/>
              <a:ln w="9525">
                <a:noFill/>
                <a:miter lim="800000"/>
                <a:headEnd/>
                <a:tailEnd/>
              </a:ln>
              <a:effectLst/>
            </p:spPr>
            <p:txBody>
              <a:bodyPr wrap="none">
                <a:spAutoFit/>
              </a:bodyPr>
              <a:lstStyle/>
              <a:p>
                <a:r>
                  <a:rPr kumimoji="1" lang="en-US" altLang="zh-CN" sz="2400" b="1">
                    <a:solidFill>
                      <a:srgbClr val="FF3300"/>
                    </a:solidFill>
                    <a:latin typeface="Times New Roman" pitchFamily="18" charset="0"/>
                  </a:rPr>
                  <a:t>+</a:t>
                </a:r>
              </a:p>
            </p:txBody>
          </p:sp>
          <p:sp>
            <p:nvSpPr>
              <p:cNvPr id="74775" name="Rectangle 23"/>
              <p:cNvSpPr>
                <a:spLocks noChangeArrowheads="1"/>
              </p:cNvSpPr>
              <p:nvPr/>
            </p:nvSpPr>
            <p:spPr bwMode="auto">
              <a:xfrm>
                <a:off x="1248" y="1488"/>
                <a:ext cx="225" cy="288"/>
              </a:xfrm>
              <a:prstGeom prst="rect">
                <a:avLst/>
              </a:prstGeom>
              <a:noFill/>
              <a:ln w="9525">
                <a:noFill/>
                <a:miter lim="800000"/>
                <a:headEnd/>
                <a:tailEnd/>
              </a:ln>
              <a:effectLst/>
            </p:spPr>
            <p:txBody>
              <a:bodyPr wrap="none">
                <a:spAutoFit/>
              </a:bodyPr>
              <a:lstStyle/>
              <a:p>
                <a:r>
                  <a:rPr kumimoji="1" lang="en-US" altLang="zh-CN" sz="2400" b="1">
                    <a:solidFill>
                      <a:srgbClr val="FF3300"/>
                    </a:solidFill>
                    <a:latin typeface="Times New Roman" pitchFamily="18" charset="0"/>
                  </a:rPr>
                  <a:t>+</a:t>
                </a:r>
              </a:p>
            </p:txBody>
          </p:sp>
          <p:sp>
            <p:nvSpPr>
              <p:cNvPr id="74776" name="Rectangle 24"/>
              <p:cNvSpPr>
                <a:spLocks noChangeArrowheads="1"/>
              </p:cNvSpPr>
              <p:nvPr/>
            </p:nvSpPr>
            <p:spPr bwMode="auto">
              <a:xfrm>
                <a:off x="1440" y="1392"/>
                <a:ext cx="225" cy="288"/>
              </a:xfrm>
              <a:prstGeom prst="rect">
                <a:avLst/>
              </a:prstGeom>
              <a:noFill/>
              <a:ln w="9525">
                <a:noFill/>
                <a:miter lim="800000"/>
                <a:headEnd/>
                <a:tailEnd/>
              </a:ln>
              <a:effectLst/>
            </p:spPr>
            <p:txBody>
              <a:bodyPr wrap="none">
                <a:spAutoFit/>
              </a:bodyPr>
              <a:lstStyle/>
              <a:p>
                <a:r>
                  <a:rPr kumimoji="1" lang="en-US" altLang="zh-CN" sz="2400" b="1">
                    <a:solidFill>
                      <a:srgbClr val="FF3300"/>
                    </a:solidFill>
                    <a:latin typeface="Times New Roman" pitchFamily="18" charset="0"/>
                  </a:rPr>
                  <a:t>+</a:t>
                </a:r>
              </a:p>
            </p:txBody>
          </p:sp>
        </p:grpSp>
        <p:sp>
          <p:nvSpPr>
            <p:cNvPr id="74777" name="Line 25"/>
            <p:cNvSpPr>
              <a:spLocks noChangeShapeType="1"/>
            </p:cNvSpPr>
            <p:nvPr/>
          </p:nvSpPr>
          <p:spPr bwMode="auto">
            <a:xfrm flipH="1" flipV="1">
              <a:off x="1344" y="1680"/>
              <a:ext cx="240" cy="576"/>
            </a:xfrm>
            <a:prstGeom prst="line">
              <a:avLst/>
            </a:prstGeom>
            <a:noFill/>
            <a:ln w="28575">
              <a:solidFill>
                <a:srgbClr val="FF0066"/>
              </a:solidFill>
              <a:round/>
              <a:headEnd/>
              <a:tailEnd type="triangle" w="sm" len="lg"/>
            </a:ln>
            <a:effectLst/>
          </p:spPr>
          <p:txBody>
            <a:bodyPr wrap="none" anchor="ctr"/>
            <a:lstStyle/>
            <a:p>
              <a:endParaRPr lang="zh-CN" altLang="en-US"/>
            </a:p>
          </p:txBody>
        </p:sp>
        <p:graphicFrame>
          <p:nvGraphicFramePr>
            <p:cNvPr id="74778" name="Object 26"/>
            <p:cNvGraphicFramePr>
              <a:graphicFrameLocks noChangeAspect="1"/>
            </p:cNvGraphicFramePr>
            <p:nvPr/>
          </p:nvGraphicFramePr>
          <p:xfrm>
            <a:off x="1217" y="1920"/>
            <a:ext cx="271" cy="288"/>
          </p:xfrm>
          <a:graphic>
            <a:graphicData uri="http://schemas.openxmlformats.org/presentationml/2006/ole">
              <p:oleObj spid="_x0000_s52365" name="Equation" r:id="rId6" imgW="179280" imgH="187560" progId="Equation.3">
                <p:embed/>
              </p:oleObj>
            </a:graphicData>
          </a:graphic>
        </p:graphicFrame>
      </p:grpSp>
      <p:grpSp>
        <p:nvGrpSpPr>
          <p:cNvPr id="5" name="Group 27"/>
          <p:cNvGrpSpPr>
            <a:grpSpLocks/>
          </p:cNvGrpSpPr>
          <p:nvPr/>
        </p:nvGrpSpPr>
        <p:grpSpPr bwMode="auto">
          <a:xfrm>
            <a:off x="2186880" y="2979440"/>
            <a:ext cx="3810000" cy="914400"/>
            <a:chOff x="1296" y="1680"/>
            <a:chExt cx="2400" cy="624"/>
          </a:xfrm>
        </p:grpSpPr>
        <p:graphicFrame>
          <p:nvGraphicFramePr>
            <p:cNvPr id="74780" name="Object 28"/>
            <p:cNvGraphicFramePr>
              <a:graphicFrameLocks noChangeAspect="1"/>
            </p:cNvGraphicFramePr>
            <p:nvPr/>
          </p:nvGraphicFramePr>
          <p:xfrm>
            <a:off x="2736" y="1824"/>
            <a:ext cx="219" cy="257"/>
          </p:xfrm>
          <a:graphic>
            <a:graphicData uri="http://schemas.openxmlformats.org/presentationml/2006/ole">
              <p:oleObj spid="_x0000_s52366" name="Equation" r:id="rId7" imgW="3119040" imgH="3645720" progId="Equation.3">
                <p:embed/>
              </p:oleObj>
            </a:graphicData>
          </a:graphic>
        </p:graphicFrame>
        <p:sp>
          <p:nvSpPr>
            <p:cNvPr id="74781" name="Line 29"/>
            <p:cNvSpPr>
              <a:spLocks noChangeShapeType="1"/>
            </p:cNvSpPr>
            <p:nvPr/>
          </p:nvSpPr>
          <p:spPr bwMode="auto">
            <a:xfrm>
              <a:off x="1296" y="1680"/>
              <a:ext cx="2400" cy="624"/>
            </a:xfrm>
            <a:prstGeom prst="line">
              <a:avLst/>
            </a:prstGeom>
            <a:noFill/>
            <a:ln w="28575">
              <a:solidFill>
                <a:srgbClr val="0000FF"/>
              </a:solidFill>
              <a:round/>
              <a:headEnd/>
              <a:tailEnd type="triangle" w="sm" len="lg"/>
            </a:ln>
            <a:effectLst/>
          </p:spPr>
          <p:txBody>
            <a:bodyPr wrap="none" anchor="ctr"/>
            <a:lstStyle/>
            <a:p>
              <a:endParaRPr lang="zh-CN" altLang="en-US"/>
            </a:p>
          </p:txBody>
        </p:sp>
      </p:grpSp>
      <p:grpSp>
        <p:nvGrpSpPr>
          <p:cNvPr id="6" name="Group 30"/>
          <p:cNvGrpSpPr>
            <a:grpSpLocks/>
          </p:cNvGrpSpPr>
          <p:nvPr/>
        </p:nvGrpSpPr>
        <p:grpSpPr bwMode="auto">
          <a:xfrm>
            <a:off x="183704" y="908893"/>
            <a:ext cx="8410575" cy="1031875"/>
            <a:chOff x="192" y="406"/>
            <a:chExt cx="5298" cy="650"/>
          </a:xfrm>
        </p:grpSpPr>
        <p:sp>
          <p:nvSpPr>
            <p:cNvPr id="74783" name="Text Box 31"/>
            <p:cNvSpPr txBox="1">
              <a:spLocks noChangeArrowheads="1"/>
            </p:cNvSpPr>
            <p:nvPr/>
          </p:nvSpPr>
          <p:spPr bwMode="auto">
            <a:xfrm>
              <a:off x="192" y="412"/>
              <a:ext cx="5298" cy="601"/>
            </a:xfrm>
            <a:prstGeom prst="rect">
              <a:avLst/>
            </a:prstGeom>
            <a:noFill/>
            <a:ln w="9525">
              <a:noFill/>
              <a:miter lim="800000"/>
              <a:headEnd/>
              <a:tailEnd/>
            </a:ln>
            <a:effectLst/>
          </p:spPr>
          <p:txBody>
            <a:bodyPr wrap="square">
              <a:spAutoFit/>
            </a:bodyPr>
            <a:lstStyle/>
            <a:p>
              <a:pPr>
                <a:spcBef>
                  <a:spcPct val="50000"/>
                </a:spcBef>
              </a:pPr>
              <a:r>
                <a:rPr kumimoji="1" lang="zh-CN" altLang="zh-CN" sz="2800" b="1" dirty="0" smtClean="0">
                  <a:solidFill>
                    <a:srgbClr val="FF0000"/>
                  </a:solidFill>
                  <a:latin typeface="Times New Roman" panose="02020603050405020304" pitchFamily="18" charset="0"/>
                  <a:ea typeface="黑体" pitchFamily="49" charset="-122"/>
                  <a:cs typeface="Times New Roman" panose="02020603050405020304" pitchFamily="18" charset="0"/>
                </a:rPr>
                <a:t>例</a:t>
              </a:r>
              <a:r>
                <a:rPr kumimoji="1" lang="en-US" altLang="zh-CN" sz="2800" b="1" dirty="0" smtClean="0">
                  <a:solidFill>
                    <a:srgbClr val="FF0000"/>
                  </a:solidFill>
                  <a:latin typeface="Times New Roman" panose="02020603050405020304" pitchFamily="18" charset="0"/>
                  <a:ea typeface="黑体" pitchFamily="49" charset="-122"/>
                  <a:cs typeface="Times New Roman" panose="02020603050405020304" pitchFamily="18" charset="0"/>
                </a:rPr>
                <a:t>5.5.4 </a:t>
              </a:r>
              <a:r>
                <a:rPr kumimoji="1" lang="zh-CN" altLang="zh-CN" sz="2800" dirty="0" smtClean="0">
                  <a:latin typeface="黑体" pitchFamily="49" charset="-122"/>
                  <a:ea typeface="黑体" pitchFamily="49" charset="-122"/>
                </a:rPr>
                <a:t>正电荷   均匀分布</a:t>
              </a:r>
              <a:r>
                <a:rPr kumimoji="1" lang="zh-CN" altLang="zh-CN" sz="2800" dirty="0">
                  <a:latin typeface="黑体" pitchFamily="49" charset="-122"/>
                  <a:ea typeface="黑体" pitchFamily="49" charset="-122"/>
                </a:rPr>
                <a:t>在半径为  </a:t>
              </a:r>
              <a:r>
                <a:rPr kumimoji="1" lang="zh-CN" altLang="zh-CN" sz="2800" dirty="0" smtClean="0">
                  <a:latin typeface="黑体" pitchFamily="49" charset="-122"/>
                  <a:ea typeface="黑体" pitchFamily="49" charset="-122"/>
                </a:rPr>
                <a:t>的</a:t>
              </a:r>
              <a:r>
                <a:rPr kumimoji="1" lang="zh-CN" altLang="zh-CN" sz="2800" dirty="0">
                  <a:latin typeface="黑体" pitchFamily="49" charset="-122"/>
                  <a:ea typeface="黑体" pitchFamily="49" charset="-122"/>
                </a:rPr>
                <a:t>细圆环</a:t>
              </a:r>
              <a:r>
                <a:rPr kumimoji="1" lang="zh-CN" altLang="zh-CN" sz="2800" dirty="0" smtClean="0">
                  <a:latin typeface="黑体" pitchFamily="49" charset="-122"/>
                  <a:ea typeface="黑体" pitchFamily="49" charset="-122"/>
                </a:rPr>
                <a:t>上</a:t>
              </a:r>
              <a:r>
                <a:rPr kumimoji="1" lang="zh-CN" altLang="en-US" sz="2800" dirty="0" smtClean="0">
                  <a:latin typeface="黑体" pitchFamily="49" charset="-122"/>
                  <a:ea typeface="黑体" pitchFamily="49" charset="-122"/>
                </a:rPr>
                <a:t>。</a:t>
              </a:r>
              <a:r>
                <a:rPr kumimoji="1" lang="zh-CN" altLang="zh-CN" sz="2800" dirty="0" smtClean="0">
                  <a:latin typeface="黑体" pitchFamily="49" charset="-122"/>
                  <a:ea typeface="黑体" pitchFamily="49" charset="-122"/>
                </a:rPr>
                <a:t> </a:t>
              </a:r>
              <a:r>
                <a:rPr kumimoji="1" lang="zh-CN" altLang="zh-CN" sz="2800" dirty="0">
                  <a:latin typeface="黑体" pitchFamily="49" charset="-122"/>
                  <a:ea typeface="黑体" pitchFamily="49" charset="-122"/>
                </a:rPr>
                <a:t>求</a:t>
              </a:r>
              <a:r>
                <a:rPr kumimoji="1" lang="zh-CN" altLang="zh-CN" sz="2800" dirty="0">
                  <a:solidFill>
                    <a:srgbClr val="FF0000"/>
                  </a:solidFill>
                  <a:latin typeface="黑体" pitchFamily="49" charset="-122"/>
                  <a:ea typeface="黑体" pitchFamily="49" charset="-122"/>
                </a:rPr>
                <a:t>圆环</a:t>
              </a:r>
              <a:r>
                <a:rPr kumimoji="1" lang="zh-CN" altLang="zh-CN" sz="2800" dirty="0">
                  <a:latin typeface="黑体" pitchFamily="49" charset="-122"/>
                  <a:ea typeface="黑体" pitchFamily="49" charset="-122"/>
                </a:rPr>
                <a:t>轴线上距环心为   </a:t>
              </a:r>
              <a:r>
                <a:rPr kumimoji="1" lang="zh-CN" altLang="zh-CN" sz="2800" dirty="0" smtClean="0">
                  <a:latin typeface="黑体" pitchFamily="49" charset="-122"/>
                  <a:ea typeface="黑体" pitchFamily="49" charset="-122"/>
                </a:rPr>
                <a:t>处</a:t>
              </a:r>
              <a:r>
                <a:rPr kumimoji="1" lang="zh-CN" altLang="zh-CN" sz="2800" dirty="0">
                  <a:latin typeface="黑体" pitchFamily="49" charset="-122"/>
                  <a:ea typeface="黑体" pitchFamily="49" charset="-122"/>
                </a:rPr>
                <a:t>点  </a:t>
              </a:r>
              <a:r>
                <a:rPr kumimoji="1" lang="zh-CN" altLang="zh-CN" sz="2800" dirty="0" smtClean="0">
                  <a:latin typeface="黑体" pitchFamily="49" charset="-122"/>
                  <a:ea typeface="黑体" pitchFamily="49" charset="-122"/>
                </a:rPr>
                <a:t>的电势</a:t>
              </a:r>
              <a:r>
                <a:rPr kumimoji="1" lang="zh-CN" altLang="en-US" sz="2800" dirty="0" smtClean="0">
                  <a:latin typeface="黑体" pitchFamily="49" charset="-122"/>
                  <a:ea typeface="黑体" pitchFamily="49" charset="-122"/>
                </a:rPr>
                <a:t>。</a:t>
              </a:r>
              <a:endParaRPr kumimoji="1" lang="en-US" altLang="zh-CN" sz="2800" dirty="0">
                <a:latin typeface="黑体" pitchFamily="49" charset="-122"/>
                <a:ea typeface="黑体" pitchFamily="49" charset="-122"/>
              </a:endParaRPr>
            </a:p>
          </p:txBody>
        </p:sp>
        <p:graphicFrame>
          <p:nvGraphicFramePr>
            <p:cNvPr id="74784" name="Object 32"/>
            <p:cNvGraphicFramePr>
              <a:graphicFrameLocks noChangeAspect="1"/>
            </p:cNvGraphicFramePr>
            <p:nvPr/>
          </p:nvGraphicFramePr>
          <p:xfrm>
            <a:off x="1715" y="421"/>
            <a:ext cx="265" cy="344"/>
          </p:xfrm>
          <a:graphic>
            <a:graphicData uri="http://schemas.openxmlformats.org/presentationml/2006/ole">
              <p:oleObj spid="_x0000_s52367" name="Equation" r:id="rId8" imgW="126780" imgH="164814" progId="Equation.3">
                <p:embed/>
              </p:oleObj>
            </a:graphicData>
          </a:graphic>
        </p:graphicFrame>
        <p:graphicFrame>
          <p:nvGraphicFramePr>
            <p:cNvPr id="74785" name="Object 33"/>
            <p:cNvGraphicFramePr>
              <a:graphicFrameLocks noChangeAspect="1"/>
            </p:cNvGraphicFramePr>
            <p:nvPr>
              <p:extLst>
                <p:ext uri="{D42A27DB-BD31-4B8C-83A1-F6EECF244321}">
                  <p14:modId xmlns:p14="http://schemas.microsoft.com/office/powerpoint/2010/main" xmlns="" val="3639261020"/>
                </p:ext>
              </p:extLst>
            </p:nvPr>
          </p:nvGraphicFramePr>
          <p:xfrm>
            <a:off x="3727" y="406"/>
            <a:ext cx="311" cy="336"/>
          </p:xfrm>
          <a:graphic>
            <a:graphicData uri="http://schemas.openxmlformats.org/presentationml/2006/ole">
              <p:oleObj spid="_x0000_s52368" name="Equation" r:id="rId9" imgW="152268" imgH="164957" progId="Equation.3">
                <p:embed/>
              </p:oleObj>
            </a:graphicData>
          </a:graphic>
        </p:graphicFrame>
        <p:graphicFrame>
          <p:nvGraphicFramePr>
            <p:cNvPr id="74786" name="Object 34"/>
            <p:cNvGraphicFramePr>
              <a:graphicFrameLocks noChangeAspect="1"/>
            </p:cNvGraphicFramePr>
            <p:nvPr/>
          </p:nvGraphicFramePr>
          <p:xfrm>
            <a:off x="2448" y="672"/>
            <a:ext cx="349" cy="384"/>
          </p:xfrm>
          <a:graphic>
            <a:graphicData uri="http://schemas.openxmlformats.org/presentationml/2006/ole">
              <p:oleObj spid="_x0000_s52369" name="Equation" r:id="rId10" imgW="126835" imgH="139518" progId="Equation.3">
                <p:embed/>
              </p:oleObj>
            </a:graphicData>
          </a:graphic>
        </p:graphicFrame>
        <p:graphicFrame>
          <p:nvGraphicFramePr>
            <p:cNvPr id="74787" name="Object 35"/>
            <p:cNvGraphicFramePr>
              <a:graphicFrameLocks noChangeAspect="1"/>
            </p:cNvGraphicFramePr>
            <p:nvPr/>
          </p:nvGraphicFramePr>
          <p:xfrm>
            <a:off x="3240" y="672"/>
            <a:ext cx="314" cy="340"/>
          </p:xfrm>
          <a:graphic>
            <a:graphicData uri="http://schemas.openxmlformats.org/presentationml/2006/ole">
              <p:oleObj spid="_x0000_s52370" name="Equation" r:id="rId11" imgW="152268" imgH="164957" progId="Equation.3">
                <p:embed/>
              </p:oleObj>
            </a:graphicData>
          </a:graphic>
        </p:graphicFrame>
      </p:grpSp>
      <p:grpSp>
        <p:nvGrpSpPr>
          <p:cNvPr id="7" name="Group 36"/>
          <p:cNvGrpSpPr>
            <a:grpSpLocks/>
          </p:cNvGrpSpPr>
          <p:nvPr/>
        </p:nvGrpSpPr>
        <p:grpSpPr bwMode="auto">
          <a:xfrm>
            <a:off x="1577280" y="2522240"/>
            <a:ext cx="712788" cy="631825"/>
            <a:chOff x="920" y="1392"/>
            <a:chExt cx="449" cy="398"/>
          </a:xfrm>
        </p:grpSpPr>
        <p:graphicFrame>
          <p:nvGraphicFramePr>
            <p:cNvPr id="74789" name="Object 37"/>
            <p:cNvGraphicFramePr>
              <a:graphicFrameLocks noChangeAspect="1"/>
            </p:cNvGraphicFramePr>
            <p:nvPr/>
          </p:nvGraphicFramePr>
          <p:xfrm>
            <a:off x="920" y="1392"/>
            <a:ext cx="376" cy="336"/>
          </p:xfrm>
          <a:graphic>
            <a:graphicData uri="http://schemas.openxmlformats.org/presentationml/2006/ole">
              <p:oleObj spid="_x0000_s52371" name="Equation" r:id="rId12" imgW="211680" imgH="212040" progId="Equation.3">
                <p:embed/>
              </p:oleObj>
            </a:graphicData>
          </a:graphic>
        </p:graphicFrame>
        <p:sp>
          <p:nvSpPr>
            <p:cNvPr id="74790" name="Rectangle 38"/>
            <p:cNvSpPr>
              <a:spLocks noChangeArrowheads="1"/>
            </p:cNvSpPr>
            <p:nvPr/>
          </p:nvSpPr>
          <p:spPr bwMode="auto">
            <a:xfrm rot="-3505017">
              <a:off x="1222" y="1643"/>
              <a:ext cx="203" cy="91"/>
            </a:xfrm>
            <a:prstGeom prst="rect">
              <a:avLst/>
            </a:prstGeom>
            <a:solidFill>
              <a:srgbClr val="0000FF"/>
            </a:solidFill>
            <a:ln w="28575">
              <a:solidFill>
                <a:schemeClr val="tx1"/>
              </a:solidFill>
              <a:miter lim="800000"/>
              <a:headEnd/>
              <a:tailEnd/>
            </a:ln>
            <a:effectLst/>
          </p:spPr>
          <p:txBody>
            <a:bodyPr wrap="none" anchor="ctr"/>
            <a:lstStyle/>
            <a:p>
              <a:endParaRPr lang="zh-CN" altLang="en-US"/>
            </a:p>
          </p:txBody>
        </p:sp>
      </p:grpSp>
      <p:grpSp>
        <p:nvGrpSpPr>
          <p:cNvPr id="8" name="Group 39"/>
          <p:cNvGrpSpPr>
            <a:grpSpLocks/>
          </p:cNvGrpSpPr>
          <p:nvPr/>
        </p:nvGrpSpPr>
        <p:grpSpPr bwMode="auto">
          <a:xfrm>
            <a:off x="3817243" y="3360440"/>
            <a:ext cx="2532062" cy="990600"/>
            <a:chOff x="2323" y="1920"/>
            <a:chExt cx="1595" cy="624"/>
          </a:xfrm>
        </p:grpSpPr>
        <p:graphicFrame>
          <p:nvGraphicFramePr>
            <p:cNvPr id="74792" name="Object 40"/>
            <p:cNvGraphicFramePr>
              <a:graphicFrameLocks noChangeAspect="1"/>
            </p:cNvGraphicFramePr>
            <p:nvPr/>
          </p:nvGraphicFramePr>
          <p:xfrm>
            <a:off x="2323" y="2256"/>
            <a:ext cx="269" cy="288"/>
          </p:xfrm>
          <a:graphic>
            <a:graphicData uri="http://schemas.openxmlformats.org/presentationml/2006/ole">
              <p:oleObj spid="_x0000_s52372" name="Equation" r:id="rId13" imgW="177646" imgH="190335" progId="Equation.3">
                <p:embed/>
              </p:oleObj>
            </a:graphicData>
          </a:graphic>
        </p:graphicFrame>
        <p:grpSp>
          <p:nvGrpSpPr>
            <p:cNvPr id="9" name="Group 41"/>
            <p:cNvGrpSpPr>
              <a:grpSpLocks/>
            </p:cNvGrpSpPr>
            <p:nvPr/>
          </p:nvGrpSpPr>
          <p:grpSpPr bwMode="auto">
            <a:xfrm>
              <a:off x="3648" y="1920"/>
              <a:ext cx="270" cy="360"/>
              <a:chOff x="3618" y="1920"/>
              <a:chExt cx="270" cy="360"/>
            </a:xfrm>
          </p:grpSpPr>
          <p:graphicFrame>
            <p:nvGraphicFramePr>
              <p:cNvPr id="74794" name="Object 42"/>
              <p:cNvGraphicFramePr>
                <a:graphicFrameLocks noChangeAspect="1"/>
              </p:cNvGraphicFramePr>
              <p:nvPr/>
            </p:nvGraphicFramePr>
            <p:xfrm>
              <a:off x="3618" y="1920"/>
              <a:ext cx="270" cy="292"/>
            </p:xfrm>
            <a:graphic>
              <a:graphicData uri="http://schemas.openxmlformats.org/presentationml/2006/ole">
                <p:oleObj spid="_x0000_s52373" name="Equation" r:id="rId14" imgW="122040" imgH="130680" progId="Equation.3">
                  <p:embed/>
                </p:oleObj>
              </a:graphicData>
            </a:graphic>
          </p:graphicFrame>
          <p:sp>
            <p:nvSpPr>
              <p:cNvPr id="74795" name="Oval 43"/>
              <p:cNvSpPr>
                <a:spLocks noChangeArrowheads="1"/>
              </p:cNvSpPr>
              <p:nvPr/>
            </p:nvSpPr>
            <p:spPr bwMode="auto">
              <a:xfrm>
                <a:off x="3648" y="2232"/>
                <a:ext cx="48" cy="48"/>
              </a:xfrm>
              <a:prstGeom prst="ellipse">
                <a:avLst/>
              </a:prstGeom>
              <a:solidFill>
                <a:srgbClr val="FF0000"/>
              </a:solidFill>
              <a:ln w="9525">
                <a:solidFill>
                  <a:schemeClr val="tx1"/>
                </a:solidFill>
                <a:round/>
                <a:headEnd/>
                <a:tailEnd/>
              </a:ln>
              <a:effectLst/>
            </p:spPr>
            <p:txBody>
              <a:bodyPr wrap="none" anchor="ctr"/>
              <a:lstStyle/>
              <a:p>
                <a:endParaRPr lang="zh-CN" altLang="en-US"/>
              </a:p>
            </p:txBody>
          </p:sp>
        </p:grpSp>
      </p:grpSp>
      <p:graphicFrame>
        <p:nvGraphicFramePr>
          <p:cNvPr id="74796" name="Object 44"/>
          <p:cNvGraphicFramePr>
            <a:graphicFrameLocks noChangeAspect="1"/>
          </p:cNvGraphicFramePr>
          <p:nvPr>
            <p:extLst>
              <p:ext uri="{D42A27DB-BD31-4B8C-83A1-F6EECF244321}">
                <p14:modId xmlns:p14="http://schemas.microsoft.com/office/powerpoint/2010/main" xmlns="" val="1528920421"/>
              </p:ext>
            </p:extLst>
          </p:nvPr>
        </p:nvGraphicFramePr>
        <p:xfrm>
          <a:off x="3863280" y="2117428"/>
          <a:ext cx="3429000" cy="1166812"/>
        </p:xfrm>
        <a:graphic>
          <a:graphicData uri="http://schemas.openxmlformats.org/presentationml/2006/ole">
            <p:oleObj spid="_x0000_s52374" name="Equation" r:id="rId15" imgW="21360240" imgH="8082720" progId="Equation.3">
              <p:embed/>
            </p:oleObj>
          </a:graphicData>
        </a:graphic>
      </p:graphicFrame>
      <p:grpSp>
        <p:nvGrpSpPr>
          <p:cNvPr id="10" name="Group 45"/>
          <p:cNvGrpSpPr>
            <a:grpSpLocks/>
          </p:cNvGrpSpPr>
          <p:nvPr/>
        </p:nvGrpSpPr>
        <p:grpSpPr bwMode="auto">
          <a:xfrm>
            <a:off x="1120080" y="2065040"/>
            <a:ext cx="7407275" cy="3200400"/>
            <a:chOff x="624" y="1104"/>
            <a:chExt cx="4666" cy="2016"/>
          </a:xfrm>
        </p:grpSpPr>
        <p:sp>
          <p:nvSpPr>
            <p:cNvPr id="74798" name="Line 46"/>
            <p:cNvSpPr>
              <a:spLocks noChangeShapeType="1"/>
            </p:cNvSpPr>
            <p:nvPr/>
          </p:nvSpPr>
          <p:spPr bwMode="auto">
            <a:xfrm flipH="1">
              <a:off x="1248" y="2256"/>
              <a:ext cx="336" cy="0"/>
            </a:xfrm>
            <a:prstGeom prst="line">
              <a:avLst/>
            </a:prstGeom>
            <a:noFill/>
            <a:ln w="12700">
              <a:solidFill>
                <a:schemeClr val="tx1"/>
              </a:solidFill>
              <a:round/>
              <a:headEnd/>
              <a:tailEnd type="none" w="sm" len="lg"/>
            </a:ln>
            <a:effectLst/>
          </p:spPr>
          <p:txBody>
            <a:bodyPr wrap="none" anchor="ctr"/>
            <a:lstStyle/>
            <a:p>
              <a:endParaRPr lang="zh-CN" altLang="en-US"/>
            </a:p>
          </p:txBody>
        </p:sp>
        <p:sp>
          <p:nvSpPr>
            <p:cNvPr id="74799" name="Line 47"/>
            <p:cNvSpPr>
              <a:spLocks noChangeShapeType="1"/>
            </p:cNvSpPr>
            <p:nvPr/>
          </p:nvSpPr>
          <p:spPr bwMode="auto">
            <a:xfrm>
              <a:off x="1584" y="2256"/>
              <a:ext cx="3360" cy="0"/>
            </a:xfrm>
            <a:prstGeom prst="line">
              <a:avLst/>
            </a:prstGeom>
            <a:noFill/>
            <a:ln w="12700">
              <a:solidFill>
                <a:schemeClr val="tx1"/>
              </a:solidFill>
              <a:round/>
              <a:headEnd/>
              <a:tailEnd type="triangle" w="sm" len="lg"/>
            </a:ln>
            <a:effectLst/>
          </p:spPr>
          <p:txBody>
            <a:bodyPr wrap="none" anchor="ctr"/>
            <a:lstStyle/>
            <a:p>
              <a:endParaRPr lang="zh-CN" altLang="en-US"/>
            </a:p>
          </p:txBody>
        </p:sp>
        <p:graphicFrame>
          <p:nvGraphicFramePr>
            <p:cNvPr id="74800" name="Object 48"/>
            <p:cNvGraphicFramePr>
              <a:graphicFrameLocks noChangeAspect="1"/>
            </p:cNvGraphicFramePr>
            <p:nvPr/>
          </p:nvGraphicFramePr>
          <p:xfrm>
            <a:off x="1568" y="2016"/>
            <a:ext cx="208" cy="240"/>
          </p:xfrm>
          <a:graphic>
            <a:graphicData uri="http://schemas.openxmlformats.org/presentationml/2006/ole">
              <p:oleObj spid="_x0000_s52375" name="Equation" r:id="rId16" imgW="164957" imgH="190335" progId="Equation.3">
                <p:embed/>
              </p:oleObj>
            </a:graphicData>
          </a:graphic>
        </p:graphicFrame>
        <p:sp>
          <p:nvSpPr>
            <p:cNvPr id="74801" name="Line 49"/>
            <p:cNvSpPr>
              <a:spLocks noChangeShapeType="1"/>
            </p:cNvSpPr>
            <p:nvPr/>
          </p:nvSpPr>
          <p:spPr bwMode="auto">
            <a:xfrm flipV="1">
              <a:off x="1584" y="1104"/>
              <a:ext cx="0" cy="1152"/>
            </a:xfrm>
            <a:prstGeom prst="line">
              <a:avLst/>
            </a:prstGeom>
            <a:noFill/>
            <a:ln w="9525">
              <a:solidFill>
                <a:schemeClr val="tx1"/>
              </a:solidFill>
              <a:round/>
              <a:headEnd/>
              <a:tailEnd type="triangle" w="sm" len="lg"/>
            </a:ln>
            <a:effectLst/>
          </p:spPr>
          <p:txBody>
            <a:bodyPr wrap="none"/>
            <a:lstStyle/>
            <a:p>
              <a:endParaRPr lang="zh-CN" altLang="en-US"/>
            </a:p>
          </p:txBody>
        </p:sp>
        <p:sp>
          <p:nvSpPr>
            <p:cNvPr id="74802" name="Line 50"/>
            <p:cNvSpPr>
              <a:spLocks noChangeShapeType="1"/>
            </p:cNvSpPr>
            <p:nvPr/>
          </p:nvSpPr>
          <p:spPr bwMode="auto">
            <a:xfrm flipH="1">
              <a:off x="912" y="2256"/>
              <a:ext cx="672" cy="816"/>
            </a:xfrm>
            <a:prstGeom prst="line">
              <a:avLst/>
            </a:prstGeom>
            <a:noFill/>
            <a:ln w="9525">
              <a:solidFill>
                <a:schemeClr val="tx1"/>
              </a:solidFill>
              <a:round/>
              <a:headEnd/>
              <a:tailEnd type="triangle" w="sm" len="lg"/>
            </a:ln>
            <a:effectLst/>
          </p:spPr>
          <p:txBody>
            <a:bodyPr wrap="none"/>
            <a:lstStyle/>
            <a:p>
              <a:endParaRPr lang="zh-CN" altLang="en-US"/>
            </a:p>
          </p:txBody>
        </p:sp>
        <p:graphicFrame>
          <p:nvGraphicFramePr>
            <p:cNvPr id="74803" name="Object 51"/>
            <p:cNvGraphicFramePr>
              <a:graphicFrameLocks noChangeAspect="1"/>
            </p:cNvGraphicFramePr>
            <p:nvPr/>
          </p:nvGraphicFramePr>
          <p:xfrm>
            <a:off x="1639" y="1104"/>
            <a:ext cx="288" cy="340"/>
          </p:xfrm>
          <a:graphic>
            <a:graphicData uri="http://schemas.openxmlformats.org/presentationml/2006/ole">
              <p:oleObj spid="_x0000_s52376" name="Equation" r:id="rId17" imgW="139579" imgH="164957" progId="Equation.3">
                <p:embed/>
              </p:oleObj>
            </a:graphicData>
          </a:graphic>
        </p:graphicFrame>
        <p:graphicFrame>
          <p:nvGraphicFramePr>
            <p:cNvPr id="74804" name="Object 52"/>
            <p:cNvGraphicFramePr>
              <a:graphicFrameLocks noChangeAspect="1"/>
            </p:cNvGraphicFramePr>
            <p:nvPr/>
          </p:nvGraphicFramePr>
          <p:xfrm>
            <a:off x="624" y="2784"/>
            <a:ext cx="336" cy="336"/>
          </p:xfrm>
          <a:graphic>
            <a:graphicData uri="http://schemas.openxmlformats.org/presentationml/2006/ole">
              <p:oleObj spid="_x0000_s52377" name="Equation" r:id="rId18" imgW="126725" imgH="126725" progId="Equation.3">
                <p:embed/>
              </p:oleObj>
            </a:graphicData>
          </a:graphic>
        </p:graphicFrame>
        <p:graphicFrame>
          <p:nvGraphicFramePr>
            <p:cNvPr id="74805" name="Object 53"/>
            <p:cNvGraphicFramePr>
              <a:graphicFrameLocks noChangeAspect="1"/>
            </p:cNvGraphicFramePr>
            <p:nvPr/>
          </p:nvGraphicFramePr>
          <p:xfrm>
            <a:off x="4992" y="2081"/>
            <a:ext cx="298" cy="319"/>
          </p:xfrm>
          <a:graphic>
            <a:graphicData uri="http://schemas.openxmlformats.org/presentationml/2006/ole">
              <p:oleObj spid="_x0000_s52378" name="Equation" r:id="rId19" imgW="177646" imgH="190335" progId="Equation.3">
                <p:embed/>
              </p:oleObj>
            </a:graphicData>
          </a:graphic>
        </p:graphicFrame>
        <p:sp>
          <p:nvSpPr>
            <p:cNvPr id="74806" name="Line 54"/>
            <p:cNvSpPr>
              <a:spLocks noChangeShapeType="1"/>
            </p:cNvSpPr>
            <p:nvPr/>
          </p:nvSpPr>
          <p:spPr bwMode="auto">
            <a:xfrm flipH="1">
              <a:off x="816" y="2256"/>
              <a:ext cx="336" cy="0"/>
            </a:xfrm>
            <a:prstGeom prst="line">
              <a:avLst/>
            </a:prstGeom>
            <a:noFill/>
            <a:ln w="12700">
              <a:solidFill>
                <a:schemeClr val="tx1"/>
              </a:solidFill>
              <a:round/>
              <a:headEnd/>
              <a:tailEnd type="none" w="sm" len="lg"/>
            </a:ln>
            <a:effectLst/>
          </p:spPr>
          <p:txBody>
            <a:bodyPr wrap="none" anchor="ctr"/>
            <a:lstStyle/>
            <a:p>
              <a:endParaRPr lang="zh-CN" altLang="en-US"/>
            </a:p>
          </p:txBody>
        </p:sp>
      </p:grpSp>
      <p:sp>
        <p:nvSpPr>
          <p:cNvPr id="55" name="Text Box 11"/>
          <p:cNvSpPr txBox="1">
            <a:spLocks noChangeArrowheads="1"/>
          </p:cNvSpPr>
          <p:nvPr/>
        </p:nvSpPr>
        <p:spPr bwMode="auto">
          <a:xfrm>
            <a:off x="539552" y="179929"/>
            <a:ext cx="4419600" cy="584775"/>
          </a:xfrm>
          <a:prstGeom prst="rect">
            <a:avLst/>
          </a:prstGeom>
          <a:noFill/>
          <a:ln w="9525">
            <a:noFill/>
            <a:miter lim="800000"/>
            <a:headEnd/>
            <a:tailEnd/>
          </a:ln>
          <a:effectLst/>
        </p:spPr>
        <p:txBody>
          <a:bodyPr>
            <a:spAutoFit/>
          </a:bodyPr>
          <a:lstStyle/>
          <a:p>
            <a:pPr>
              <a:spcBef>
                <a:spcPct val="50000"/>
              </a:spcBef>
            </a:pPr>
            <a:r>
              <a:rPr kumimoji="1" lang="en-US" altLang="zh-CN" sz="2800" dirty="0">
                <a:solidFill>
                  <a:srgbClr val="0070C0"/>
                </a:solidFill>
                <a:latin typeface="黑体" pitchFamily="2" charset="-122"/>
                <a:ea typeface="黑体" pitchFamily="2" charset="-122"/>
              </a:rPr>
              <a:t> </a:t>
            </a:r>
            <a:r>
              <a:rPr kumimoji="1" lang="zh-CN" altLang="en-US" sz="3200" b="1" dirty="0" smtClean="0">
                <a:solidFill>
                  <a:srgbClr val="00B050"/>
                </a:solidFill>
                <a:latin typeface="黑体" pitchFamily="2" charset="-122"/>
                <a:ea typeface="黑体" pitchFamily="2" charset="-122"/>
              </a:rPr>
              <a:t>三 电势的</a:t>
            </a:r>
            <a:r>
              <a:rPr kumimoji="1" lang="zh-CN" altLang="en-US" sz="3200" b="1" dirty="0">
                <a:solidFill>
                  <a:srgbClr val="00B050"/>
                </a:solidFill>
                <a:latin typeface="黑体" pitchFamily="2" charset="-122"/>
                <a:ea typeface="黑体" pitchFamily="2" charset="-122"/>
              </a:rPr>
              <a:t>计算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4754"/>
                                        </p:tgtEl>
                                        <p:attrNameLst>
                                          <p:attrName>style.visibility</p:attrName>
                                        </p:attrNameLst>
                                      </p:cBhvr>
                                      <p:to>
                                        <p:strVal val="visible"/>
                                      </p:to>
                                    </p:set>
                                    <p:animEffect transition="in" filter="box(out)">
                                      <p:cBhvr>
                                        <p:cTn id="7" dur="500"/>
                                        <p:tgtEl>
                                          <p:spTgt spid="74754"/>
                                        </p:tgtEl>
                                      </p:cBhvr>
                                    </p:animEffect>
                                  </p:childTnLst>
                                </p:cTn>
                              </p:par>
                            </p:childTnLst>
                          </p:cTn>
                        </p:par>
                        <p:par>
                          <p:cTn id="8" fill="hold">
                            <p:stCondLst>
                              <p:cond delay="500"/>
                            </p:stCondLst>
                            <p:childTnLst>
                              <p:par>
                                <p:cTn id="9" presetID="4" presetClass="entr" presetSubtype="3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ox(ou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ox(ou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ox(in)">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74796"/>
                                        </p:tgtEl>
                                        <p:attrNameLst>
                                          <p:attrName>style.visibility</p:attrName>
                                        </p:attrNameLst>
                                      </p:cBhvr>
                                      <p:to>
                                        <p:strVal val="visible"/>
                                      </p:to>
                                    </p:set>
                                    <p:animEffect transition="in" filter="blinds(horizontal)">
                                      <p:cBhvr>
                                        <p:cTn id="31" dur="500"/>
                                        <p:tgtEl>
                                          <p:spTgt spid="74796"/>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strips(downRight)">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blinds(horizontal)">
                                      <p:cBhvr>
                                        <p:cTn id="41" dur="500"/>
                                        <p:tgtEl>
                                          <p:spTgt spid="2"/>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5" fill="hold" nodeType="clickEffect">
                                  <p:stCondLst>
                                    <p:cond delay="0"/>
                                  </p:stCondLst>
                                  <p:childTnLst>
                                    <p:set>
                                      <p:cBhvr>
                                        <p:cTn id="45" dur="1" fill="hold">
                                          <p:stCondLst>
                                            <p:cond delay="0"/>
                                          </p:stCondLst>
                                        </p:cTn>
                                        <p:tgtEl>
                                          <p:spTgt spid="74758"/>
                                        </p:tgtEl>
                                        <p:attrNameLst>
                                          <p:attrName>style.visibility</p:attrName>
                                        </p:attrNameLst>
                                      </p:cBhvr>
                                      <p:to>
                                        <p:strVal val="visible"/>
                                      </p:to>
                                    </p:set>
                                    <p:animEffect transition="in" filter="blinds(vertical)">
                                      <p:cBhvr>
                                        <p:cTn id="46" dur="500"/>
                                        <p:tgtEl>
                                          <p:spTgt spid="74758"/>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5" fill="hold" nodeType="clickEffect">
                                  <p:stCondLst>
                                    <p:cond delay="0"/>
                                  </p:stCondLst>
                                  <p:childTnLst>
                                    <p:set>
                                      <p:cBhvr>
                                        <p:cTn id="50" dur="1" fill="hold">
                                          <p:stCondLst>
                                            <p:cond delay="0"/>
                                          </p:stCondLst>
                                        </p:cTn>
                                        <p:tgtEl>
                                          <p:spTgt spid="74759"/>
                                        </p:tgtEl>
                                        <p:attrNameLst>
                                          <p:attrName>style.visibility</p:attrName>
                                        </p:attrNameLst>
                                      </p:cBhvr>
                                      <p:to>
                                        <p:strVal val="visible"/>
                                      </p:to>
                                    </p:set>
                                    <p:animEffect transition="in" filter="blinds(vertical)">
                                      <p:cBhvr>
                                        <p:cTn id="51" dur="500"/>
                                        <p:tgtEl>
                                          <p:spTgt spid="74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78" name="Object 2"/>
          <p:cNvGraphicFramePr>
            <a:graphicFrameLocks noChangeAspect="1"/>
          </p:cNvGraphicFramePr>
          <p:nvPr/>
        </p:nvGraphicFramePr>
        <p:xfrm>
          <a:off x="990600" y="3505200"/>
          <a:ext cx="3505200" cy="1250950"/>
        </p:xfrm>
        <a:graphic>
          <a:graphicData uri="http://schemas.openxmlformats.org/presentationml/2006/ole">
            <p:oleObj spid="_x0000_s53314" name="Equation" r:id="rId3" imgW="1257300" imgH="431800" progId="Equation.3">
              <p:embed/>
            </p:oleObj>
          </a:graphicData>
        </a:graphic>
      </p:graphicFrame>
      <p:graphicFrame>
        <p:nvGraphicFramePr>
          <p:cNvPr id="75779" name="Object 3"/>
          <p:cNvGraphicFramePr>
            <a:graphicFrameLocks noChangeAspect="1"/>
          </p:cNvGraphicFramePr>
          <p:nvPr/>
        </p:nvGraphicFramePr>
        <p:xfrm>
          <a:off x="944563" y="4732338"/>
          <a:ext cx="3551237" cy="1287462"/>
        </p:xfrm>
        <a:graphic>
          <a:graphicData uri="http://schemas.openxmlformats.org/presentationml/2006/ole">
            <p:oleObj spid="_x0000_s53315" name="Equation" r:id="rId4" imgW="1371600" imgH="431800" progId="Equation.3">
              <p:embed/>
            </p:oleObj>
          </a:graphicData>
        </a:graphic>
      </p:graphicFrame>
      <p:graphicFrame>
        <p:nvGraphicFramePr>
          <p:cNvPr id="75780" name="Object 4"/>
          <p:cNvGraphicFramePr>
            <a:graphicFrameLocks noChangeAspect="1"/>
          </p:cNvGraphicFramePr>
          <p:nvPr/>
        </p:nvGraphicFramePr>
        <p:xfrm>
          <a:off x="457200" y="1066800"/>
          <a:ext cx="3965575" cy="1400175"/>
        </p:xfrm>
        <a:graphic>
          <a:graphicData uri="http://schemas.openxmlformats.org/presentationml/2006/ole">
            <p:oleObj spid="_x0000_s53316" name="Equation" r:id="rId5" imgW="1295400" imgH="457200" progId="Equation.3">
              <p:embed/>
            </p:oleObj>
          </a:graphicData>
        </a:graphic>
      </p:graphicFrame>
      <p:grpSp>
        <p:nvGrpSpPr>
          <p:cNvPr id="2" name="Group 5"/>
          <p:cNvGrpSpPr>
            <a:grpSpLocks/>
          </p:cNvGrpSpPr>
          <p:nvPr/>
        </p:nvGrpSpPr>
        <p:grpSpPr bwMode="auto">
          <a:xfrm>
            <a:off x="838200" y="2660650"/>
            <a:ext cx="1600200" cy="990600"/>
            <a:chOff x="528" y="1676"/>
            <a:chExt cx="1008" cy="624"/>
          </a:xfrm>
        </p:grpSpPr>
        <p:sp>
          <p:nvSpPr>
            <p:cNvPr id="75782" name="AutoShape 6"/>
            <p:cNvSpPr>
              <a:spLocks noChangeArrowheads="1"/>
            </p:cNvSpPr>
            <p:nvPr/>
          </p:nvSpPr>
          <p:spPr bwMode="auto">
            <a:xfrm>
              <a:off x="528" y="1676"/>
              <a:ext cx="864" cy="624"/>
            </a:xfrm>
            <a:prstGeom prst="horizontalScroll">
              <a:avLst>
                <a:gd name="adj" fmla="val 12500"/>
              </a:avLst>
            </a:prstGeom>
            <a:gradFill rotWithShape="0">
              <a:gsLst>
                <a:gs pos="0">
                  <a:schemeClr val="accent1"/>
                </a:gs>
                <a:gs pos="50000">
                  <a:schemeClr val="bg1"/>
                </a:gs>
                <a:gs pos="100000">
                  <a:schemeClr val="accent1"/>
                </a:gs>
              </a:gsLst>
              <a:lin ang="5400000" scaled="1"/>
            </a:gradFill>
            <a:ln w="9525">
              <a:solidFill>
                <a:schemeClr val="tx1"/>
              </a:solidFill>
              <a:round/>
              <a:headEnd/>
              <a:tailEnd/>
            </a:ln>
            <a:effectLst>
              <a:outerShdw dist="107763" dir="13500000" algn="ctr" rotWithShape="0">
                <a:srgbClr val="009900"/>
              </a:outerShdw>
            </a:effectLst>
          </p:spPr>
          <p:txBody>
            <a:bodyPr wrap="none" anchor="ctr"/>
            <a:lstStyle/>
            <a:p>
              <a:endParaRPr lang="zh-CN" altLang="en-US"/>
            </a:p>
          </p:txBody>
        </p:sp>
        <p:sp>
          <p:nvSpPr>
            <p:cNvPr id="75783" name="Text Box 7"/>
            <p:cNvSpPr txBox="1">
              <a:spLocks noChangeArrowheads="1"/>
            </p:cNvSpPr>
            <p:nvPr/>
          </p:nvSpPr>
          <p:spPr bwMode="auto">
            <a:xfrm>
              <a:off x="624" y="1820"/>
              <a:ext cx="912" cy="365"/>
            </a:xfrm>
            <a:prstGeom prst="rect">
              <a:avLst/>
            </a:prstGeom>
            <a:noFill/>
            <a:ln w="9525">
              <a:noFill/>
              <a:miter lim="800000"/>
              <a:headEnd/>
              <a:tailEnd/>
            </a:ln>
            <a:effectLst/>
          </p:spPr>
          <p:txBody>
            <a:bodyPr>
              <a:spAutoFit/>
            </a:bodyPr>
            <a:lstStyle/>
            <a:p>
              <a:r>
                <a:rPr kumimoji="1" lang="zh-CN" altLang="en-US" sz="3200" b="1">
                  <a:solidFill>
                    <a:srgbClr val="CC0000"/>
                  </a:solidFill>
                  <a:latin typeface="黑体" pitchFamily="2" charset="-122"/>
                  <a:ea typeface="黑体" pitchFamily="2" charset="-122"/>
                </a:rPr>
                <a:t>讨 论</a:t>
              </a:r>
            </a:p>
          </p:txBody>
        </p:sp>
      </p:grpSp>
      <p:sp>
        <p:nvSpPr>
          <p:cNvPr id="75784" name="AutoShape 8"/>
          <p:cNvSpPr>
            <a:spLocks/>
          </p:cNvSpPr>
          <p:nvPr/>
        </p:nvSpPr>
        <p:spPr bwMode="auto">
          <a:xfrm>
            <a:off x="685800" y="4122738"/>
            <a:ext cx="304800" cy="1211262"/>
          </a:xfrm>
          <a:prstGeom prst="leftBrace">
            <a:avLst>
              <a:gd name="adj1" fmla="val 33116"/>
              <a:gd name="adj2" fmla="val 50000"/>
            </a:avLst>
          </a:prstGeom>
          <a:noFill/>
          <a:ln w="19050">
            <a:solidFill>
              <a:srgbClr val="FF0000"/>
            </a:solidFill>
            <a:round/>
            <a:headEnd/>
            <a:tailEnd/>
          </a:ln>
          <a:effectLst/>
        </p:spPr>
        <p:txBody>
          <a:bodyPr wrap="none" anchor="ctr"/>
          <a:lstStyle/>
          <a:p>
            <a:pPr algn="ctr">
              <a:buFontTx/>
              <a:buBlip>
                <a:blip r:embed="rId6"/>
              </a:buBlip>
            </a:pPr>
            <a:r>
              <a:rPr lang="en-US" altLang="zh-CN" sz="2800" b="1">
                <a:latin typeface="Times New Roman" pitchFamily="18" charset="0"/>
              </a:rPr>
              <a:t>           </a:t>
            </a:r>
          </a:p>
        </p:txBody>
      </p:sp>
      <p:grpSp>
        <p:nvGrpSpPr>
          <p:cNvPr id="3" name="Group 9"/>
          <p:cNvGrpSpPr>
            <a:grpSpLocks/>
          </p:cNvGrpSpPr>
          <p:nvPr/>
        </p:nvGrpSpPr>
        <p:grpSpPr bwMode="auto">
          <a:xfrm>
            <a:off x="4800600" y="990600"/>
            <a:ext cx="3886200" cy="5105400"/>
            <a:chOff x="3024" y="624"/>
            <a:chExt cx="2448" cy="3216"/>
          </a:xfrm>
        </p:grpSpPr>
        <p:sp>
          <p:nvSpPr>
            <p:cNvPr id="75786" name="Rectangle 10"/>
            <p:cNvSpPr>
              <a:spLocks noChangeArrowheads="1"/>
            </p:cNvSpPr>
            <p:nvPr/>
          </p:nvSpPr>
          <p:spPr bwMode="auto">
            <a:xfrm>
              <a:off x="3024" y="624"/>
              <a:ext cx="2448" cy="3216"/>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75787" name="AutoShape 11"/>
            <p:cNvSpPr>
              <a:spLocks noChangeArrowheads="1"/>
            </p:cNvSpPr>
            <p:nvPr/>
          </p:nvSpPr>
          <p:spPr bwMode="auto">
            <a:xfrm>
              <a:off x="3168" y="768"/>
              <a:ext cx="864" cy="720"/>
            </a:xfrm>
            <a:prstGeom prst="wedgeRoundRectCallout">
              <a:avLst>
                <a:gd name="adj1" fmla="val 76852"/>
                <a:gd name="adj2" fmla="val 31944"/>
                <a:gd name="adj3" fmla="val 16667"/>
              </a:avLst>
            </a:prstGeom>
            <a:gradFill rotWithShape="0">
              <a:gsLst>
                <a:gs pos="0">
                  <a:schemeClr val="accent1"/>
                </a:gs>
                <a:gs pos="100000">
                  <a:srgbClr val="FFFFFF"/>
                </a:gs>
              </a:gsLst>
              <a:lin ang="5400000" scaled="1"/>
            </a:gradFill>
            <a:ln w="9525">
              <a:solidFill>
                <a:srgbClr val="009999"/>
              </a:solidFill>
              <a:miter lim="800000"/>
              <a:headEnd/>
              <a:tailEnd/>
            </a:ln>
            <a:effectLst/>
          </p:spPr>
          <p:txBody>
            <a:bodyPr/>
            <a:lstStyle/>
            <a:p>
              <a:pPr algn="ctr">
                <a:spcBef>
                  <a:spcPct val="50000"/>
                </a:spcBef>
              </a:pPr>
              <a:endParaRPr lang="zh-CN" altLang="zh-CN" sz="2800" b="1">
                <a:solidFill>
                  <a:srgbClr val="1C1C1C"/>
                </a:solidFill>
                <a:latin typeface="Times New Roman" pitchFamily="18" charset="0"/>
              </a:endParaRPr>
            </a:p>
          </p:txBody>
        </p:sp>
        <p:sp>
          <p:nvSpPr>
            <p:cNvPr id="75788" name="Line 12"/>
            <p:cNvSpPr>
              <a:spLocks noChangeShapeType="1"/>
            </p:cNvSpPr>
            <p:nvPr/>
          </p:nvSpPr>
          <p:spPr bwMode="auto">
            <a:xfrm>
              <a:off x="3264" y="2611"/>
              <a:ext cx="2064" cy="0"/>
            </a:xfrm>
            <a:prstGeom prst="line">
              <a:avLst/>
            </a:prstGeom>
            <a:noFill/>
            <a:ln w="12700">
              <a:solidFill>
                <a:schemeClr val="tx1"/>
              </a:solidFill>
              <a:round/>
              <a:headEnd/>
              <a:tailEnd type="triangle" w="sm" len="lg"/>
            </a:ln>
            <a:effectLst/>
          </p:spPr>
          <p:txBody>
            <a:bodyPr wrap="none" anchor="ctr"/>
            <a:lstStyle/>
            <a:p>
              <a:endParaRPr lang="zh-CN" altLang="en-US"/>
            </a:p>
          </p:txBody>
        </p:sp>
        <p:sp>
          <p:nvSpPr>
            <p:cNvPr id="75789" name="Line 13"/>
            <p:cNvSpPr>
              <a:spLocks noChangeShapeType="1"/>
            </p:cNvSpPr>
            <p:nvPr/>
          </p:nvSpPr>
          <p:spPr bwMode="auto">
            <a:xfrm flipV="1">
              <a:off x="4272" y="803"/>
              <a:ext cx="0" cy="2256"/>
            </a:xfrm>
            <a:prstGeom prst="line">
              <a:avLst/>
            </a:prstGeom>
            <a:noFill/>
            <a:ln w="12700">
              <a:solidFill>
                <a:schemeClr val="tx1"/>
              </a:solidFill>
              <a:round/>
              <a:headEnd/>
              <a:tailEnd type="triangle" w="sm" len="lg"/>
            </a:ln>
            <a:effectLst/>
          </p:spPr>
          <p:txBody>
            <a:bodyPr wrap="none" anchor="ctr"/>
            <a:lstStyle/>
            <a:p>
              <a:endParaRPr lang="zh-CN" altLang="en-US"/>
            </a:p>
          </p:txBody>
        </p:sp>
        <p:graphicFrame>
          <p:nvGraphicFramePr>
            <p:cNvPr id="75790" name="Object 14"/>
            <p:cNvGraphicFramePr>
              <a:graphicFrameLocks noChangeAspect="1"/>
            </p:cNvGraphicFramePr>
            <p:nvPr/>
          </p:nvGraphicFramePr>
          <p:xfrm>
            <a:off x="3216" y="763"/>
            <a:ext cx="720" cy="677"/>
          </p:xfrm>
          <a:graphic>
            <a:graphicData uri="http://schemas.openxmlformats.org/presentationml/2006/ole">
              <p:oleObj spid="_x0000_s53317" name="Equation" r:id="rId7" imgW="838200" imgH="800100" progId="Equation.3">
                <p:embed/>
              </p:oleObj>
            </a:graphicData>
          </a:graphic>
        </p:graphicFrame>
        <p:graphicFrame>
          <p:nvGraphicFramePr>
            <p:cNvPr id="75791" name="Object 15"/>
            <p:cNvGraphicFramePr>
              <a:graphicFrameLocks noChangeAspect="1"/>
            </p:cNvGraphicFramePr>
            <p:nvPr/>
          </p:nvGraphicFramePr>
          <p:xfrm>
            <a:off x="4992" y="2611"/>
            <a:ext cx="208" cy="223"/>
          </p:xfrm>
          <a:graphic>
            <a:graphicData uri="http://schemas.openxmlformats.org/presentationml/2006/ole">
              <p:oleObj spid="_x0000_s53318" name="Equation" r:id="rId8" imgW="177646" imgH="190335" progId="Equation.3">
                <p:embed/>
              </p:oleObj>
            </a:graphicData>
          </a:graphic>
        </p:graphicFrame>
        <p:graphicFrame>
          <p:nvGraphicFramePr>
            <p:cNvPr id="75792" name="Object 16"/>
            <p:cNvGraphicFramePr>
              <a:graphicFrameLocks noChangeAspect="1"/>
            </p:cNvGraphicFramePr>
            <p:nvPr/>
          </p:nvGraphicFramePr>
          <p:xfrm>
            <a:off x="4016" y="2627"/>
            <a:ext cx="208" cy="240"/>
          </p:xfrm>
          <a:graphic>
            <a:graphicData uri="http://schemas.openxmlformats.org/presentationml/2006/ole">
              <p:oleObj spid="_x0000_s53319" name="Equation" r:id="rId9" imgW="164957" imgH="190335" progId="Equation.3">
                <p:embed/>
              </p:oleObj>
            </a:graphicData>
          </a:graphic>
        </p:graphicFrame>
        <p:graphicFrame>
          <p:nvGraphicFramePr>
            <p:cNvPr id="75793" name="Object 17"/>
            <p:cNvGraphicFramePr>
              <a:graphicFrameLocks noChangeAspect="1"/>
            </p:cNvGraphicFramePr>
            <p:nvPr/>
          </p:nvGraphicFramePr>
          <p:xfrm>
            <a:off x="4368" y="816"/>
            <a:ext cx="222" cy="248"/>
          </p:xfrm>
          <a:graphic>
            <a:graphicData uri="http://schemas.openxmlformats.org/presentationml/2006/ole">
              <p:oleObj spid="_x0000_s53320" name="Equation" r:id="rId10" imgW="215713" imgH="241091" progId="Equation.3">
                <p:embed/>
              </p:oleObj>
            </a:graphicData>
          </a:graphic>
        </p:graphicFrame>
        <p:sp>
          <p:nvSpPr>
            <p:cNvPr id="75794" name="Line 18"/>
            <p:cNvSpPr>
              <a:spLocks noChangeShapeType="1"/>
            </p:cNvSpPr>
            <p:nvPr/>
          </p:nvSpPr>
          <p:spPr bwMode="auto">
            <a:xfrm>
              <a:off x="3312" y="2083"/>
              <a:ext cx="1920" cy="0"/>
            </a:xfrm>
            <a:prstGeom prst="line">
              <a:avLst/>
            </a:prstGeom>
            <a:noFill/>
            <a:ln w="12700">
              <a:solidFill>
                <a:schemeClr val="tx1"/>
              </a:solidFill>
              <a:prstDash val="dash"/>
              <a:round/>
              <a:headEnd/>
              <a:tailEnd/>
            </a:ln>
            <a:effectLst/>
          </p:spPr>
          <p:txBody>
            <a:bodyPr wrap="none"/>
            <a:lstStyle/>
            <a:p>
              <a:endParaRPr lang="zh-CN" altLang="en-US"/>
            </a:p>
          </p:txBody>
        </p:sp>
        <p:grpSp>
          <p:nvGrpSpPr>
            <p:cNvPr id="4" name="Group 19"/>
            <p:cNvGrpSpPr>
              <a:grpSpLocks/>
            </p:cNvGrpSpPr>
            <p:nvPr/>
          </p:nvGrpSpPr>
          <p:grpSpPr bwMode="auto">
            <a:xfrm>
              <a:off x="3504" y="1363"/>
              <a:ext cx="1536" cy="675"/>
              <a:chOff x="3744" y="895"/>
              <a:chExt cx="1536" cy="500"/>
            </a:xfrm>
          </p:grpSpPr>
          <p:sp>
            <p:nvSpPr>
              <p:cNvPr id="75796" name="Freeform 20"/>
              <p:cNvSpPr>
                <a:spLocks/>
              </p:cNvSpPr>
              <p:nvPr/>
            </p:nvSpPr>
            <p:spPr bwMode="auto">
              <a:xfrm>
                <a:off x="3744" y="895"/>
                <a:ext cx="760" cy="500"/>
              </a:xfrm>
              <a:custGeom>
                <a:avLst/>
                <a:gdLst/>
                <a:ahLst/>
                <a:cxnLst>
                  <a:cxn ang="0">
                    <a:pos x="760" y="0"/>
                  </a:cxn>
                  <a:cxn ang="0">
                    <a:pos x="587" y="66"/>
                  </a:cxn>
                  <a:cxn ang="0">
                    <a:pos x="340" y="312"/>
                  </a:cxn>
                  <a:cxn ang="0">
                    <a:pos x="0" y="500"/>
                  </a:cxn>
                </a:cxnLst>
                <a:rect l="0" t="0" r="r" b="b"/>
                <a:pathLst>
                  <a:path w="760" h="500">
                    <a:moveTo>
                      <a:pt x="760" y="0"/>
                    </a:moveTo>
                    <a:cubicBezTo>
                      <a:pt x="731" y="12"/>
                      <a:pt x="657" y="14"/>
                      <a:pt x="587" y="66"/>
                    </a:cubicBezTo>
                    <a:cubicBezTo>
                      <a:pt x="517" y="118"/>
                      <a:pt x="438" y="240"/>
                      <a:pt x="340" y="312"/>
                    </a:cubicBezTo>
                    <a:cubicBezTo>
                      <a:pt x="242" y="384"/>
                      <a:pt x="71" y="461"/>
                      <a:pt x="0" y="500"/>
                    </a:cubicBezTo>
                  </a:path>
                </a:pathLst>
              </a:custGeom>
              <a:noFill/>
              <a:ln w="19050" cmpd="sng">
                <a:solidFill>
                  <a:srgbClr val="FF0000"/>
                </a:solidFill>
                <a:round/>
                <a:headEnd/>
                <a:tailEnd/>
              </a:ln>
              <a:effectLst/>
            </p:spPr>
            <p:txBody>
              <a:bodyPr wrap="none"/>
              <a:lstStyle/>
              <a:p>
                <a:endParaRPr lang="zh-CN" altLang="en-US"/>
              </a:p>
            </p:txBody>
          </p:sp>
          <p:sp>
            <p:nvSpPr>
              <p:cNvPr id="75797" name="Freeform 21"/>
              <p:cNvSpPr>
                <a:spLocks/>
              </p:cNvSpPr>
              <p:nvPr/>
            </p:nvSpPr>
            <p:spPr bwMode="auto">
              <a:xfrm>
                <a:off x="4512" y="896"/>
                <a:ext cx="768" cy="496"/>
              </a:xfrm>
              <a:custGeom>
                <a:avLst/>
                <a:gdLst/>
                <a:ahLst/>
                <a:cxnLst>
                  <a:cxn ang="0">
                    <a:pos x="0" y="0"/>
                  </a:cxn>
                  <a:cxn ang="0">
                    <a:pos x="178" y="62"/>
                  </a:cxn>
                  <a:cxn ang="0">
                    <a:pos x="426" y="308"/>
                  </a:cxn>
                  <a:cxn ang="0">
                    <a:pos x="768" y="496"/>
                  </a:cxn>
                </a:cxnLst>
                <a:rect l="0" t="0" r="r" b="b"/>
                <a:pathLst>
                  <a:path w="768" h="496">
                    <a:moveTo>
                      <a:pt x="0" y="0"/>
                    </a:moveTo>
                    <a:cubicBezTo>
                      <a:pt x="30" y="11"/>
                      <a:pt x="107" y="11"/>
                      <a:pt x="178" y="62"/>
                    </a:cubicBezTo>
                    <a:cubicBezTo>
                      <a:pt x="249" y="113"/>
                      <a:pt x="328" y="236"/>
                      <a:pt x="426" y="308"/>
                    </a:cubicBezTo>
                    <a:cubicBezTo>
                      <a:pt x="525" y="380"/>
                      <a:pt x="697" y="457"/>
                      <a:pt x="768" y="496"/>
                    </a:cubicBezTo>
                  </a:path>
                </a:pathLst>
              </a:custGeom>
              <a:noFill/>
              <a:ln w="19050" cmpd="sng">
                <a:solidFill>
                  <a:srgbClr val="FF0000"/>
                </a:solidFill>
                <a:round/>
                <a:headEnd/>
                <a:tailEnd/>
              </a:ln>
              <a:effectLst/>
            </p:spPr>
            <p:txBody>
              <a:bodyPr wrap="none"/>
              <a:lstStyle/>
              <a:p>
                <a:endParaRPr lang="zh-CN" altLang="en-US"/>
              </a:p>
            </p:txBody>
          </p:sp>
        </p:grpSp>
        <p:grpSp>
          <p:nvGrpSpPr>
            <p:cNvPr id="5" name="Group 22"/>
            <p:cNvGrpSpPr>
              <a:grpSpLocks/>
            </p:cNvGrpSpPr>
            <p:nvPr/>
          </p:nvGrpSpPr>
          <p:grpSpPr bwMode="auto">
            <a:xfrm>
              <a:off x="3696" y="3024"/>
              <a:ext cx="1492" cy="672"/>
              <a:chOff x="3696" y="3024"/>
              <a:chExt cx="1492" cy="672"/>
            </a:xfrm>
          </p:grpSpPr>
          <p:sp>
            <p:nvSpPr>
              <p:cNvPr id="75799" name="AutoShape 23"/>
              <p:cNvSpPr>
                <a:spLocks noChangeArrowheads="1"/>
              </p:cNvSpPr>
              <p:nvPr/>
            </p:nvSpPr>
            <p:spPr bwMode="auto">
              <a:xfrm>
                <a:off x="3696" y="3072"/>
                <a:ext cx="1488" cy="624"/>
              </a:xfrm>
              <a:prstGeom prst="wedgeRoundRectCallout">
                <a:avLst>
                  <a:gd name="adj1" fmla="val 21574"/>
                  <a:gd name="adj2" fmla="val -245032"/>
                  <a:gd name="adj3" fmla="val 16667"/>
                </a:avLst>
              </a:prstGeom>
              <a:gradFill rotWithShape="0">
                <a:gsLst>
                  <a:gs pos="0">
                    <a:srgbClr val="FFFFFF"/>
                  </a:gs>
                  <a:gs pos="100000">
                    <a:schemeClr val="accent1"/>
                  </a:gs>
                </a:gsLst>
                <a:lin ang="5400000" scaled="1"/>
              </a:gradFill>
              <a:ln w="9525">
                <a:solidFill>
                  <a:srgbClr val="009999"/>
                </a:solidFill>
                <a:miter lim="800000"/>
                <a:headEnd/>
                <a:tailEnd/>
              </a:ln>
              <a:effectLst/>
            </p:spPr>
            <p:txBody>
              <a:bodyPr/>
              <a:lstStyle/>
              <a:p>
                <a:pPr algn="ctr">
                  <a:spcBef>
                    <a:spcPct val="50000"/>
                  </a:spcBef>
                </a:pPr>
                <a:endParaRPr lang="zh-CN" altLang="zh-CN" sz="2800" b="1">
                  <a:solidFill>
                    <a:srgbClr val="1C1C1C"/>
                  </a:solidFill>
                  <a:latin typeface="Times New Roman" pitchFamily="18" charset="0"/>
                </a:endParaRPr>
              </a:p>
            </p:txBody>
          </p:sp>
          <p:graphicFrame>
            <p:nvGraphicFramePr>
              <p:cNvPr id="75800" name="Object 24"/>
              <p:cNvGraphicFramePr>
                <a:graphicFrameLocks noChangeAspect="1"/>
              </p:cNvGraphicFramePr>
              <p:nvPr/>
            </p:nvGraphicFramePr>
            <p:xfrm>
              <a:off x="3696" y="3024"/>
              <a:ext cx="1492" cy="672"/>
            </p:xfrm>
            <a:graphic>
              <a:graphicData uri="http://schemas.openxmlformats.org/presentationml/2006/ole">
                <p:oleObj spid="_x0000_s53321" name="Equation" r:id="rId11" imgW="1104900" imgH="431800" progId="Equation.3">
                  <p:embed/>
                </p:oleObj>
              </a:graphicData>
            </a:graphic>
          </p:graphicFrame>
        </p:grpSp>
      </p:grpSp>
      <p:sp>
        <p:nvSpPr>
          <p:cNvPr id="25" name="Text Box 11"/>
          <p:cNvSpPr txBox="1">
            <a:spLocks noChangeArrowheads="1"/>
          </p:cNvSpPr>
          <p:nvPr/>
        </p:nvSpPr>
        <p:spPr bwMode="auto">
          <a:xfrm>
            <a:off x="539552" y="179929"/>
            <a:ext cx="4419600" cy="584775"/>
          </a:xfrm>
          <a:prstGeom prst="rect">
            <a:avLst/>
          </a:prstGeom>
          <a:noFill/>
          <a:ln w="9525">
            <a:noFill/>
            <a:miter lim="800000"/>
            <a:headEnd/>
            <a:tailEnd/>
          </a:ln>
          <a:effectLst/>
        </p:spPr>
        <p:txBody>
          <a:bodyPr>
            <a:spAutoFit/>
          </a:bodyPr>
          <a:lstStyle/>
          <a:p>
            <a:pPr>
              <a:spcBef>
                <a:spcPct val="50000"/>
              </a:spcBef>
            </a:pPr>
            <a:r>
              <a:rPr kumimoji="1" lang="en-US" altLang="zh-CN" sz="2800" dirty="0">
                <a:solidFill>
                  <a:srgbClr val="0070C0"/>
                </a:solidFill>
                <a:latin typeface="黑体" pitchFamily="2" charset="-122"/>
                <a:ea typeface="黑体" pitchFamily="2" charset="-122"/>
              </a:rPr>
              <a:t> </a:t>
            </a:r>
            <a:r>
              <a:rPr kumimoji="1" lang="zh-CN" altLang="en-US" sz="3200" b="1" dirty="0" smtClean="0">
                <a:solidFill>
                  <a:srgbClr val="00B050"/>
                </a:solidFill>
                <a:latin typeface="黑体" pitchFamily="2" charset="-122"/>
                <a:ea typeface="黑体" pitchFamily="2" charset="-122"/>
              </a:rPr>
              <a:t>三 电势的</a:t>
            </a:r>
            <a:r>
              <a:rPr kumimoji="1" lang="zh-CN" altLang="en-US" sz="3200" b="1" dirty="0">
                <a:solidFill>
                  <a:srgbClr val="00B050"/>
                </a:solidFill>
                <a:latin typeface="黑体" pitchFamily="2" charset="-122"/>
                <a:ea typeface="黑体" pitchFamily="2" charset="-122"/>
              </a:rPr>
              <a:t>计算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784"/>
                                        </p:tgtEl>
                                        <p:attrNameLst>
                                          <p:attrName>style.visibility</p:attrName>
                                        </p:attrNameLst>
                                      </p:cBhvr>
                                      <p:to>
                                        <p:strVal val="visible"/>
                                      </p:to>
                                    </p:set>
                                    <p:animEffect transition="in" filter="blinds(horizontal)">
                                      <p:cBhvr>
                                        <p:cTn id="7" dur="500"/>
                                        <p:tgtEl>
                                          <p:spTgt spid="7578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75778"/>
                                        </p:tgtEl>
                                        <p:attrNameLst>
                                          <p:attrName>style.visibility</p:attrName>
                                        </p:attrNameLst>
                                      </p:cBhvr>
                                      <p:to>
                                        <p:strVal val="visible"/>
                                      </p:to>
                                    </p:set>
                                    <p:animEffect transition="in" filter="blinds(vertical)">
                                      <p:cBhvr>
                                        <p:cTn id="12" dur="500"/>
                                        <p:tgtEl>
                                          <p:spTgt spid="7577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75779"/>
                                        </p:tgtEl>
                                        <p:attrNameLst>
                                          <p:attrName>style.visibility</p:attrName>
                                        </p:attrNameLst>
                                      </p:cBhvr>
                                      <p:to>
                                        <p:strVal val="visible"/>
                                      </p:to>
                                    </p:set>
                                    <p:animEffect transition="in" filter="blinds(vertical)">
                                      <p:cBhvr>
                                        <p:cTn id="17" dur="500"/>
                                        <p:tgtEl>
                                          <p:spTgt spid="75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4" grpId="0" animBg="1"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73743" y="1605136"/>
            <a:ext cx="8305800" cy="3048000"/>
            <a:chOff x="240" y="768"/>
            <a:chExt cx="5232" cy="1920"/>
          </a:xfrm>
        </p:grpSpPr>
        <p:grpSp>
          <p:nvGrpSpPr>
            <p:cNvPr id="3" name="Group 3"/>
            <p:cNvGrpSpPr>
              <a:grpSpLocks/>
            </p:cNvGrpSpPr>
            <p:nvPr/>
          </p:nvGrpSpPr>
          <p:grpSpPr bwMode="auto">
            <a:xfrm>
              <a:off x="240" y="768"/>
              <a:ext cx="5232" cy="1920"/>
              <a:chOff x="240" y="768"/>
              <a:chExt cx="5232" cy="1920"/>
            </a:xfrm>
          </p:grpSpPr>
          <p:grpSp>
            <p:nvGrpSpPr>
              <p:cNvPr id="4" name="Group 4"/>
              <p:cNvGrpSpPr>
                <a:grpSpLocks/>
              </p:cNvGrpSpPr>
              <p:nvPr/>
            </p:nvGrpSpPr>
            <p:grpSpPr bwMode="auto">
              <a:xfrm>
                <a:off x="240" y="768"/>
                <a:ext cx="5232" cy="1920"/>
                <a:chOff x="240" y="768"/>
                <a:chExt cx="5232" cy="1920"/>
              </a:xfrm>
            </p:grpSpPr>
            <p:sp>
              <p:nvSpPr>
                <p:cNvPr id="76805" name="Rectangle 5"/>
                <p:cNvSpPr>
                  <a:spLocks noChangeArrowheads="1"/>
                </p:cNvSpPr>
                <p:nvPr/>
              </p:nvSpPr>
              <p:spPr bwMode="auto">
                <a:xfrm>
                  <a:off x="240" y="768"/>
                  <a:ext cx="5232" cy="1920"/>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76806" name="Oval 6" descr="宽上对角线"/>
                <p:cNvSpPr>
                  <a:spLocks noChangeArrowheads="1"/>
                </p:cNvSpPr>
                <p:nvPr/>
              </p:nvSpPr>
              <p:spPr bwMode="auto">
                <a:xfrm>
                  <a:off x="672" y="1056"/>
                  <a:ext cx="864" cy="1536"/>
                </a:xfrm>
                <a:prstGeom prst="ellipse">
                  <a:avLst/>
                </a:prstGeom>
                <a:pattFill prst="wdUpDiag">
                  <a:fgClr>
                    <a:schemeClr val="folHlink"/>
                  </a:fgClr>
                  <a:bgClr>
                    <a:schemeClr val="bg1"/>
                  </a:bgClr>
                </a:pattFill>
                <a:ln w="19050">
                  <a:solidFill>
                    <a:schemeClr val="tx2"/>
                  </a:solidFill>
                  <a:round/>
                  <a:headEnd/>
                  <a:tailEnd/>
                </a:ln>
                <a:effectLst/>
              </p:spPr>
              <p:txBody>
                <a:bodyPr wrap="none" anchor="ctr"/>
                <a:lstStyle/>
                <a:p>
                  <a:endParaRPr lang="zh-CN" altLang="en-US"/>
                </a:p>
              </p:txBody>
            </p:sp>
          </p:grpSp>
          <p:sp>
            <p:nvSpPr>
              <p:cNvPr id="76807" name="Line 7"/>
              <p:cNvSpPr>
                <a:spLocks noChangeShapeType="1"/>
              </p:cNvSpPr>
              <p:nvPr/>
            </p:nvSpPr>
            <p:spPr bwMode="auto">
              <a:xfrm flipH="1">
                <a:off x="816" y="1872"/>
                <a:ext cx="288" cy="528"/>
              </a:xfrm>
              <a:prstGeom prst="line">
                <a:avLst/>
              </a:prstGeom>
              <a:noFill/>
              <a:ln w="28575">
                <a:solidFill>
                  <a:schemeClr val="tx1"/>
                </a:solidFill>
                <a:round/>
                <a:headEnd/>
                <a:tailEnd type="triangle" w="sm" len="lg"/>
              </a:ln>
              <a:effectLst/>
            </p:spPr>
            <p:txBody>
              <a:bodyPr wrap="none" anchor="ctr"/>
              <a:lstStyle/>
              <a:p>
                <a:endParaRPr lang="zh-CN" altLang="en-US"/>
              </a:p>
            </p:txBody>
          </p:sp>
          <p:graphicFrame>
            <p:nvGraphicFramePr>
              <p:cNvPr id="76808" name="Object 8"/>
              <p:cNvGraphicFramePr>
                <a:graphicFrameLocks noChangeAspect="1"/>
              </p:cNvGraphicFramePr>
              <p:nvPr/>
            </p:nvGraphicFramePr>
            <p:xfrm>
              <a:off x="977" y="1920"/>
              <a:ext cx="271" cy="288"/>
            </p:xfrm>
            <a:graphic>
              <a:graphicData uri="http://schemas.openxmlformats.org/presentationml/2006/ole">
                <p:oleObj spid="_x0000_s54386" name="Equation" r:id="rId3" imgW="179280" imgH="187560" progId="Equation.3">
                  <p:embed/>
                </p:oleObj>
              </a:graphicData>
            </a:graphic>
          </p:graphicFrame>
        </p:grpSp>
        <p:grpSp>
          <p:nvGrpSpPr>
            <p:cNvPr id="5" name="Group 9"/>
            <p:cNvGrpSpPr>
              <a:grpSpLocks/>
            </p:cNvGrpSpPr>
            <p:nvPr/>
          </p:nvGrpSpPr>
          <p:grpSpPr bwMode="auto">
            <a:xfrm>
              <a:off x="1088" y="1632"/>
              <a:ext cx="3722" cy="384"/>
              <a:chOff x="1184" y="1440"/>
              <a:chExt cx="3722" cy="384"/>
            </a:xfrm>
          </p:grpSpPr>
          <p:sp>
            <p:nvSpPr>
              <p:cNvPr id="76810" name="Line 10"/>
              <p:cNvSpPr>
                <a:spLocks noChangeShapeType="1"/>
              </p:cNvSpPr>
              <p:nvPr/>
            </p:nvSpPr>
            <p:spPr bwMode="auto">
              <a:xfrm>
                <a:off x="1200" y="1680"/>
                <a:ext cx="3360" cy="0"/>
              </a:xfrm>
              <a:prstGeom prst="line">
                <a:avLst/>
              </a:prstGeom>
              <a:noFill/>
              <a:ln w="12700">
                <a:solidFill>
                  <a:schemeClr val="tx1"/>
                </a:solidFill>
                <a:round/>
                <a:headEnd/>
                <a:tailEnd type="triangle" w="sm" len="lg"/>
              </a:ln>
              <a:effectLst/>
            </p:spPr>
            <p:txBody>
              <a:bodyPr wrap="none" anchor="ctr"/>
              <a:lstStyle/>
              <a:p>
                <a:endParaRPr lang="zh-CN" altLang="en-US"/>
              </a:p>
            </p:txBody>
          </p:sp>
          <p:graphicFrame>
            <p:nvGraphicFramePr>
              <p:cNvPr id="76811" name="Object 11"/>
              <p:cNvGraphicFramePr>
                <a:graphicFrameLocks noChangeAspect="1"/>
              </p:cNvGraphicFramePr>
              <p:nvPr/>
            </p:nvGraphicFramePr>
            <p:xfrm>
              <a:off x="1184" y="1440"/>
              <a:ext cx="208" cy="240"/>
            </p:xfrm>
            <a:graphic>
              <a:graphicData uri="http://schemas.openxmlformats.org/presentationml/2006/ole">
                <p:oleObj spid="_x0000_s54387" name="Equation" r:id="rId4" imgW="164957" imgH="190335" progId="Equation.3">
                  <p:embed/>
                </p:oleObj>
              </a:graphicData>
            </a:graphic>
          </p:graphicFrame>
          <p:graphicFrame>
            <p:nvGraphicFramePr>
              <p:cNvPr id="76812" name="Object 12"/>
              <p:cNvGraphicFramePr>
                <a:graphicFrameLocks noChangeAspect="1"/>
              </p:cNvGraphicFramePr>
              <p:nvPr/>
            </p:nvGraphicFramePr>
            <p:xfrm>
              <a:off x="4608" y="1505"/>
              <a:ext cx="298" cy="319"/>
            </p:xfrm>
            <a:graphic>
              <a:graphicData uri="http://schemas.openxmlformats.org/presentationml/2006/ole">
                <p:oleObj spid="_x0000_s54388" name="Equation" r:id="rId5" imgW="177646" imgH="190335" progId="Equation.3">
                  <p:embed/>
                </p:oleObj>
              </a:graphicData>
            </a:graphic>
          </p:graphicFrame>
        </p:grpSp>
      </p:grpSp>
      <p:graphicFrame>
        <p:nvGraphicFramePr>
          <p:cNvPr id="76813" name="Object 13"/>
          <p:cNvGraphicFramePr>
            <a:graphicFrameLocks noChangeAspect="1"/>
          </p:cNvGraphicFramePr>
          <p:nvPr>
            <p:extLst>
              <p:ext uri="{D42A27DB-BD31-4B8C-83A1-F6EECF244321}">
                <p14:modId xmlns:p14="http://schemas.microsoft.com/office/powerpoint/2010/main" xmlns="" val="2881498544"/>
              </p:ext>
            </p:extLst>
          </p:nvPr>
        </p:nvGraphicFramePr>
        <p:xfrm>
          <a:off x="4841875" y="4628927"/>
          <a:ext cx="3692525" cy="1176337"/>
        </p:xfrm>
        <a:graphic>
          <a:graphicData uri="http://schemas.openxmlformats.org/presentationml/2006/ole">
            <p:oleObj spid="_x0000_s54389" name="Equation" r:id="rId6" imgW="1358310" imgH="431613" progId="Equation.3">
              <p:embed/>
            </p:oleObj>
          </a:graphicData>
        </a:graphic>
      </p:graphicFrame>
      <p:grpSp>
        <p:nvGrpSpPr>
          <p:cNvPr id="6" name="Group 14"/>
          <p:cNvGrpSpPr>
            <a:grpSpLocks/>
          </p:cNvGrpSpPr>
          <p:nvPr/>
        </p:nvGrpSpPr>
        <p:grpSpPr bwMode="auto">
          <a:xfrm>
            <a:off x="1905000" y="2258459"/>
            <a:ext cx="3886200" cy="1066800"/>
            <a:chOff x="1296" y="1008"/>
            <a:chExt cx="2448" cy="672"/>
          </a:xfrm>
        </p:grpSpPr>
        <p:graphicFrame>
          <p:nvGraphicFramePr>
            <p:cNvPr id="76815" name="Object 15"/>
            <p:cNvGraphicFramePr>
              <a:graphicFrameLocks noChangeAspect="1"/>
            </p:cNvGraphicFramePr>
            <p:nvPr/>
          </p:nvGraphicFramePr>
          <p:xfrm>
            <a:off x="2592" y="1008"/>
            <a:ext cx="1152" cy="466"/>
          </p:xfrm>
          <a:graphic>
            <a:graphicData uri="http://schemas.openxmlformats.org/presentationml/2006/ole">
              <p:oleObj spid="_x0000_s54390" name="Equation" r:id="rId7" imgW="11979000" imgH="5211720" progId="Equation.3">
                <p:embed/>
              </p:oleObj>
            </a:graphicData>
          </a:graphic>
        </p:graphicFrame>
        <p:sp>
          <p:nvSpPr>
            <p:cNvPr id="76816" name="Line 16"/>
            <p:cNvSpPr>
              <a:spLocks noChangeShapeType="1"/>
            </p:cNvSpPr>
            <p:nvPr/>
          </p:nvSpPr>
          <p:spPr bwMode="auto">
            <a:xfrm>
              <a:off x="1296" y="1056"/>
              <a:ext cx="2400" cy="624"/>
            </a:xfrm>
            <a:prstGeom prst="line">
              <a:avLst/>
            </a:prstGeom>
            <a:noFill/>
            <a:ln w="28575">
              <a:solidFill>
                <a:srgbClr val="0000FF"/>
              </a:solidFill>
              <a:round/>
              <a:headEnd/>
              <a:tailEnd type="triangle" w="sm" len="lg"/>
            </a:ln>
            <a:effectLst/>
          </p:spPr>
          <p:txBody>
            <a:bodyPr wrap="none" anchor="ctr"/>
            <a:lstStyle/>
            <a:p>
              <a:endParaRPr lang="zh-CN" altLang="en-US"/>
            </a:p>
          </p:txBody>
        </p:sp>
      </p:grpSp>
      <p:grpSp>
        <p:nvGrpSpPr>
          <p:cNvPr id="7" name="Group 17"/>
          <p:cNvGrpSpPr>
            <a:grpSpLocks/>
          </p:cNvGrpSpPr>
          <p:nvPr/>
        </p:nvGrpSpPr>
        <p:grpSpPr bwMode="auto">
          <a:xfrm>
            <a:off x="2895600" y="2791859"/>
            <a:ext cx="3200400" cy="990600"/>
            <a:chOff x="1920" y="1344"/>
            <a:chExt cx="2016" cy="624"/>
          </a:xfrm>
        </p:grpSpPr>
        <p:graphicFrame>
          <p:nvGraphicFramePr>
            <p:cNvPr id="76818" name="Object 18"/>
            <p:cNvGraphicFramePr>
              <a:graphicFrameLocks noChangeAspect="1"/>
            </p:cNvGraphicFramePr>
            <p:nvPr/>
          </p:nvGraphicFramePr>
          <p:xfrm>
            <a:off x="1920" y="1680"/>
            <a:ext cx="269" cy="288"/>
          </p:xfrm>
          <a:graphic>
            <a:graphicData uri="http://schemas.openxmlformats.org/presentationml/2006/ole">
              <p:oleObj spid="_x0000_s54391" name="Equation" r:id="rId8" imgW="177646" imgH="190335" progId="Equation.3">
                <p:embed/>
              </p:oleObj>
            </a:graphicData>
          </a:graphic>
        </p:graphicFrame>
        <p:grpSp>
          <p:nvGrpSpPr>
            <p:cNvPr id="8" name="Group 19"/>
            <p:cNvGrpSpPr>
              <a:grpSpLocks/>
            </p:cNvGrpSpPr>
            <p:nvPr/>
          </p:nvGrpSpPr>
          <p:grpSpPr bwMode="auto">
            <a:xfrm>
              <a:off x="3666" y="1344"/>
              <a:ext cx="270" cy="360"/>
              <a:chOff x="3618" y="1920"/>
              <a:chExt cx="270" cy="360"/>
            </a:xfrm>
          </p:grpSpPr>
          <p:graphicFrame>
            <p:nvGraphicFramePr>
              <p:cNvPr id="76820" name="Object 20"/>
              <p:cNvGraphicFramePr>
                <a:graphicFrameLocks noChangeAspect="1"/>
              </p:cNvGraphicFramePr>
              <p:nvPr/>
            </p:nvGraphicFramePr>
            <p:xfrm>
              <a:off x="3618" y="1920"/>
              <a:ext cx="270" cy="292"/>
            </p:xfrm>
            <a:graphic>
              <a:graphicData uri="http://schemas.openxmlformats.org/presentationml/2006/ole">
                <p:oleObj spid="_x0000_s54392" name="Equation" r:id="rId9" imgW="122040" imgH="130680" progId="Equation.3">
                  <p:embed/>
                </p:oleObj>
              </a:graphicData>
            </a:graphic>
          </p:graphicFrame>
          <p:sp>
            <p:nvSpPr>
              <p:cNvPr id="76821" name="Oval 21"/>
              <p:cNvSpPr>
                <a:spLocks noChangeArrowheads="1"/>
              </p:cNvSpPr>
              <p:nvPr/>
            </p:nvSpPr>
            <p:spPr bwMode="auto">
              <a:xfrm>
                <a:off x="3648" y="2232"/>
                <a:ext cx="48" cy="48"/>
              </a:xfrm>
              <a:prstGeom prst="ellipse">
                <a:avLst/>
              </a:prstGeom>
              <a:solidFill>
                <a:srgbClr val="FF0000"/>
              </a:solidFill>
              <a:ln w="9525">
                <a:solidFill>
                  <a:schemeClr val="tx1"/>
                </a:solidFill>
                <a:round/>
                <a:headEnd/>
                <a:tailEnd/>
              </a:ln>
              <a:effectLst/>
            </p:spPr>
            <p:txBody>
              <a:bodyPr wrap="none" anchor="ctr"/>
              <a:lstStyle/>
              <a:p>
                <a:endParaRPr lang="zh-CN" altLang="en-US"/>
              </a:p>
            </p:txBody>
          </p:sp>
        </p:grpSp>
      </p:grpSp>
      <p:grpSp>
        <p:nvGrpSpPr>
          <p:cNvPr id="9" name="Group 23"/>
          <p:cNvGrpSpPr>
            <a:grpSpLocks/>
          </p:cNvGrpSpPr>
          <p:nvPr/>
        </p:nvGrpSpPr>
        <p:grpSpPr bwMode="auto">
          <a:xfrm>
            <a:off x="762000" y="1648859"/>
            <a:ext cx="1482725" cy="2554288"/>
            <a:chOff x="576" y="624"/>
            <a:chExt cx="934" cy="1609"/>
          </a:xfrm>
        </p:grpSpPr>
        <p:sp>
          <p:nvSpPr>
            <p:cNvPr id="76824" name="AutoShape 24"/>
            <p:cNvSpPr>
              <a:spLocks noChangeArrowheads="1"/>
            </p:cNvSpPr>
            <p:nvPr/>
          </p:nvSpPr>
          <p:spPr bwMode="auto">
            <a:xfrm>
              <a:off x="886" y="1033"/>
              <a:ext cx="624" cy="1200"/>
            </a:xfrm>
            <a:custGeom>
              <a:avLst/>
              <a:gdLst>
                <a:gd name="G0" fmla="+- 2057 0 0"/>
                <a:gd name="G1" fmla="+- 21600 0 2057"/>
                <a:gd name="G2" fmla="+- 21600 0 2057"/>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57" y="10800"/>
                  </a:moveTo>
                  <a:cubicBezTo>
                    <a:pt x="2057" y="15629"/>
                    <a:pt x="5971" y="19543"/>
                    <a:pt x="10800" y="19543"/>
                  </a:cubicBezTo>
                  <a:cubicBezTo>
                    <a:pt x="15629" y="19543"/>
                    <a:pt x="19543" y="15629"/>
                    <a:pt x="19543" y="10800"/>
                  </a:cubicBezTo>
                  <a:cubicBezTo>
                    <a:pt x="19543" y="5971"/>
                    <a:pt x="15629" y="2057"/>
                    <a:pt x="10800" y="2057"/>
                  </a:cubicBezTo>
                  <a:cubicBezTo>
                    <a:pt x="5971" y="2057"/>
                    <a:pt x="2057" y="5971"/>
                    <a:pt x="2057" y="10800"/>
                  </a:cubicBezTo>
                  <a:close/>
                </a:path>
              </a:pathLst>
            </a:custGeom>
            <a:solidFill>
              <a:srgbClr val="0000FF">
                <a:alpha val="50000"/>
              </a:srgbClr>
            </a:solidFill>
            <a:ln w="19050">
              <a:solidFill>
                <a:schemeClr val="tx1"/>
              </a:solidFill>
              <a:prstDash val="dash"/>
              <a:round/>
              <a:headEnd/>
              <a:tailEnd/>
            </a:ln>
            <a:effectLst/>
          </p:spPr>
          <p:txBody>
            <a:bodyPr wrap="none" anchor="ctr"/>
            <a:lstStyle/>
            <a:p>
              <a:endParaRPr lang="zh-CN" altLang="en-US"/>
            </a:p>
          </p:txBody>
        </p:sp>
        <p:sp>
          <p:nvSpPr>
            <p:cNvPr id="76825" name="Line 25"/>
            <p:cNvSpPr>
              <a:spLocks noChangeShapeType="1"/>
            </p:cNvSpPr>
            <p:nvPr/>
          </p:nvSpPr>
          <p:spPr bwMode="auto">
            <a:xfrm flipH="1" flipV="1">
              <a:off x="960" y="1344"/>
              <a:ext cx="240" cy="336"/>
            </a:xfrm>
            <a:prstGeom prst="line">
              <a:avLst/>
            </a:prstGeom>
            <a:noFill/>
            <a:ln w="28575">
              <a:solidFill>
                <a:srgbClr val="FF0000"/>
              </a:solidFill>
              <a:round/>
              <a:headEnd/>
              <a:tailEnd type="triangle" w="sm" len="lg"/>
            </a:ln>
            <a:effectLst/>
          </p:spPr>
          <p:txBody>
            <a:bodyPr wrap="none"/>
            <a:lstStyle/>
            <a:p>
              <a:endParaRPr lang="zh-CN" altLang="en-US"/>
            </a:p>
          </p:txBody>
        </p:sp>
        <p:graphicFrame>
          <p:nvGraphicFramePr>
            <p:cNvPr id="76826" name="Object 26"/>
            <p:cNvGraphicFramePr>
              <a:graphicFrameLocks noChangeAspect="1"/>
            </p:cNvGraphicFramePr>
            <p:nvPr/>
          </p:nvGraphicFramePr>
          <p:xfrm>
            <a:off x="912" y="1488"/>
            <a:ext cx="303" cy="336"/>
          </p:xfrm>
          <a:graphic>
            <a:graphicData uri="http://schemas.openxmlformats.org/presentationml/2006/ole">
              <p:oleObj spid="_x0000_s54393" name="Equation" r:id="rId10" imgW="89640" imgH="97920" progId="Equation.3">
                <p:embed/>
              </p:oleObj>
            </a:graphicData>
          </a:graphic>
        </p:graphicFrame>
        <p:sp>
          <p:nvSpPr>
            <p:cNvPr id="76827" name="Line 27"/>
            <p:cNvSpPr>
              <a:spLocks noChangeShapeType="1"/>
            </p:cNvSpPr>
            <p:nvPr/>
          </p:nvSpPr>
          <p:spPr bwMode="auto">
            <a:xfrm>
              <a:off x="1200" y="672"/>
              <a:ext cx="0" cy="384"/>
            </a:xfrm>
            <a:prstGeom prst="line">
              <a:avLst/>
            </a:prstGeom>
            <a:noFill/>
            <a:ln w="28575">
              <a:solidFill>
                <a:srgbClr val="FF0000"/>
              </a:solidFill>
              <a:round/>
              <a:headEnd/>
              <a:tailEnd type="triangle" w="sm" len="lg"/>
            </a:ln>
            <a:effectLst/>
          </p:spPr>
          <p:txBody>
            <a:bodyPr wrap="none"/>
            <a:lstStyle/>
            <a:p>
              <a:endParaRPr lang="zh-CN" altLang="en-US"/>
            </a:p>
          </p:txBody>
        </p:sp>
        <p:sp>
          <p:nvSpPr>
            <p:cNvPr id="76828" name="Line 28"/>
            <p:cNvSpPr>
              <a:spLocks noChangeShapeType="1"/>
            </p:cNvSpPr>
            <p:nvPr/>
          </p:nvSpPr>
          <p:spPr bwMode="auto">
            <a:xfrm flipV="1">
              <a:off x="1200" y="1152"/>
              <a:ext cx="0" cy="336"/>
            </a:xfrm>
            <a:prstGeom prst="line">
              <a:avLst/>
            </a:prstGeom>
            <a:noFill/>
            <a:ln w="28575">
              <a:solidFill>
                <a:srgbClr val="FF0000"/>
              </a:solidFill>
              <a:round/>
              <a:headEnd/>
              <a:tailEnd type="triangle" w="sm" len="lg"/>
            </a:ln>
            <a:effectLst/>
          </p:spPr>
          <p:txBody>
            <a:bodyPr wrap="none"/>
            <a:lstStyle/>
            <a:p>
              <a:endParaRPr lang="zh-CN" altLang="en-US"/>
            </a:p>
          </p:txBody>
        </p:sp>
        <p:graphicFrame>
          <p:nvGraphicFramePr>
            <p:cNvPr id="76829" name="Object 29"/>
            <p:cNvGraphicFramePr>
              <a:graphicFrameLocks noChangeAspect="1"/>
            </p:cNvGraphicFramePr>
            <p:nvPr/>
          </p:nvGraphicFramePr>
          <p:xfrm>
            <a:off x="576" y="624"/>
            <a:ext cx="480" cy="448"/>
          </p:xfrm>
          <a:graphic>
            <a:graphicData uri="http://schemas.openxmlformats.org/presentationml/2006/ole">
              <p:oleObj spid="_x0000_s54394" name="Equation" r:id="rId11" imgW="3900600" imgH="3645720" progId="Equation.3">
                <p:embed/>
              </p:oleObj>
            </a:graphicData>
          </a:graphic>
        </p:graphicFrame>
      </p:grpSp>
      <p:graphicFrame>
        <p:nvGraphicFramePr>
          <p:cNvPr id="76830" name="Object 30"/>
          <p:cNvGraphicFramePr>
            <a:graphicFrameLocks noChangeAspect="1"/>
          </p:cNvGraphicFramePr>
          <p:nvPr>
            <p:extLst>
              <p:ext uri="{D42A27DB-BD31-4B8C-83A1-F6EECF244321}">
                <p14:modId xmlns:p14="http://schemas.microsoft.com/office/powerpoint/2010/main" xmlns="" val="678047522"/>
              </p:ext>
            </p:extLst>
          </p:nvPr>
        </p:nvGraphicFramePr>
        <p:xfrm>
          <a:off x="609600" y="4592414"/>
          <a:ext cx="4114800" cy="1212850"/>
        </p:xfrm>
        <a:graphic>
          <a:graphicData uri="http://schemas.openxmlformats.org/presentationml/2006/ole">
            <p:oleObj spid="_x0000_s54395" name="Equation" r:id="rId12" imgW="1459866" imgH="431613" progId="Equation.3">
              <p:embed/>
            </p:oleObj>
          </a:graphicData>
        </a:graphic>
      </p:graphicFrame>
      <p:graphicFrame>
        <p:nvGraphicFramePr>
          <p:cNvPr id="76831" name="Object 31"/>
          <p:cNvGraphicFramePr>
            <a:graphicFrameLocks noChangeAspect="1"/>
          </p:cNvGraphicFramePr>
          <p:nvPr>
            <p:extLst>
              <p:ext uri="{D42A27DB-BD31-4B8C-83A1-F6EECF244321}">
                <p14:modId xmlns:p14="http://schemas.microsoft.com/office/powerpoint/2010/main" xmlns="" val="4085964161"/>
              </p:ext>
            </p:extLst>
          </p:nvPr>
        </p:nvGraphicFramePr>
        <p:xfrm>
          <a:off x="457200" y="5989464"/>
          <a:ext cx="1371600" cy="519112"/>
        </p:xfrm>
        <a:graphic>
          <a:graphicData uri="http://schemas.openxmlformats.org/presentationml/2006/ole">
            <p:oleObj spid="_x0000_s54396" name="Equation" r:id="rId13" imgW="469696" imgH="177723" progId="Equation.3">
              <p:embed/>
            </p:oleObj>
          </a:graphicData>
        </a:graphic>
      </p:graphicFrame>
      <p:graphicFrame>
        <p:nvGraphicFramePr>
          <p:cNvPr id="76832" name="Object 32"/>
          <p:cNvGraphicFramePr>
            <a:graphicFrameLocks noChangeAspect="1"/>
          </p:cNvGraphicFramePr>
          <p:nvPr>
            <p:extLst>
              <p:ext uri="{D42A27DB-BD31-4B8C-83A1-F6EECF244321}">
                <p14:modId xmlns:p14="http://schemas.microsoft.com/office/powerpoint/2010/main" xmlns="" val="1171930267"/>
              </p:ext>
            </p:extLst>
          </p:nvPr>
        </p:nvGraphicFramePr>
        <p:xfrm>
          <a:off x="2057400" y="5697364"/>
          <a:ext cx="3124200" cy="1096962"/>
        </p:xfrm>
        <a:graphic>
          <a:graphicData uri="http://schemas.openxmlformats.org/presentationml/2006/ole">
            <p:oleObj spid="_x0000_s54397" name="Equation" r:id="rId14" imgW="2260600" imgH="762000" progId="Equation.3">
              <p:embed/>
            </p:oleObj>
          </a:graphicData>
        </a:graphic>
      </p:graphicFrame>
      <p:graphicFrame>
        <p:nvGraphicFramePr>
          <p:cNvPr id="76833" name="Object 33"/>
          <p:cNvGraphicFramePr>
            <a:graphicFrameLocks noChangeAspect="1"/>
          </p:cNvGraphicFramePr>
          <p:nvPr>
            <p:extLst>
              <p:ext uri="{D42A27DB-BD31-4B8C-83A1-F6EECF244321}">
                <p14:modId xmlns:p14="http://schemas.microsoft.com/office/powerpoint/2010/main" xmlns="" val="1926008395"/>
              </p:ext>
            </p:extLst>
          </p:nvPr>
        </p:nvGraphicFramePr>
        <p:xfrm>
          <a:off x="5943600" y="5760864"/>
          <a:ext cx="2462213" cy="633412"/>
        </p:xfrm>
        <a:graphic>
          <a:graphicData uri="http://schemas.openxmlformats.org/presentationml/2006/ole">
            <p:oleObj spid="_x0000_s54398" name="Equation" r:id="rId15" imgW="889000" imgH="228600" progId="Equation.3">
              <p:embed/>
            </p:oleObj>
          </a:graphicData>
        </a:graphic>
      </p:graphicFrame>
      <p:sp>
        <p:nvSpPr>
          <p:cNvPr id="76834" name="Text Box 34"/>
          <p:cNvSpPr txBox="1">
            <a:spLocks noChangeArrowheads="1"/>
          </p:cNvSpPr>
          <p:nvPr/>
        </p:nvSpPr>
        <p:spPr bwMode="auto">
          <a:xfrm>
            <a:off x="5867400" y="6294264"/>
            <a:ext cx="2895600" cy="519112"/>
          </a:xfrm>
          <a:prstGeom prst="rect">
            <a:avLst/>
          </a:prstGeom>
          <a:noFill/>
          <a:ln w="9525">
            <a:noFill/>
            <a:miter lim="800000"/>
            <a:headEnd/>
            <a:tailEnd type="none" w="sm" len="lg"/>
          </a:ln>
          <a:effectLst/>
        </p:spPr>
        <p:txBody>
          <a:bodyPr>
            <a:spAutoFit/>
          </a:bodyPr>
          <a:lstStyle/>
          <a:p>
            <a:pPr>
              <a:spcBef>
                <a:spcPct val="50000"/>
              </a:spcBef>
            </a:pPr>
            <a:r>
              <a:rPr lang="zh-CN" altLang="en-US" sz="2800" b="1">
                <a:solidFill>
                  <a:srgbClr val="1C1C1C"/>
                </a:solidFill>
                <a:latin typeface="黑体" pitchFamily="2" charset="-122"/>
                <a:ea typeface="黑体" pitchFamily="2" charset="-122"/>
              </a:rPr>
              <a:t>（</a:t>
            </a:r>
            <a:r>
              <a:rPr lang="zh-CN" altLang="en-US" sz="2800" b="1">
                <a:solidFill>
                  <a:srgbClr val="CC0000"/>
                </a:solidFill>
                <a:latin typeface="黑体" pitchFamily="2" charset="-122"/>
                <a:ea typeface="黑体" pitchFamily="2" charset="-122"/>
              </a:rPr>
              <a:t>点</a:t>
            </a:r>
            <a:r>
              <a:rPr lang="zh-CN" altLang="en-US" sz="2800" b="1">
                <a:solidFill>
                  <a:srgbClr val="1C1C1C"/>
                </a:solidFill>
                <a:latin typeface="黑体" pitchFamily="2" charset="-122"/>
                <a:ea typeface="黑体" pitchFamily="2" charset="-122"/>
              </a:rPr>
              <a:t>电荷电势）</a:t>
            </a:r>
          </a:p>
        </p:txBody>
      </p:sp>
      <p:sp>
        <p:nvSpPr>
          <p:cNvPr id="76835" name="Text Box 35"/>
          <p:cNvSpPr txBox="1">
            <a:spLocks noChangeArrowheads="1"/>
          </p:cNvSpPr>
          <p:nvPr/>
        </p:nvSpPr>
        <p:spPr bwMode="auto">
          <a:xfrm>
            <a:off x="457200" y="967251"/>
            <a:ext cx="6477000" cy="519113"/>
          </a:xfrm>
          <a:prstGeom prst="rect">
            <a:avLst/>
          </a:prstGeom>
          <a:noFill/>
          <a:ln w="9525">
            <a:noFill/>
            <a:miter lim="800000"/>
            <a:headEnd/>
            <a:tailEnd/>
          </a:ln>
          <a:effectLst/>
        </p:spPr>
        <p:txBody>
          <a:bodyPr>
            <a:spAutoFit/>
          </a:bodyPr>
          <a:lstStyle/>
          <a:p>
            <a:pPr>
              <a:spcBef>
                <a:spcPct val="50000"/>
              </a:spcBef>
            </a:pP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5.5.5 </a:t>
            </a:r>
            <a:r>
              <a:rPr lang="zh-CN" altLang="en-US" sz="2800" b="1" dirty="0" smtClean="0">
                <a:solidFill>
                  <a:srgbClr val="FF0000"/>
                </a:solidFill>
                <a:latin typeface="黑体" pitchFamily="2" charset="-122"/>
                <a:ea typeface="黑体" pitchFamily="2" charset="-122"/>
              </a:rPr>
              <a:t>均匀</a:t>
            </a:r>
            <a:r>
              <a:rPr lang="zh-CN" altLang="en-US" sz="2800" b="1" dirty="0">
                <a:solidFill>
                  <a:srgbClr val="FF0000"/>
                </a:solidFill>
                <a:latin typeface="黑体" pitchFamily="2" charset="-122"/>
                <a:ea typeface="黑体" pitchFamily="2" charset="-122"/>
              </a:rPr>
              <a:t>带电薄圆盘轴线上的电势</a:t>
            </a:r>
          </a:p>
        </p:txBody>
      </p:sp>
      <p:sp>
        <p:nvSpPr>
          <p:cNvPr id="36" name="Text Box 11"/>
          <p:cNvSpPr txBox="1">
            <a:spLocks noChangeArrowheads="1"/>
          </p:cNvSpPr>
          <p:nvPr/>
        </p:nvSpPr>
        <p:spPr bwMode="auto">
          <a:xfrm>
            <a:off x="539552" y="179929"/>
            <a:ext cx="4419600" cy="584775"/>
          </a:xfrm>
          <a:prstGeom prst="rect">
            <a:avLst/>
          </a:prstGeom>
          <a:noFill/>
          <a:ln w="9525">
            <a:noFill/>
            <a:miter lim="800000"/>
            <a:headEnd/>
            <a:tailEnd/>
          </a:ln>
          <a:effectLst/>
        </p:spPr>
        <p:txBody>
          <a:bodyPr>
            <a:spAutoFit/>
          </a:bodyPr>
          <a:lstStyle/>
          <a:p>
            <a:pPr>
              <a:spcBef>
                <a:spcPct val="50000"/>
              </a:spcBef>
            </a:pPr>
            <a:r>
              <a:rPr kumimoji="1" lang="en-US" altLang="zh-CN" sz="2800" dirty="0">
                <a:solidFill>
                  <a:srgbClr val="0070C0"/>
                </a:solidFill>
                <a:latin typeface="黑体" pitchFamily="2" charset="-122"/>
                <a:ea typeface="黑体" pitchFamily="2" charset="-122"/>
              </a:rPr>
              <a:t> </a:t>
            </a:r>
            <a:r>
              <a:rPr kumimoji="1" lang="zh-CN" altLang="en-US" sz="3200" b="1" dirty="0" smtClean="0">
                <a:solidFill>
                  <a:srgbClr val="00B050"/>
                </a:solidFill>
                <a:latin typeface="黑体" pitchFamily="2" charset="-122"/>
                <a:ea typeface="黑体" pitchFamily="2" charset="-122"/>
              </a:rPr>
              <a:t>三 电势的</a:t>
            </a:r>
            <a:r>
              <a:rPr kumimoji="1" lang="zh-CN" altLang="en-US" sz="3200" b="1" dirty="0">
                <a:solidFill>
                  <a:srgbClr val="00B050"/>
                </a:solidFill>
                <a:latin typeface="黑体" pitchFamily="2" charset="-122"/>
                <a:ea typeface="黑体" pitchFamily="2" charset="-122"/>
              </a:rPr>
              <a:t>计算</a:t>
            </a:r>
          </a:p>
        </p:txBody>
      </p:sp>
      <p:graphicFrame>
        <p:nvGraphicFramePr>
          <p:cNvPr id="38" name="Object 22"/>
          <p:cNvGraphicFramePr>
            <a:graphicFrameLocks noChangeAspect="1"/>
          </p:cNvGraphicFramePr>
          <p:nvPr>
            <p:extLst>
              <p:ext uri="{D42A27DB-BD31-4B8C-83A1-F6EECF244321}">
                <p14:modId xmlns:p14="http://schemas.microsoft.com/office/powerpoint/2010/main" xmlns="" val="1106346142"/>
              </p:ext>
            </p:extLst>
          </p:nvPr>
        </p:nvGraphicFramePr>
        <p:xfrm>
          <a:off x="2599928" y="1675847"/>
          <a:ext cx="3124200" cy="698500"/>
        </p:xfrm>
        <a:graphic>
          <a:graphicData uri="http://schemas.openxmlformats.org/presentationml/2006/ole">
            <p:oleObj spid="_x0000_s54399" name="Equation" r:id="rId16" imgW="28035000" imgH="649116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ou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Righ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76830"/>
                                        </p:tgtEl>
                                        <p:attrNameLst>
                                          <p:attrName>style.visibility</p:attrName>
                                        </p:attrNameLst>
                                      </p:cBhvr>
                                      <p:to>
                                        <p:strVal val="visible"/>
                                      </p:to>
                                    </p:set>
                                    <p:animEffect transition="in" filter="blinds(vertical)">
                                      <p:cBhvr>
                                        <p:cTn id="22" dur="500"/>
                                        <p:tgtEl>
                                          <p:spTgt spid="7683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6813"/>
                                        </p:tgtEl>
                                        <p:attrNameLst>
                                          <p:attrName>style.visibility</p:attrName>
                                        </p:attrNameLst>
                                      </p:cBhvr>
                                      <p:to>
                                        <p:strVal val="visible"/>
                                      </p:to>
                                    </p:set>
                                    <p:animEffect transition="in" filter="blinds(horizontal)">
                                      <p:cBhvr>
                                        <p:cTn id="27" dur="500"/>
                                        <p:tgtEl>
                                          <p:spTgt spid="768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76831"/>
                                        </p:tgtEl>
                                        <p:attrNameLst>
                                          <p:attrName>style.visibility</p:attrName>
                                        </p:attrNameLst>
                                      </p:cBhvr>
                                      <p:to>
                                        <p:strVal val="visible"/>
                                      </p:to>
                                    </p:set>
                                    <p:animEffect transition="in" filter="blinds(vertical)">
                                      <p:cBhvr>
                                        <p:cTn id="32" dur="500"/>
                                        <p:tgtEl>
                                          <p:spTgt spid="7683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76832"/>
                                        </p:tgtEl>
                                        <p:attrNameLst>
                                          <p:attrName>style.visibility</p:attrName>
                                        </p:attrNameLst>
                                      </p:cBhvr>
                                      <p:to>
                                        <p:strVal val="visible"/>
                                      </p:to>
                                    </p:set>
                                    <p:animEffect transition="in" filter="blinds(vertical)">
                                      <p:cBhvr>
                                        <p:cTn id="37" dur="500"/>
                                        <p:tgtEl>
                                          <p:spTgt spid="7683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nodeType="clickEffect">
                                  <p:stCondLst>
                                    <p:cond delay="0"/>
                                  </p:stCondLst>
                                  <p:childTnLst>
                                    <p:set>
                                      <p:cBhvr>
                                        <p:cTn id="41" dur="1" fill="hold">
                                          <p:stCondLst>
                                            <p:cond delay="0"/>
                                          </p:stCondLst>
                                        </p:cTn>
                                        <p:tgtEl>
                                          <p:spTgt spid="76833"/>
                                        </p:tgtEl>
                                        <p:attrNameLst>
                                          <p:attrName>style.visibility</p:attrName>
                                        </p:attrNameLst>
                                      </p:cBhvr>
                                      <p:to>
                                        <p:strVal val="visible"/>
                                      </p:to>
                                    </p:set>
                                    <p:animEffect transition="in" filter="blinds(vertical)">
                                      <p:cBhvr>
                                        <p:cTn id="42" dur="500"/>
                                        <p:tgtEl>
                                          <p:spTgt spid="7683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grpId="0" nodeType="clickEffect">
                                  <p:stCondLst>
                                    <p:cond delay="0"/>
                                  </p:stCondLst>
                                  <p:childTnLst>
                                    <p:set>
                                      <p:cBhvr>
                                        <p:cTn id="46" dur="1" fill="hold">
                                          <p:stCondLst>
                                            <p:cond delay="0"/>
                                          </p:stCondLst>
                                        </p:cTn>
                                        <p:tgtEl>
                                          <p:spTgt spid="76834"/>
                                        </p:tgtEl>
                                        <p:attrNameLst>
                                          <p:attrName>style.visibility</p:attrName>
                                        </p:attrNameLst>
                                      </p:cBhvr>
                                      <p:to>
                                        <p:strVal val="visible"/>
                                      </p:to>
                                    </p:set>
                                    <p:animEffect transition="in" filter="blinds(vertical)">
                                      <p:cBhvr>
                                        <p:cTn id="47" dur="500"/>
                                        <p:tgtEl>
                                          <p:spTgt spid="7683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blinds(horizontal)">
                                      <p:cBhvr>
                                        <p:cTn id="5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34"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1"/>
          <p:cNvSpPr txBox="1">
            <a:spLocks noChangeArrowheads="1"/>
          </p:cNvSpPr>
          <p:nvPr/>
        </p:nvSpPr>
        <p:spPr bwMode="auto">
          <a:xfrm>
            <a:off x="539552" y="179929"/>
            <a:ext cx="4419600" cy="584775"/>
          </a:xfrm>
          <a:prstGeom prst="rect">
            <a:avLst/>
          </a:prstGeom>
          <a:noFill/>
          <a:ln w="9525">
            <a:noFill/>
            <a:miter lim="800000"/>
            <a:headEnd/>
            <a:tailEnd/>
          </a:ln>
          <a:effectLst/>
        </p:spPr>
        <p:txBody>
          <a:bodyPr>
            <a:spAutoFit/>
          </a:bodyPr>
          <a:lstStyle/>
          <a:p>
            <a:pPr>
              <a:spcBef>
                <a:spcPct val="50000"/>
              </a:spcBef>
            </a:pPr>
            <a:r>
              <a:rPr kumimoji="1" lang="en-US" altLang="zh-CN" sz="2800" dirty="0">
                <a:solidFill>
                  <a:srgbClr val="0070C0"/>
                </a:solidFill>
                <a:latin typeface="黑体" pitchFamily="2" charset="-122"/>
                <a:ea typeface="黑体" pitchFamily="2" charset="-122"/>
              </a:rPr>
              <a:t> </a:t>
            </a:r>
            <a:r>
              <a:rPr kumimoji="1" lang="zh-CN" altLang="en-US" sz="3200" b="1" dirty="0" smtClean="0">
                <a:solidFill>
                  <a:srgbClr val="00B050"/>
                </a:solidFill>
                <a:latin typeface="黑体" pitchFamily="2" charset="-122"/>
                <a:ea typeface="黑体" pitchFamily="2" charset="-122"/>
              </a:rPr>
              <a:t>三 电势的</a:t>
            </a:r>
            <a:r>
              <a:rPr kumimoji="1" lang="zh-CN" altLang="en-US" sz="3200" b="1" dirty="0">
                <a:solidFill>
                  <a:srgbClr val="00B050"/>
                </a:solidFill>
                <a:latin typeface="黑体" pitchFamily="2" charset="-122"/>
                <a:ea typeface="黑体" pitchFamily="2" charset="-122"/>
              </a:rPr>
              <a:t>计算</a:t>
            </a:r>
          </a:p>
        </p:txBody>
      </p:sp>
      <p:sp>
        <p:nvSpPr>
          <p:cNvPr id="3" name="矩形 2"/>
          <p:cNvSpPr/>
          <p:nvPr/>
        </p:nvSpPr>
        <p:spPr>
          <a:xfrm>
            <a:off x="0" y="908720"/>
            <a:ext cx="9144000" cy="1001556"/>
          </a:xfrm>
          <a:prstGeom prst="rect">
            <a:avLst/>
          </a:prstGeom>
        </p:spPr>
        <p:txBody>
          <a:bodyPr wrap="square">
            <a:spAutoFit/>
          </a:bodyPr>
          <a:lstStyle/>
          <a:p>
            <a:pPr>
              <a:lnSpc>
                <a:spcPct val="110000"/>
              </a:lnSpc>
            </a:pP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5.5.6</a:t>
            </a:r>
            <a:r>
              <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一细直棒长为</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a</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，均匀带电，线密度为</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λ</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，求（</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）细棒延长线上各点的</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电势</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(b) </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细</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棒中垂线上各点的电势。</a:t>
            </a:r>
          </a:p>
        </p:txBody>
      </p:sp>
      <p:pic>
        <p:nvPicPr>
          <p:cNvPr id="101378" name="Picture 2" descr="C:\Users\zhangru\Desktop\新教材ppt\上册整合后的图片\5.5.12.t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267" y="2060848"/>
            <a:ext cx="3496621" cy="4027644"/>
          </a:xfrm>
          <a:prstGeom prst="rect">
            <a:avLst/>
          </a:prstGeom>
          <a:noFill/>
          <a:extLst>
            <a:ext uri="{909E8E84-426E-40DD-AFC4-6F175D3DCCD1}">
              <a14:hiddenFill xmlns:a14="http://schemas.microsoft.com/office/drawing/2010/main" xmlns="">
                <a:solidFill>
                  <a:srgbClr val="FFFFFF"/>
                </a:solidFill>
              </a14:hiddenFill>
            </a:ext>
          </a:extLst>
        </p:spPr>
      </p:pic>
      <p:sp>
        <p:nvSpPr>
          <p:cNvPr id="4" name="矩形 3"/>
          <p:cNvSpPr/>
          <p:nvPr/>
        </p:nvSpPr>
        <p:spPr>
          <a:xfrm>
            <a:off x="3542343" y="1916832"/>
            <a:ext cx="5601657" cy="2423484"/>
          </a:xfrm>
          <a:prstGeom prst="rect">
            <a:avLst/>
          </a:prstGeom>
        </p:spPr>
        <p:txBody>
          <a:bodyPr wrap="square">
            <a:spAutoFit/>
          </a:bodyPr>
          <a:lstStyle/>
          <a:p>
            <a:pPr algn="just">
              <a:lnSpc>
                <a:spcPct val="110000"/>
              </a:lnSpc>
            </a:pP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解：</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）建立</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如图所示</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坐标系</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，细棒位于</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z</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轴，中点位于原点</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O</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，设细杆延长线上</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P</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点坐标为</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z</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0</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，在细棒上取线微元</a:t>
            </a:r>
            <a:r>
              <a:rPr lang="en-US" altLang="zh-CN" sz="2800" i="1" dirty="0" err="1">
                <a:latin typeface="Times New Roman" panose="02020603050405020304" pitchFamily="18" charset="0"/>
                <a:ea typeface="黑体" panose="02010609060101010101" pitchFamily="49" charset="-122"/>
                <a:cs typeface="Times New Roman" panose="02020603050405020304" pitchFamily="18" charset="0"/>
              </a:rPr>
              <a:t>dz</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，由电势叠加原理，可得</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P</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点的电势为：</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xmlns="" val="3155811088"/>
              </p:ext>
            </p:extLst>
          </p:nvPr>
        </p:nvGraphicFramePr>
        <p:xfrm>
          <a:off x="4716016" y="4437112"/>
          <a:ext cx="3033712" cy="2105025"/>
        </p:xfrm>
        <a:graphic>
          <a:graphicData uri="http://schemas.openxmlformats.org/presentationml/2006/ole">
            <p:oleObj spid="_x0000_s55306" name="Equation" r:id="rId4" imgW="1143000" imgH="787400" progId="Equation.DSMT4">
              <p:embed/>
            </p:oleObj>
          </a:graphicData>
        </a:graphic>
      </p:graphicFrame>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xmlns="" val="13508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1"/>
          <p:cNvSpPr txBox="1">
            <a:spLocks noChangeArrowheads="1"/>
          </p:cNvSpPr>
          <p:nvPr/>
        </p:nvSpPr>
        <p:spPr bwMode="auto">
          <a:xfrm>
            <a:off x="539552" y="179929"/>
            <a:ext cx="4419600" cy="584775"/>
          </a:xfrm>
          <a:prstGeom prst="rect">
            <a:avLst/>
          </a:prstGeom>
          <a:noFill/>
          <a:ln w="9525">
            <a:noFill/>
            <a:miter lim="800000"/>
            <a:headEnd/>
            <a:tailEnd/>
          </a:ln>
          <a:effectLst/>
        </p:spPr>
        <p:txBody>
          <a:bodyPr>
            <a:spAutoFit/>
          </a:bodyPr>
          <a:lstStyle/>
          <a:p>
            <a:pPr>
              <a:spcBef>
                <a:spcPct val="50000"/>
              </a:spcBef>
            </a:pPr>
            <a:r>
              <a:rPr kumimoji="1" lang="en-US" altLang="zh-CN" sz="2800" dirty="0">
                <a:solidFill>
                  <a:srgbClr val="0070C0"/>
                </a:solidFill>
                <a:latin typeface="黑体" pitchFamily="2" charset="-122"/>
                <a:ea typeface="黑体" pitchFamily="2" charset="-122"/>
              </a:rPr>
              <a:t> </a:t>
            </a:r>
            <a:r>
              <a:rPr kumimoji="1" lang="zh-CN" altLang="en-US" sz="3200" b="1" dirty="0" smtClean="0">
                <a:solidFill>
                  <a:srgbClr val="00B050"/>
                </a:solidFill>
                <a:latin typeface="黑体" pitchFamily="2" charset="-122"/>
                <a:ea typeface="黑体" pitchFamily="2" charset="-122"/>
              </a:rPr>
              <a:t>三 电势的</a:t>
            </a:r>
            <a:r>
              <a:rPr kumimoji="1" lang="zh-CN" altLang="en-US" sz="3200" b="1" dirty="0">
                <a:solidFill>
                  <a:srgbClr val="00B050"/>
                </a:solidFill>
                <a:latin typeface="黑体" pitchFamily="2" charset="-122"/>
                <a:ea typeface="黑体" pitchFamily="2" charset="-122"/>
              </a:rPr>
              <a:t>计算</a:t>
            </a:r>
          </a:p>
        </p:txBody>
      </p:sp>
      <p:sp>
        <p:nvSpPr>
          <p:cNvPr id="3" name="矩形 2"/>
          <p:cNvSpPr/>
          <p:nvPr/>
        </p:nvSpPr>
        <p:spPr>
          <a:xfrm>
            <a:off x="96971" y="3356992"/>
            <a:ext cx="5339125" cy="1514261"/>
          </a:xfrm>
          <a:prstGeom prst="rect">
            <a:avLst/>
          </a:prstGeom>
        </p:spPr>
        <p:txBody>
          <a:bodyPr wrap="square">
            <a:spAutoFit/>
          </a:bodyPr>
          <a:lstStyle/>
          <a:p>
            <a:pPr>
              <a:lnSpc>
                <a:spcPct val="110000"/>
              </a:lnSpc>
            </a:pP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b</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）设细棒中垂线位于</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x</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轴，</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P</a:t>
            </a:r>
            <a:r>
              <a:rPr lang="en-US" altLang="zh-CN" sz="2800" dirty="0">
                <a:latin typeface="Book Antiqua" panose="02040602050305030304" pitchFamily="18" charset="0"/>
                <a:ea typeface="黑体" panose="02010609060101010101" pitchFamily="49" charset="-122"/>
                <a:cs typeface="Times New Roman" panose="02020603050405020304" pitchFamily="18" charset="0"/>
              </a:rPr>
              <a:t>’</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点坐标为</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x</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，由电势叠加原理，可得</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P</a:t>
            </a:r>
            <a:r>
              <a:rPr lang="en-US" altLang="zh-CN" sz="2800" dirty="0">
                <a:latin typeface="Book Antiqua" panose="02040602050305030304" pitchFamily="18" charset="0"/>
                <a:ea typeface="黑体" panose="02010609060101010101" pitchFamily="49" charset="-122"/>
                <a:cs typeface="Times New Roman" panose="02020603050405020304" pitchFamily="18" charset="0"/>
              </a:rPr>
              <a:t>’</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点电势为：</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xmlns="" val="3381338979"/>
              </p:ext>
            </p:extLst>
          </p:nvPr>
        </p:nvGraphicFramePr>
        <p:xfrm>
          <a:off x="755576" y="5013175"/>
          <a:ext cx="6867072" cy="1161343"/>
        </p:xfrm>
        <a:graphic>
          <a:graphicData uri="http://schemas.openxmlformats.org/presentationml/2006/ole">
            <p:oleObj spid="_x0000_s56338" r:id="rId3" imgW="2590800" imgH="444500" progId="Equation.DSMT4">
              <p:embed/>
            </p:oleObj>
          </a:graphicData>
        </a:graphic>
      </p:graphicFrame>
      <p:pic>
        <p:nvPicPr>
          <p:cNvPr id="6" name="Picture 2" descr="C:\Users\zhangru\Desktop\新教材ppt\上册整合后的图片\5.5.12.tif"/>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580112" y="1032260"/>
            <a:ext cx="3331026" cy="38369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矩形 6"/>
          <p:cNvSpPr/>
          <p:nvPr/>
        </p:nvSpPr>
        <p:spPr>
          <a:xfrm>
            <a:off x="387152" y="1052170"/>
            <a:ext cx="4572000" cy="1001556"/>
          </a:xfrm>
          <a:prstGeom prst="rect">
            <a:avLst/>
          </a:prstGeom>
        </p:spPr>
        <p:txBody>
          <a:bodyPr>
            <a:spAutoFit/>
          </a:bodyPr>
          <a:lstStyle/>
          <a:p>
            <a:pPr>
              <a:lnSpc>
                <a:spcPct val="110000"/>
              </a:lnSpc>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将上式中</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z</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0</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改为</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z</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，可得细棒延长线各点电势为</a:t>
            </a:r>
          </a:p>
        </p:txBody>
      </p:sp>
      <p:graphicFrame>
        <p:nvGraphicFramePr>
          <p:cNvPr id="8" name="对象 7"/>
          <p:cNvGraphicFramePr>
            <a:graphicFrameLocks noChangeAspect="1"/>
          </p:cNvGraphicFramePr>
          <p:nvPr>
            <p:extLst>
              <p:ext uri="{D42A27DB-BD31-4B8C-83A1-F6EECF244321}">
                <p14:modId xmlns:p14="http://schemas.microsoft.com/office/powerpoint/2010/main" xmlns="" val="880119884"/>
              </p:ext>
            </p:extLst>
          </p:nvPr>
        </p:nvGraphicFramePr>
        <p:xfrm>
          <a:off x="387152" y="1977183"/>
          <a:ext cx="4968875" cy="1128712"/>
        </p:xfrm>
        <a:graphic>
          <a:graphicData uri="http://schemas.openxmlformats.org/presentationml/2006/ole">
            <p:oleObj spid="_x0000_s56339" name="Equation" r:id="rId5" imgW="1752600" imgH="393700" progId="Equation.DSMT4">
              <p:embed/>
            </p:oleObj>
          </a:graphicData>
        </a:graphic>
      </p:graphicFrame>
    </p:spTree>
    <p:extLst>
      <p:ext uri="{BB962C8B-B14F-4D97-AF65-F5344CB8AC3E}">
        <p14:creationId xmlns:p14="http://schemas.microsoft.com/office/powerpoint/2010/main" xmlns="" val="26529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5967" y="2845385"/>
            <a:ext cx="8648521" cy="1015663"/>
          </a:xfrm>
          <a:prstGeom prst="rect">
            <a:avLst/>
          </a:prstGeom>
        </p:spPr>
        <p:txBody>
          <a:bodyPr wrap="none">
            <a:spAutoFit/>
          </a:bodyPr>
          <a:lstStyle/>
          <a:p>
            <a:r>
              <a:rPr lang="zh-CN" altLang="en-US" sz="6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6000" dirty="0">
                <a:latin typeface="Times New Roman" panose="02020603050405020304" pitchFamily="18" charset="0"/>
                <a:ea typeface="黑体" panose="02010609060101010101" pitchFamily="49" charset="-122"/>
                <a:cs typeface="Times New Roman" panose="02020603050405020304" pitchFamily="18" charset="0"/>
              </a:rPr>
              <a:t>5.6 </a:t>
            </a:r>
            <a:r>
              <a:rPr lang="zh-CN" altLang="en-US" sz="6000" dirty="0">
                <a:latin typeface="Times New Roman" panose="02020603050405020304" pitchFamily="18" charset="0"/>
                <a:ea typeface="黑体" panose="02010609060101010101" pitchFamily="49" charset="-122"/>
                <a:cs typeface="Times New Roman" panose="02020603050405020304" pitchFamily="18" charset="0"/>
              </a:rPr>
              <a:t>电场强度和电势梯度</a:t>
            </a:r>
          </a:p>
        </p:txBody>
      </p:sp>
    </p:spTree>
    <p:extLst>
      <p:ext uri="{BB962C8B-B14F-4D97-AF65-F5344CB8AC3E}">
        <p14:creationId xmlns:p14="http://schemas.microsoft.com/office/powerpoint/2010/main" xmlns="" val="36281619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0" b="1" i="0" u="sng" strike="noStrike" kern="1200" cap="none" spc="0" normalizeH="0" baseline="0" noProof="0" smtClean="0">
                <a:ln>
                  <a:noFill/>
                </a:ln>
                <a:solidFill>
                  <a:srgbClr val="3333CC"/>
                </a:solidFill>
                <a:effectLst/>
                <a:uLnTx/>
                <a:uFillTx/>
                <a:latin typeface="Haettenschweiler" panose="020B0706040902060204" pitchFamily="34" charset="0"/>
                <a:ea typeface="宋体" panose="02010600030101010101" pitchFamily="2" charset="-122"/>
                <a:cs typeface="+mj-cs"/>
              </a:rPr>
              <a:t>What Is </a:t>
            </a:r>
            <a:r>
              <a:rPr kumimoji="0" lang="en-US" altLang="zh-CN" sz="8000" b="0" i="0" u="sng" strike="noStrike" kern="1200" cap="none" spc="0" normalizeH="0" baseline="0" noProof="0" smtClean="0">
                <a:ln>
                  <a:noFill/>
                </a:ln>
                <a:solidFill>
                  <a:srgbClr val="3333CC"/>
                </a:solidFill>
                <a:effectLst/>
                <a:uLnTx/>
                <a:uFillTx/>
                <a:latin typeface="Haettenschweiler" panose="020B0706040902060204" pitchFamily="34" charset="0"/>
                <a:ea typeface="宋体" panose="02010600030101010101" pitchFamily="2" charset="-122"/>
                <a:cs typeface="+mj-cs"/>
              </a:rPr>
              <a:t>Electricity</a:t>
            </a:r>
            <a:r>
              <a:rPr kumimoji="0" lang="en-US" altLang="zh-CN" sz="8000" b="1" i="0" u="sng" strike="noStrike" kern="1200" cap="none" spc="0" normalizeH="0" baseline="0" noProof="0" smtClean="0">
                <a:ln>
                  <a:noFill/>
                </a:ln>
                <a:solidFill>
                  <a:srgbClr val="3333CC"/>
                </a:solidFill>
                <a:effectLst/>
                <a:uLnTx/>
                <a:uFillTx/>
                <a:latin typeface="Haettenschweiler" panose="020B0706040902060204" pitchFamily="34" charset="0"/>
                <a:ea typeface="宋体" panose="02010600030101010101" pitchFamily="2" charset="-122"/>
                <a:cs typeface="+mj-cs"/>
              </a:rPr>
              <a:t>?</a:t>
            </a:r>
          </a:p>
        </p:txBody>
      </p:sp>
      <p:sp>
        <p:nvSpPr>
          <p:cNvPr id="3" name="Rectangle 4"/>
          <p:cNvSpPr txBox="1">
            <a:spLocks noChangeArrowheads="1"/>
          </p:cNvSpPr>
          <p:nvPr/>
        </p:nvSpPr>
        <p:spPr bwMode="auto">
          <a:xfrm>
            <a:off x="4648200" y="2514600"/>
            <a:ext cx="38100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3600" b="0" i="0" u="none" strike="noStrike" kern="1200" cap="none" spc="0" normalizeH="0" baseline="0" noProof="0" smtClean="0">
                <a:ln>
                  <a:noFill/>
                </a:ln>
                <a:solidFill>
                  <a:srgbClr val="3333CC"/>
                </a:solidFill>
                <a:effectLst/>
                <a:uLnTx/>
                <a:uFillTx/>
                <a:latin typeface="Haettenschweiler" panose="020B0706040902060204" pitchFamily="34" charset="0"/>
                <a:ea typeface="宋体" panose="02010600030101010101" pitchFamily="2" charset="-122"/>
                <a:cs typeface="+mn-cs"/>
              </a:rPr>
              <a:t>A form of energy made up of charges that can produce light, heat, or motion</a:t>
            </a:r>
          </a:p>
        </p:txBody>
      </p:sp>
      <p:pic>
        <p:nvPicPr>
          <p:cNvPr id="4" name="Picture 5" descr="bd04924_"/>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65213" y="1981200"/>
            <a:ext cx="3051175"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6340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OUTR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dissolve">
                                      <p:cBhvr>
                                        <p:cTn id="19" dur="500"/>
                                        <p:tgtEl>
                                          <p:spTgt spid="3">
                                            <p:txEl>
                                              <p:pRg st="0" end="0"/>
                                            </p:txEl>
                                          </p:spTgt>
                                        </p:tgtEl>
                                      </p:cBhvr>
                                    </p:animEffect>
                                  </p:childTnLst>
                                  <p:subTnLst>
                                    <p:audio>
                                      <p:cMediaNode>
                                        <p:cTn display="0" masterRel="sameClick">
                                          <p:stCondLst>
                                            <p:cond evt="begin" delay="0">
                                              <p:tn val="17"/>
                                            </p:cond>
                                          </p:stCondLst>
                                          <p:endCondLst>
                                            <p:cond evt="onStopAudio" delay="0">
                                              <p:tgtEl>
                                                <p:sldTgt/>
                                              </p:tgtEl>
                                            </p:cond>
                                          </p:endCondLst>
                                        </p:cTn>
                                        <p:tgtEl>
                                          <p:sndTgt r:embed="rId3" name="Science question.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build="p"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304800" y="1855788"/>
            <a:ext cx="8610600" cy="1255728"/>
          </a:xfrm>
          <a:prstGeom prst="rect">
            <a:avLst/>
          </a:prstGeom>
          <a:noFill/>
          <a:ln w="28575">
            <a:noFill/>
            <a:miter lim="800000"/>
            <a:headEnd/>
            <a:tailEnd/>
          </a:ln>
          <a:effectLst/>
        </p:spPr>
        <p:txBody>
          <a:bodyPr>
            <a:spAutoFit/>
          </a:bodyPr>
          <a:lstStyle/>
          <a:p>
            <a:pPr>
              <a:lnSpc>
                <a:spcPct val="110000"/>
              </a:lnSpc>
              <a:spcBef>
                <a:spcPct val="50000"/>
              </a:spcBef>
            </a:pPr>
            <a:r>
              <a:rPr kumimoji="1" lang="zh-CN" altLang="en-US" sz="2800" dirty="0" smtClean="0">
                <a:latin typeface="黑体" pitchFamily="2" charset="-122"/>
                <a:ea typeface="黑体" pitchFamily="2" charset="-122"/>
              </a:rPr>
              <a:t> 空间</a:t>
            </a:r>
            <a:r>
              <a:rPr kumimoji="1" lang="zh-CN" altLang="en-US" sz="2800" dirty="0">
                <a:solidFill>
                  <a:srgbClr val="CC0000"/>
                </a:solidFill>
                <a:latin typeface="黑体" pitchFamily="2" charset="-122"/>
                <a:ea typeface="黑体" pitchFamily="2" charset="-122"/>
              </a:rPr>
              <a:t>电势相等的点</a:t>
            </a:r>
            <a:r>
              <a:rPr kumimoji="1" lang="zh-CN" altLang="en-US" sz="2800" dirty="0">
                <a:latin typeface="黑体" pitchFamily="2" charset="-122"/>
                <a:ea typeface="黑体" pitchFamily="2" charset="-122"/>
              </a:rPr>
              <a:t>连接起来所形成的面称为等势面</a:t>
            </a:r>
            <a:r>
              <a:rPr kumimoji="1" lang="en-US" altLang="zh-CN" sz="2800" dirty="0">
                <a:latin typeface="黑体" pitchFamily="2" charset="-122"/>
                <a:ea typeface="黑体" pitchFamily="2" charset="-122"/>
              </a:rPr>
              <a:t>. </a:t>
            </a:r>
          </a:p>
          <a:p>
            <a:pPr>
              <a:lnSpc>
                <a:spcPct val="110000"/>
              </a:lnSpc>
              <a:spcBef>
                <a:spcPct val="50000"/>
              </a:spcBef>
            </a:pPr>
            <a:r>
              <a:rPr kumimoji="1" lang="zh-CN" altLang="en-US" sz="2800" dirty="0">
                <a:solidFill>
                  <a:srgbClr val="C00000"/>
                </a:solidFill>
                <a:latin typeface="黑体" pitchFamily="2" charset="-122"/>
                <a:ea typeface="黑体" pitchFamily="2" charset="-122"/>
              </a:rPr>
              <a:t>性质</a:t>
            </a:r>
            <a:r>
              <a:rPr kumimoji="1" lang="zh-CN" altLang="en-US" sz="2800" dirty="0">
                <a:solidFill>
                  <a:srgbClr val="C00000"/>
                </a:solidFill>
                <a:latin typeface="黑体" pitchFamily="2" charset="-122"/>
                <a:ea typeface="黑体" pitchFamily="2" charset="-122"/>
                <a:sym typeface="Wingdings" pitchFamily="2" charset="2"/>
              </a:rPr>
              <a:t>：</a:t>
            </a:r>
            <a:r>
              <a:rPr kumimoji="1" lang="zh-CN" altLang="en-US" sz="2800" dirty="0">
                <a:latin typeface="黑体" pitchFamily="2" charset="-122"/>
                <a:ea typeface="黑体" pitchFamily="2" charset="-122"/>
                <a:sym typeface="Wingdings" pitchFamily="2" charset="2"/>
              </a:rPr>
              <a:t>（</a:t>
            </a:r>
            <a:r>
              <a:rPr kumimoji="1" lang="en-US" altLang="zh-CN" sz="2800" dirty="0">
                <a:latin typeface="黑体" pitchFamily="2" charset="-122"/>
                <a:ea typeface="黑体" pitchFamily="2" charset="-122"/>
                <a:sym typeface="Wingdings" pitchFamily="2" charset="2"/>
              </a:rPr>
              <a:t>1</a:t>
            </a:r>
            <a:r>
              <a:rPr kumimoji="1" lang="zh-CN" altLang="en-US" sz="2800" dirty="0">
                <a:latin typeface="黑体" pitchFamily="2" charset="-122"/>
                <a:ea typeface="黑体" pitchFamily="2" charset="-122"/>
                <a:sym typeface="Wingdings" pitchFamily="2" charset="2"/>
              </a:rPr>
              <a:t>）</a:t>
            </a:r>
            <a:r>
              <a:rPr kumimoji="1" lang="zh-CN" altLang="en-US" sz="2800" dirty="0">
                <a:latin typeface="黑体" pitchFamily="2" charset="-122"/>
                <a:ea typeface="黑体" pitchFamily="2" charset="-122"/>
              </a:rPr>
              <a:t>规定任意两</a:t>
            </a:r>
            <a:r>
              <a:rPr kumimoji="1" lang="zh-CN" altLang="en-US" sz="2800" dirty="0">
                <a:solidFill>
                  <a:srgbClr val="CC0000"/>
                </a:solidFill>
                <a:latin typeface="黑体" pitchFamily="2" charset="-122"/>
                <a:ea typeface="黑体" pitchFamily="2" charset="-122"/>
              </a:rPr>
              <a:t>相邻</a:t>
            </a:r>
            <a:r>
              <a:rPr kumimoji="1" lang="zh-CN" altLang="en-US" sz="2800" dirty="0">
                <a:latin typeface="黑体" pitchFamily="2" charset="-122"/>
                <a:ea typeface="黑体" pitchFamily="2" charset="-122"/>
              </a:rPr>
              <a:t>等势面间的</a:t>
            </a:r>
            <a:r>
              <a:rPr kumimoji="1" lang="zh-CN" altLang="en-US" sz="2800" dirty="0">
                <a:solidFill>
                  <a:srgbClr val="CC0000"/>
                </a:solidFill>
                <a:latin typeface="黑体" pitchFamily="2" charset="-122"/>
                <a:ea typeface="黑体" pitchFamily="2" charset="-122"/>
              </a:rPr>
              <a:t>电势差相等</a:t>
            </a:r>
            <a:r>
              <a:rPr kumimoji="1" lang="en-US" altLang="zh-CN" sz="2800" dirty="0">
                <a:latin typeface="黑体" pitchFamily="2" charset="-122"/>
                <a:ea typeface="黑体" pitchFamily="2" charset="-122"/>
              </a:rPr>
              <a:t>.</a:t>
            </a:r>
          </a:p>
        </p:txBody>
      </p:sp>
      <p:sp>
        <p:nvSpPr>
          <p:cNvPr id="104452" name="Text Box 4"/>
          <p:cNvSpPr txBox="1">
            <a:spLocks noChangeArrowheads="1"/>
          </p:cNvSpPr>
          <p:nvPr/>
        </p:nvSpPr>
        <p:spPr bwMode="auto">
          <a:xfrm>
            <a:off x="19080" y="3429000"/>
            <a:ext cx="8839200" cy="946150"/>
          </a:xfrm>
          <a:prstGeom prst="rect">
            <a:avLst/>
          </a:prstGeom>
          <a:noFill/>
          <a:ln w="9525">
            <a:noFill/>
            <a:miter lim="800000"/>
            <a:headEnd/>
            <a:tailEnd/>
          </a:ln>
          <a:effectLst/>
        </p:spPr>
        <p:txBody>
          <a:bodyPr>
            <a:spAutoFit/>
          </a:bodyPr>
          <a:lstStyle/>
          <a:p>
            <a:pPr>
              <a:spcBef>
                <a:spcPct val="50000"/>
              </a:spcBef>
            </a:pPr>
            <a:r>
              <a:rPr kumimoji="1" lang="zh-CN" altLang="en-US" sz="2800" dirty="0">
                <a:latin typeface="黑体" pitchFamily="2" charset="-122"/>
                <a:ea typeface="黑体" pitchFamily="2" charset="-122"/>
              </a:rPr>
              <a:t>（</a:t>
            </a:r>
            <a:r>
              <a:rPr kumimoji="1" lang="en-US" altLang="zh-CN" sz="2800" dirty="0">
                <a:latin typeface="黑体" pitchFamily="2" charset="-122"/>
                <a:ea typeface="黑体" pitchFamily="2" charset="-122"/>
              </a:rPr>
              <a:t>2</a:t>
            </a:r>
            <a:r>
              <a:rPr kumimoji="1" lang="zh-CN" altLang="en-US" sz="2800" dirty="0" smtClean="0">
                <a:latin typeface="黑体" pitchFamily="2" charset="-122"/>
                <a:ea typeface="黑体" pitchFamily="2" charset="-122"/>
              </a:rPr>
              <a:t>）在</a:t>
            </a:r>
            <a:r>
              <a:rPr kumimoji="1" lang="zh-CN" altLang="en-US" sz="2800" dirty="0">
                <a:latin typeface="黑体" pitchFamily="2" charset="-122"/>
                <a:ea typeface="黑体" pitchFamily="2" charset="-122"/>
              </a:rPr>
              <a:t>静电场中，电荷沿等势面移动时，电场力做功为零</a:t>
            </a:r>
            <a:r>
              <a:rPr kumimoji="1" lang="en-US" altLang="zh-CN" sz="2800" dirty="0">
                <a:latin typeface="黑体" pitchFamily="2" charset="-122"/>
                <a:ea typeface="黑体" pitchFamily="2" charset="-122"/>
              </a:rPr>
              <a:t>.</a:t>
            </a:r>
          </a:p>
        </p:txBody>
      </p:sp>
      <p:graphicFrame>
        <p:nvGraphicFramePr>
          <p:cNvPr id="104453" name="Object 5"/>
          <p:cNvGraphicFramePr>
            <a:graphicFrameLocks noChangeAspect="1"/>
          </p:cNvGraphicFramePr>
          <p:nvPr/>
        </p:nvGraphicFramePr>
        <p:xfrm>
          <a:off x="1524000" y="4572008"/>
          <a:ext cx="5862638" cy="914400"/>
        </p:xfrm>
        <a:graphic>
          <a:graphicData uri="http://schemas.openxmlformats.org/presentationml/2006/ole">
            <p:oleObj spid="_x0000_s57354" name="Equation" r:id="rId3" imgW="2070100" imgH="330200" progId="Equation.3">
              <p:embed/>
            </p:oleObj>
          </a:graphicData>
        </a:graphic>
      </p:graphicFrame>
      <p:sp>
        <p:nvSpPr>
          <p:cNvPr id="6" name="矩形 5"/>
          <p:cNvSpPr/>
          <p:nvPr/>
        </p:nvSpPr>
        <p:spPr>
          <a:xfrm>
            <a:off x="755576" y="265821"/>
            <a:ext cx="2031325" cy="584775"/>
          </a:xfrm>
          <a:prstGeom prst="rect">
            <a:avLst/>
          </a:prstGeom>
        </p:spPr>
        <p:txBody>
          <a:bodyPr wrap="none">
            <a:spAutoFit/>
          </a:bodyPr>
          <a:lstStyle/>
          <a:p>
            <a:r>
              <a:rPr lang="zh-CN" altLang="en-US" sz="3200" b="1" dirty="0" smtClean="0">
                <a:solidFill>
                  <a:srgbClr val="00B050"/>
                </a:solidFill>
                <a:latin typeface="黑体" pitchFamily="49" charset="-122"/>
                <a:ea typeface="黑体" pitchFamily="49" charset="-122"/>
              </a:rPr>
              <a:t>一 </a:t>
            </a:r>
            <a:r>
              <a:rPr lang="zh-CN" altLang="en-US" sz="3200" b="1" dirty="0">
                <a:solidFill>
                  <a:srgbClr val="00B050"/>
                </a:solidFill>
                <a:latin typeface="黑体" pitchFamily="49" charset="-122"/>
                <a:ea typeface="黑体" pitchFamily="49" charset="-122"/>
              </a:rPr>
              <a:t>等势面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04450"/>
                                        </p:tgtEl>
                                        <p:attrNameLst>
                                          <p:attrName>style.visibility</p:attrName>
                                        </p:attrNameLst>
                                      </p:cBhvr>
                                      <p:to>
                                        <p:strVal val="visible"/>
                                      </p:to>
                                    </p:set>
                                    <p:animEffect transition="in" filter="blinds(vertical)">
                                      <p:cBhvr>
                                        <p:cTn id="7" dur="500"/>
                                        <p:tgtEl>
                                          <p:spTgt spid="1044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4452"/>
                                        </p:tgtEl>
                                        <p:attrNameLst>
                                          <p:attrName>style.visibility</p:attrName>
                                        </p:attrNameLst>
                                      </p:cBhvr>
                                      <p:to>
                                        <p:strVal val="visible"/>
                                      </p:to>
                                    </p:set>
                                    <p:animEffect transition="in" filter="blinds(horizontal)">
                                      <p:cBhvr>
                                        <p:cTn id="12" dur="500"/>
                                        <p:tgtEl>
                                          <p:spTgt spid="10445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104453"/>
                                        </p:tgtEl>
                                        <p:attrNameLst>
                                          <p:attrName>style.visibility</p:attrName>
                                        </p:attrNameLst>
                                      </p:cBhvr>
                                      <p:to>
                                        <p:strVal val="visible"/>
                                      </p:to>
                                    </p:set>
                                    <p:animEffect transition="in" filter="blinds(vertical)">
                                      <p:cBhvr>
                                        <p:cTn id="17" dur="500"/>
                                        <p:tgtEl>
                                          <p:spTgt spid="104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autoUpdateAnimBg="0"/>
      <p:bldP spid="104452"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28600" y="1146276"/>
            <a:ext cx="8534400" cy="982663"/>
            <a:chOff x="192" y="2352"/>
            <a:chExt cx="5376" cy="619"/>
          </a:xfrm>
        </p:grpSpPr>
        <p:graphicFrame>
          <p:nvGraphicFramePr>
            <p:cNvPr id="105475" name="Object 3"/>
            <p:cNvGraphicFramePr>
              <a:graphicFrameLocks noChangeAspect="1"/>
            </p:cNvGraphicFramePr>
            <p:nvPr/>
          </p:nvGraphicFramePr>
          <p:xfrm>
            <a:off x="3024" y="2352"/>
            <a:ext cx="308" cy="384"/>
          </p:xfrm>
          <a:graphic>
            <a:graphicData uri="http://schemas.openxmlformats.org/presentationml/2006/ole">
              <p:oleObj spid="_x0000_s58402" name="Equation" r:id="rId3" imgW="152334" imgH="190417" progId="Equation.3">
                <p:embed/>
              </p:oleObj>
            </a:graphicData>
          </a:graphic>
        </p:graphicFrame>
        <p:sp>
          <p:nvSpPr>
            <p:cNvPr id="105476" name="Text Box 4"/>
            <p:cNvSpPr txBox="1">
              <a:spLocks noChangeArrowheads="1"/>
            </p:cNvSpPr>
            <p:nvPr/>
          </p:nvSpPr>
          <p:spPr bwMode="auto">
            <a:xfrm>
              <a:off x="192" y="2352"/>
              <a:ext cx="5376" cy="619"/>
            </a:xfrm>
            <a:prstGeom prst="rect">
              <a:avLst/>
            </a:prstGeom>
            <a:noFill/>
            <a:ln w="9525">
              <a:noFill/>
              <a:miter lim="800000"/>
              <a:headEnd/>
              <a:tailEnd/>
            </a:ln>
            <a:effectLst/>
          </p:spPr>
          <p:txBody>
            <a:bodyPr>
              <a:spAutoFit/>
            </a:bodyPr>
            <a:lstStyle/>
            <a:p>
              <a:pPr>
                <a:lnSpc>
                  <a:spcPct val="110000"/>
                </a:lnSpc>
                <a:spcBef>
                  <a:spcPct val="50000"/>
                </a:spcBef>
              </a:pPr>
              <a:r>
                <a:rPr kumimoji="1" lang="zh-CN" altLang="en-US" sz="2800" dirty="0">
                  <a:latin typeface="黑体" pitchFamily="2" charset="-122"/>
                  <a:ea typeface="黑体" pitchFamily="2" charset="-122"/>
                </a:rPr>
                <a:t>（</a:t>
              </a:r>
              <a:r>
                <a:rPr kumimoji="1" lang="en-US" altLang="zh-CN" sz="2800" dirty="0">
                  <a:latin typeface="黑体" pitchFamily="2" charset="-122"/>
                  <a:ea typeface="黑体" pitchFamily="2" charset="-122"/>
                </a:rPr>
                <a:t>3</a:t>
              </a:r>
              <a:r>
                <a:rPr kumimoji="1" lang="zh-CN" altLang="en-US" sz="2800" dirty="0">
                  <a:latin typeface="黑体" pitchFamily="2" charset="-122"/>
                  <a:ea typeface="黑体" pitchFamily="2" charset="-122"/>
                </a:rPr>
                <a:t>）在静电场中，电场强度   总是与等势面垂直的，即电场线是和等势面</a:t>
              </a:r>
              <a:r>
                <a:rPr kumimoji="1" lang="zh-CN" altLang="en-US" sz="2800" dirty="0">
                  <a:solidFill>
                    <a:srgbClr val="CC0000"/>
                  </a:solidFill>
                  <a:latin typeface="黑体" pitchFamily="2" charset="-122"/>
                  <a:ea typeface="黑体" pitchFamily="2" charset="-122"/>
                </a:rPr>
                <a:t>正交</a:t>
              </a:r>
              <a:r>
                <a:rPr kumimoji="1" lang="zh-CN" altLang="en-US" sz="2800" dirty="0">
                  <a:latin typeface="黑体" pitchFamily="2" charset="-122"/>
                  <a:ea typeface="黑体" pitchFamily="2" charset="-122"/>
                </a:rPr>
                <a:t>的曲线簇</a:t>
              </a:r>
              <a:r>
                <a:rPr kumimoji="1" lang="en-US" altLang="zh-CN" sz="2800" dirty="0">
                  <a:latin typeface="黑体" pitchFamily="2" charset="-122"/>
                  <a:ea typeface="黑体" pitchFamily="2" charset="-122"/>
                </a:rPr>
                <a:t>.</a:t>
              </a:r>
              <a:endParaRPr lang="en-US" altLang="zh-CN" sz="2800" dirty="0">
                <a:solidFill>
                  <a:srgbClr val="1C1C1C"/>
                </a:solidFill>
                <a:latin typeface="黑体" pitchFamily="2" charset="-122"/>
                <a:ea typeface="黑体" pitchFamily="2" charset="-122"/>
              </a:endParaRPr>
            </a:p>
          </p:txBody>
        </p:sp>
      </p:grpSp>
      <p:graphicFrame>
        <p:nvGraphicFramePr>
          <p:cNvPr id="105477" name="Object 5"/>
          <p:cNvGraphicFramePr>
            <a:graphicFrameLocks noChangeAspect="1"/>
          </p:cNvGraphicFramePr>
          <p:nvPr>
            <p:extLst>
              <p:ext uri="{D42A27DB-BD31-4B8C-83A1-F6EECF244321}">
                <p14:modId xmlns:p14="http://schemas.microsoft.com/office/powerpoint/2010/main" xmlns="" val="1202221468"/>
              </p:ext>
            </p:extLst>
          </p:nvPr>
        </p:nvGraphicFramePr>
        <p:xfrm>
          <a:off x="990600" y="2213074"/>
          <a:ext cx="3779838" cy="1003300"/>
        </p:xfrm>
        <a:graphic>
          <a:graphicData uri="http://schemas.openxmlformats.org/presentationml/2006/ole">
            <p:oleObj spid="_x0000_s58403" name="Equation" r:id="rId4" imgW="1244600" imgH="330200" progId="Equation.3">
              <p:embed/>
            </p:oleObj>
          </a:graphicData>
        </a:graphic>
      </p:graphicFrame>
      <p:graphicFrame>
        <p:nvGraphicFramePr>
          <p:cNvPr id="105478" name="Object 6"/>
          <p:cNvGraphicFramePr>
            <a:graphicFrameLocks noChangeAspect="1"/>
          </p:cNvGraphicFramePr>
          <p:nvPr>
            <p:extLst>
              <p:ext uri="{D42A27DB-BD31-4B8C-83A1-F6EECF244321}">
                <p14:modId xmlns:p14="http://schemas.microsoft.com/office/powerpoint/2010/main" xmlns="" val="430119359"/>
              </p:ext>
            </p:extLst>
          </p:nvPr>
        </p:nvGraphicFramePr>
        <p:xfrm>
          <a:off x="819150" y="3117949"/>
          <a:ext cx="4535488" cy="771525"/>
        </p:xfrm>
        <a:graphic>
          <a:graphicData uri="http://schemas.openxmlformats.org/presentationml/2006/ole">
            <p:oleObj spid="_x0000_s58404" name="Equation" r:id="rId5" imgW="1422400" imgH="241300" progId="Equation.3">
              <p:embed/>
            </p:oleObj>
          </a:graphicData>
        </a:graphic>
      </p:graphicFrame>
      <p:graphicFrame>
        <p:nvGraphicFramePr>
          <p:cNvPr id="105479" name="Object 7"/>
          <p:cNvGraphicFramePr>
            <a:graphicFrameLocks noChangeAspect="1"/>
          </p:cNvGraphicFramePr>
          <p:nvPr>
            <p:extLst>
              <p:ext uri="{D42A27DB-BD31-4B8C-83A1-F6EECF244321}">
                <p14:modId xmlns:p14="http://schemas.microsoft.com/office/powerpoint/2010/main" xmlns="" val="126955223"/>
              </p:ext>
            </p:extLst>
          </p:nvPr>
        </p:nvGraphicFramePr>
        <p:xfrm>
          <a:off x="5715000" y="2670274"/>
          <a:ext cx="2362200" cy="785813"/>
        </p:xfrm>
        <a:graphic>
          <a:graphicData uri="http://schemas.openxmlformats.org/presentationml/2006/ole">
            <p:oleObj spid="_x0000_s58405" name="Equation" r:id="rId6" imgW="685800" imgH="228600" progId="Equation.3">
              <p:embed/>
            </p:oleObj>
          </a:graphicData>
        </a:graphic>
      </p:graphicFrame>
      <p:sp>
        <p:nvSpPr>
          <p:cNvPr id="105480" name="Rectangle 8"/>
          <p:cNvSpPr>
            <a:spLocks noChangeArrowheads="1"/>
          </p:cNvSpPr>
          <p:nvPr/>
        </p:nvSpPr>
        <p:spPr bwMode="auto">
          <a:xfrm>
            <a:off x="152400" y="4499074"/>
            <a:ext cx="8564563" cy="946150"/>
          </a:xfrm>
          <a:prstGeom prst="rect">
            <a:avLst/>
          </a:prstGeom>
          <a:noFill/>
          <a:ln w="9525">
            <a:noFill/>
            <a:miter lim="800000"/>
            <a:headEnd/>
            <a:tailEnd/>
          </a:ln>
          <a:effectLst/>
        </p:spPr>
        <p:txBody>
          <a:bodyPr>
            <a:spAutoFit/>
          </a:bodyPr>
          <a:lstStyle/>
          <a:p>
            <a:pPr>
              <a:spcBef>
                <a:spcPct val="50000"/>
              </a:spcBef>
            </a:pPr>
            <a:r>
              <a:rPr kumimoji="1" lang="zh-CN" altLang="en-US" sz="2800" dirty="0">
                <a:latin typeface="宋体" charset="-122"/>
              </a:rPr>
              <a:t>（</a:t>
            </a:r>
            <a:r>
              <a:rPr kumimoji="1" lang="en-US" altLang="zh-CN" sz="2800" dirty="0">
                <a:latin typeface="黑体" pitchFamily="2" charset="-122"/>
                <a:ea typeface="黑体" pitchFamily="2" charset="-122"/>
              </a:rPr>
              <a:t>4</a:t>
            </a:r>
            <a:r>
              <a:rPr kumimoji="1" lang="zh-CN" altLang="en-US" sz="2800" dirty="0">
                <a:latin typeface="黑体" pitchFamily="2" charset="-122"/>
                <a:ea typeface="黑体" pitchFamily="2" charset="-122"/>
              </a:rPr>
              <a:t>）电场中任意两相邻等势面之间的电势差相等，即等势面的</a:t>
            </a:r>
            <a:r>
              <a:rPr kumimoji="1" lang="zh-CN" altLang="en-US" sz="2800" dirty="0">
                <a:solidFill>
                  <a:srgbClr val="C00000"/>
                </a:solidFill>
                <a:latin typeface="黑体" pitchFamily="2" charset="-122"/>
                <a:ea typeface="黑体" pitchFamily="2" charset="-122"/>
              </a:rPr>
              <a:t>疏密程度</a:t>
            </a:r>
            <a:r>
              <a:rPr kumimoji="1" lang="zh-CN" altLang="en-US" sz="2800" dirty="0">
                <a:latin typeface="黑体" pitchFamily="2" charset="-122"/>
                <a:ea typeface="黑体" pitchFamily="2" charset="-122"/>
              </a:rPr>
              <a:t>同样可以表示场强的大小．</a:t>
            </a:r>
          </a:p>
        </p:txBody>
      </p:sp>
      <p:sp>
        <p:nvSpPr>
          <p:cNvPr id="9" name="矩形 8"/>
          <p:cNvSpPr/>
          <p:nvPr/>
        </p:nvSpPr>
        <p:spPr>
          <a:xfrm>
            <a:off x="755576" y="265821"/>
            <a:ext cx="2031325" cy="584775"/>
          </a:xfrm>
          <a:prstGeom prst="rect">
            <a:avLst/>
          </a:prstGeom>
        </p:spPr>
        <p:txBody>
          <a:bodyPr wrap="none">
            <a:spAutoFit/>
          </a:bodyPr>
          <a:lstStyle/>
          <a:p>
            <a:r>
              <a:rPr lang="zh-CN" altLang="en-US" sz="3200" b="1" dirty="0" smtClean="0">
                <a:solidFill>
                  <a:srgbClr val="00B050"/>
                </a:solidFill>
                <a:latin typeface="黑体" pitchFamily="49" charset="-122"/>
                <a:ea typeface="黑体" pitchFamily="49" charset="-122"/>
              </a:rPr>
              <a:t>一 </a:t>
            </a:r>
            <a:r>
              <a:rPr lang="zh-CN" altLang="en-US" sz="3200" b="1" dirty="0">
                <a:solidFill>
                  <a:srgbClr val="00B050"/>
                </a:solidFill>
                <a:latin typeface="黑体" pitchFamily="49" charset="-122"/>
                <a:ea typeface="黑体" pitchFamily="49" charset="-122"/>
              </a:rPr>
              <a:t>等势面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05477"/>
                                        </p:tgtEl>
                                        <p:attrNameLst>
                                          <p:attrName>style.visibility</p:attrName>
                                        </p:attrNameLst>
                                      </p:cBhvr>
                                      <p:to>
                                        <p:strVal val="visible"/>
                                      </p:to>
                                    </p:set>
                                    <p:animEffect transition="in" filter="blinds(vertical)">
                                      <p:cBhvr>
                                        <p:cTn id="12" dur="500"/>
                                        <p:tgtEl>
                                          <p:spTgt spid="10547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105478"/>
                                        </p:tgtEl>
                                        <p:attrNameLst>
                                          <p:attrName>style.visibility</p:attrName>
                                        </p:attrNameLst>
                                      </p:cBhvr>
                                      <p:to>
                                        <p:strVal val="visible"/>
                                      </p:to>
                                    </p:set>
                                    <p:animEffect transition="in" filter="blinds(vertical)">
                                      <p:cBhvr>
                                        <p:cTn id="17" dur="500"/>
                                        <p:tgtEl>
                                          <p:spTgt spid="10547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05479"/>
                                        </p:tgtEl>
                                        <p:attrNameLst>
                                          <p:attrName>style.visibility</p:attrName>
                                        </p:attrNameLst>
                                      </p:cBhvr>
                                      <p:to>
                                        <p:strVal val="visible"/>
                                      </p:to>
                                    </p:set>
                                    <p:animEffect transition="in" filter="box(in)">
                                      <p:cBhvr>
                                        <p:cTn id="22" dur="500"/>
                                        <p:tgtEl>
                                          <p:spTgt spid="10547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05480"/>
                                        </p:tgtEl>
                                        <p:attrNameLst>
                                          <p:attrName>style.visibility</p:attrName>
                                        </p:attrNameLst>
                                      </p:cBhvr>
                                      <p:to>
                                        <p:strVal val="visible"/>
                                      </p:to>
                                    </p:set>
                                    <p:animEffect transition="in" filter="box(in)">
                                      <p:cBhvr>
                                        <p:cTn id="27" dur="500"/>
                                        <p:tgtEl>
                                          <p:spTgt spid="105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8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81000" y="1360512"/>
            <a:ext cx="8305800" cy="4800600"/>
            <a:chOff x="240" y="1104"/>
            <a:chExt cx="5232" cy="3024"/>
          </a:xfrm>
        </p:grpSpPr>
        <p:sp>
          <p:nvSpPr>
            <p:cNvPr id="106499" name="Rectangle 3"/>
            <p:cNvSpPr>
              <a:spLocks noChangeArrowheads="1"/>
            </p:cNvSpPr>
            <p:nvPr/>
          </p:nvSpPr>
          <p:spPr bwMode="auto">
            <a:xfrm>
              <a:off x="240" y="1104"/>
              <a:ext cx="5232" cy="3024"/>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grpSp>
          <p:nvGrpSpPr>
            <p:cNvPr id="3" name="Group 4"/>
            <p:cNvGrpSpPr>
              <a:grpSpLocks/>
            </p:cNvGrpSpPr>
            <p:nvPr/>
          </p:nvGrpSpPr>
          <p:grpSpPr bwMode="auto">
            <a:xfrm>
              <a:off x="576" y="1248"/>
              <a:ext cx="3024" cy="2496"/>
              <a:chOff x="576" y="1248"/>
              <a:chExt cx="3024" cy="2496"/>
            </a:xfrm>
          </p:grpSpPr>
          <p:grpSp>
            <p:nvGrpSpPr>
              <p:cNvPr id="4" name="Group 5"/>
              <p:cNvGrpSpPr>
                <a:grpSpLocks/>
              </p:cNvGrpSpPr>
              <p:nvPr/>
            </p:nvGrpSpPr>
            <p:grpSpPr bwMode="auto">
              <a:xfrm>
                <a:off x="1104" y="2511"/>
                <a:ext cx="576" cy="48"/>
                <a:chOff x="1495" y="3126"/>
                <a:chExt cx="528" cy="67"/>
              </a:xfrm>
            </p:grpSpPr>
            <p:sp>
              <p:nvSpPr>
                <p:cNvPr id="106502" name="Line 6"/>
                <p:cNvSpPr>
                  <a:spLocks noChangeShapeType="1"/>
                </p:cNvSpPr>
                <p:nvPr/>
              </p:nvSpPr>
              <p:spPr bwMode="auto">
                <a:xfrm flipH="1">
                  <a:off x="1495" y="3159"/>
                  <a:ext cx="462" cy="1"/>
                </a:xfrm>
                <a:prstGeom prst="line">
                  <a:avLst/>
                </a:prstGeom>
                <a:noFill/>
                <a:ln w="28575">
                  <a:solidFill>
                    <a:srgbClr val="0000FF"/>
                  </a:solidFill>
                  <a:round/>
                  <a:headEnd/>
                  <a:tailEnd/>
                </a:ln>
              </p:spPr>
              <p:txBody>
                <a:bodyPr/>
                <a:lstStyle/>
                <a:p>
                  <a:endParaRPr lang="zh-CN" altLang="en-US"/>
                </a:p>
              </p:txBody>
            </p:sp>
            <p:sp>
              <p:nvSpPr>
                <p:cNvPr id="106503" name="Freeform 7"/>
                <p:cNvSpPr>
                  <a:spLocks/>
                </p:cNvSpPr>
                <p:nvPr/>
              </p:nvSpPr>
              <p:spPr bwMode="auto">
                <a:xfrm>
                  <a:off x="1924" y="3126"/>
                  <a:ext cx="99" cy="67"/>
                </a:xfrm>
                <a:custGeom>
                  <a:avLst/>
                  <a:gdLst/>
                  <a:ahLst/>
                  <a:cxnLst>
                    <a:cxn ang="0">
                      <a:pos x="0" y="67"/>
                    </a:cxn>
                    <a:cxn ang="0">
                      <a:pos x="99" y="33"/>
                    </a:cxn>
                    <a:cxn ang="0">
                      <a:pos x="0" y="0"/>
                    </a:cxn>
                    <a:cxn ang="0">
                      <a:pos x="31" y="33"/>
                    </a:cxn>
                    <a:cxn ang="0">
                      <a:pos x="0" y="67"/>
                    </a:cxn>
                  </a:cxnLst>
                  <a:rect l="0" t="0" r="r" b="b"/>
                  <a:pathLst>
                    <a:path w="99" h="67">
                      <a:moveTo>
                        <a:pt x="0" y="67"/>
                      </a:moveTo>
                      <a:lnTo>
                        <a:pt x="99" y="33"/>
                      </a:lnTo>
                      <a:lnTo>
                        <a:pt x="0" y="0"/>
                      </a:lnTo>
                      <a:lnTo>
                        <a:pt x="31" y="33"/>
                      </a:lnTo>
                      <a:lnTo>
                        <a:pt x="0" y="67"/>
                      </a:lnTo>
                      <a:close/>
                    </a:path>
                  </a:pathLst>
                </a:custGeom>
                <a:solidFill>
                  <a:srgbClr val="0033CC"/>
                </a:solidFill>
                <a:ln w="28575" cmpd="sng">
                  <a:solidFill>
                    <a:srgbClr val="0000FF"/>
                  </a:solidFill>
                  <a:prstDash val="solid"/>
                  <a:round/>
                  <a:headEnd/>
                  <a:tailEnd/>
                </a:ln>
              </p:spPr>
              <p:txBody>
                <a:bodyPr/>
                <a:lstStyle/>
                <a:p>
                  <a:endParaRPr lang="zh-CN" altLang="en-US"/>
                </a:p>
              </p:txBody>
            </p:sp>
          </p:grpSp>
          <p:grpSp>
            <p:nvGrpSpPr>
              <p:cNvPr id="5" name="Group 8"/>
              <p:cNvGrpSpPr>
                <a:grpSpLocks/>
              </p:cNvGrpSpPr>
              <p:nvPr/>
            </p:nvGrpSpPr>
            <p:grpSpPr bwMode="auto">
              <a:xfrm>
                <a:off x="1152" y="2064"/>
                <a:ext cx="528" cy="240"/>
                <a:chOff x="1543" y="2727"/>
                <a:chExt cx="480" cy="192"/>
              </a:xfrm>
            </p:grpSpPr>
            <p:sp>
              <p:nvSpPr>
                <p:cNvPr id="106505" name="Line 9"/>
                <p:cNvSpPr>
                  <a:spLocks noChangeShapeType="1"/>
                </p:cNvSpPr>
                <p:nvPr/>
              </p:nvSpPr>
              <p:spPr bwMode="auto">
                <a:xfrm flipH="1" flipV="1">
                  <a:off x="1543" y="2727"/>
                  <a:ext cx="419" cy="167"/>
                </a:xfrm>
                <a:prstGeom prst="line">
                  <a:avLst/>
                </a:prstGeom>
                <a:noFill/>
                <a:ln w="28575">
                  <a:solidFill>
                    <a:srgbClr val="0000FF"/>
                  </a:solidFill>
                  <a:round/>
                  <a:headEnd/>
                  <a:tailEnd/>
                </a:ln>
              </p:spPr>
              <p:txBody>
                <a:bodyPr/>
                <a:lstStyle/>
                <a:p>
                  <a:endParaRPr lang="zh-CN" altLang="en-US"/>
                </a:p>
              </p:txBody>
            </p:sp>
            <p:sp>
              <p:nvSpPr>
                <p:cNvPr id="106506" name="Freeform 10"/>
                <p:cNvSpPr>
                  <a:spLocks/>
                </p:cNvSpPr>
                <p:nvPr/>
              </p:nvSpPr>
              <p:spPr bwMode="auto">
                <a:xfrm>
                  <a:off x="1918" y="2852"/>
                  <a:ext cx="105" cy="67"/>
                </a:xfrm>
                <a:custGeom>
                  <a:avLst/>
                  <a:gdLst/>
                  <a:ahLst/>
                  <a:cxnLst>
                    <a:cxn ang="0">
                      <a:pos x="0" y="62"/>
                    </a:cxn>
                    <a:cxn ang="0">
                      <a:pos x="105" y="67"/>
                    </a:cxn>
                    <a:cxn ang="0">
                      <a:pos x="25" y="0"/>
                    </a:cxn>
                    <a:cxn ang="0">
                      <a:pos x="42" y="42"/>
                    </a:cxn>
                    <a:cxn ang="0">
                      <a:pos x="0" y="62"/>
                    </a:cxn>
                  </a:cxnLst>
                  <a:rect l="0" t="0" r="r" b="b"/>
                  <a:pathLst>
                    <a:path w="105" h="67">
                      <a:moveTo>
                        <a:pt x="0" y="62"/>
                      </a:moveTo>
                      <a:lnTo>
                        <a:pt x="105" y="67"/>
                      </a:lnTo>
                      <a:lnTo>
                        <a:pt x="25" y="0"/>
                      </a:lnTo>
                      <a:lnTo>
                        <a:pt x="42" y="42"/>
                      </a:lnTo>
                      <a:lnTo>
                        <a:pt x="0" y="62"/>
                      </a:lnTo>
                      <a:close/>
                    </a:path>
                  </a:pathLst>
                </a:custGeom>
                <a:solidFill>
                  <a:srgbClr val="0033CC"/>
                </a:solidFill>
                <a:ln w="28575" cmpd="sng">
                  <a:solidFill>
                    <a:srgbClr val="0000FF"/>
                  </a:solidFill>
                  <a:prstDash val="solid"/>
                  <a:round/>
                  <a:headEnd/>
                  <a:tailEnd/>
                </a:ln>
              </p:spPr>
              <p:txBody>
                <a:bodyPr/>
                <a:lstStyle/>
                <a:p>
                  <a:endParaRPr lang="zh-CN" altLang="en-US"/>
                </a:p>
              </p:txBody>
            </p:sp>
          </p:grpSp>
          <p:grpSp>
            <p:nvGrpSpPr>
              <p:cNvPr id="6" name="Group 11"/>
              <p:cNvGrpSpPr>
                <a:grpSpLocks/>
              </p:cNvGrpSpPr>
              <p:nvPr/>
            </p:nvGrpSpPr>
            <p:grpSpPr bwMode="auto">
              <a:xfrm>
                <a:off x="1424" y="1671"/>
                <a:ext cx="400" cy="393"/>
                <a:chOff x="1767" y="2286"/>
                <a:chExt cx="400" cy="393"/>
              </a:xfrm>
            </p:grpSpPr>
            <p:sp>
              <p:nvSpPr>
                <p:cNvPr id="106508" name="Line 12"/>
                <p:cNvSpPr>
                  <a:spLocks noChangeShapeType="1"/>
                </p:cNvSpPr>
                <p:nvPr/>
              </p:nvSpPr>
              <p:spPr bwMode="auto">
                <a:xfrm flipH="1" flipV="1">
                  <a:off x="1767" y="2286"/>
                  <a:ext cx="353" cy="347"/>
                </a:xfrm>
                <a:prstGeom prst="line">
                  <a:avLst/>
                </a:prstGeom>
                <a:noFill/>
                <a:ln w="28575">
                  <a:solidFill>
                    <a:srgbClr val="0000FF"/>
                  </a:solidFill>
                  <a:round/>
                  <a:headEnd/>
                  <a:tailEnd/>
                </a:ln>
              </p:spPr>
              <p:txBody>
                <a:bodyPr/>
                <a:lstStyle/>
                <a:p>
                  <a:endParaRPr lang="zh-CN" altLang="en-US"/>
                </a:p>
              </p:txBody>
            </p:sp>
            <p:sp>
              <p:nvSpPr>
                <p:cNvPr id="106509" name="Freeform 13"/>
                <p:cNvSpPr>
                  <a:spLocks/>
                </p:cNvSpPr>
                <p:nvPr/>
              </p:nvSpPr>
              <p:spPr bwMode="auto">
                <a:xfrm>
                  <a:off x="2072" y="2586"/>
                  <a:ext cx="95" cy="93"/>
                </a:xfrm>
                <a:custGeom>
                  <a:avLst/>
                  <a:gdLst/>
                  <a:ahLst/>
                  <a:cxnLst>
                    <a:cxn ang="0">
                      <a:pos x="0" y="48"/>
                    </a:cxn>
                    <a:cxn ang="0">
                      <a:pos x="95" y="93"/>
                    </a:cxn>
                    <a:cxn ang="0">
                      <a:pos x="47" y="0"/>
                    </a:cxn>
                    <a:cxn ang="0">
                      <a:pos x="46" y="45"/>
                    </a:cxn>
                    <a:cxn ang="0">
                      <a:pos x="0" y="48"/>
                    </a:cxn>
                  </a:cxnLst>
                  <a:rect l="0" t="0" r="r" b="b"/>
                  <a:pathLst>
                    <a:path w="95" h="93">
                      <a:moveTo>
                        <a:pt x="0" y="48"/>
                      </a:moveTo>
                      <a:lnTo>
                        <a:pt x="95" y="93"/>
                      </a:lnTo>
                      <a:lnTo>
                        <a:pt x="47" y="0"/>
                      </a:lnTo>
                      <a:lnTo>
                        <a:pt x="46" y="45"/>
                      </a:lnTo>
                      <a:lnTo>
                        <a:pt x="0" y="48"/>
                      </a:lnTo>
                      <a:close/>
                    </a:path>
                  </a:pathLst>
                </a:custGeom>
                <a:solidFill>
                  <a:srgbClr val="0033CC"/>
                </a:solidFill>
                <a:ln w="28575" cmpd="sng">
                  <a:solidFill>
                    <a:srgbClr val="0000FF"/>
                  </a:solidFill>
                  <a:prstDash val="solid"/>
                  <a:round/>
                  <a:headEnd/>
                  <a:tailEnd/>
                </a:ln>
              </p:spPr>
              <p:txBody>
                <a:bodyPr/>
                <a:lstStyle/>
                <a:p>
                  <a:endParaRPr lang="zh-CN" altLang="en-US"/>
                </a:p>
              </p:txBody>
            </p:sp>
          </p:grpSp>
          <p:grpSp>
            <p:nvGrpSpPr>
              <p:cNvPr id="7" name="Group 14"/>
              <p:cNvGrpSpPr>
                <a:grpSpLocks/>
              </p:cNvGrpSpPr>
              <p:nvPr/>
            </p:nvGrpSpPr>
            <p:grpSpPr bwMode="auto">
              <a:xfrm>
                <a:off x="1824" y="3120"/>
                <a:ext cx="240" cy="528"/>
                <a:chOff x="2197" y="3735"/>
                <a:chExt cx="210" cy="470"/>
              </a:xfrm>
            </p:grpSpPr>
            <p:sp>
              <p:nvSpPr>
                <p:cNvPr id="106511" name="Line 15"/>
                <p:cNvSpPr>
                  <a:spLocks noChangeShapeType="1"/>
                </p:cNvSpPr>
                <p:nvPr/>
              </p:nvSpPr>
              <p:spPr bwMode="auto">
                <a:xfrm flipH="1">
                  <a:off x="2197" y="3795"/>
                  <a:ext cx="182" cy="410"/>
                </a:xfrm>
                <a:prstGeom prst="line">
                  <a:avLst/>
                </a:prstGeom>
                <a:noFill/>
                <a:ln w="28575">
                  <a:solidFill>
                    <a:srgbClr val="0000FF"/>
                  </a:solidFill>
                  <a:round/>
                  <a:headEnd/>
                  <a:tailEnd/>
                </a:ln>
              </p:spPr>
              <p:txBody>
                <a:bodyPr/>
                <a:lstStyle/>
                <a:p>
                  <a:endParaRPr lang="zh-CN" altLang="en-US"/>
                </a:p>
              </p:txBody>
            </p:sp>
            <p:sp>
              <p:nvSpPr>
                <p:cNvPr id="106512" name="Freeform 16"/>
                <p:cNvSpPr>
                  <a:spLocks/>
                </p:cNvSpPr>
                <p:nvPr/>
              </p:nvSpPr>
              <p:spPr bwMode="auto">
                <a:xfrm>
                  <a:off x="2336" y="3735"/>
                  <a:ext cx="71" cy="104"/>
                </a:xfrm>
                <a:custGeom>
                  <a:avLst/>
                  <a:gdLst/>
                  <a:ahLst/>
                  <a:cxnLst>
                    <a:cxn ang="0">
                      <a:pos x="61" y="104"/>
                    </a:cxn>
                    <a:cxn ang="0">
                      <a:pos x="71" y="0"/>
                    </a:cxn>
                    <a:cxn ang="0">
                      <a:pos x="0" y="77"/>
                    </a:cxn>
                    <a:cxn ang="0">
                      <a:pos x="43" y="62"/>
                    </a:cxn>
                    <a:cxn ang="0">
                      <a:pos x="61" y="104"/>
                    </a:cxn>
                  </a:cxnLst>
                  <a:rect l="0" t="0" r="r" b="b"/>
                  <a:pathLst>
                    <a:path w="71" h="104">
                      <a:moveTo>
                        <a:pt x="61" y="104"/>
                      </a:moveTo>
                      <a:lnTo>
                        <a:pt x="71" y="0"/>
                      </a:lnTo>
                      <a:lnTo>
                        <a:pt x="0" y="77"/>
                      </a:lnTo>
                      <a:lnTo>
                        <a:pt x="43" y="62"/>
                      </a:lnTo>
                      <a:lnTo>
                        <a:pt x="61" y="104"/>
                      </a:lnTo>
                      <a:close/>
                    </a:path>
                  </a:pathLst>
                </a:custGeom>
                <a:solidFill>
                  <a:srgbClr val="0033CC"/>
                </a:solidFill>
                <a:ln w="28575" cmpd="sng">
                  <a:solidFill>
                    <a:srgbClr val="0000FF"/>
                  </a:solidFill>
                  <a:prstDash val="solid"/>
                  <a:round/>
                  <a:headEnd/>
                  <a:tailEnd/>
                </a:ln>
              </p:spPr>
              <p:txBody>
                <a:bodyPr/>
                <a:lstStyle/>
                <a:p>
                  <a:endParaRPr lang="zh-CN" altLang="en-US"/>
                </a:p>
              </p:txBody>
            </p:sp>
          </p:grpSp>
          <p:grpSp>
            <p:nvGrpSpPr>
              <p:cNvPr id="8" name="Group 17"/>
              <p:cNvGrpSpPr>
                <a:grpSpLocks/>
              </p:cNvGrpSpPr>
              <p:nvPr/>
            </p:nvGrpSpPr>
            <p:grpSpPr bwMode="auto">
              <a:xfrm>
                <a:off x="1152" y="2780"/>
                <a:ext cx="576" cy="196"/>
                <a:chOff x="1546" y="3395"/>
                <a:chExt cx="525" cy="158"/>
              </a:xfrm>
            </p:grpSpPr>
            <p:sp>
              <p:nvSpPr>
                <p:cNvPr id="106514" name="Line 18"/>
                <p:cNvSpPr>
                  <a:spLocks noChangeShapeType="1"/>
                </p:cNvSpPr>
                <p:nvPr/>
              </p:nvSpPr>
              <p:spPr bwMode="auto">
                <a:xfrm flipH="1">
                  <a:off x="1546" y="3418"/>
                  <a:ext cx="462" cy="135"/>
                </a:xfrm>
                <a:prstGeom prst="line">
                  <a:avLst/>
                </a:prstGeom>
                <a:noFill/>
                <a:ln w="28575">
                  <a:solidFill>
                    <a:srgbClr val="0000FF"/>
                  </a:solidFill>
                  <a:round/>
                  <a:headEnd/>
                  <a:tailEnd/>
                </a:ln>
              </p:spPr>
              <p:txBody>
                <a:bodyPr/>
                <a:lstStyle/>
                <a:p>
                  <a:endParaRPr lang="zh-CN" altLang="en-US"/>
                </a:p>
              </p:txBody>
            </p:sp>
            <p:sp>
              <p:nvSpPr>
                <p:cNvPr id="106515" name="Freeform 19"/>
                <p:cNvSpPr>
                  <a:spLocks/>
                </p:cNvSpPr>
                <p:nvPr/>
              </p:nvSpPr>
              <p:spPr bwMode="auto">
                <a:xfrm>
                  <a:off x="1967" y="3395"/>
                  <a:ext cx="104" cy="64"/>
                </a:xfrm>
                <a:custGeom>
                  <a:avLst/>
                  <a:gdLst/>
                  <a:ahLst/>
                  <a:cxnLst>
                    <a:cxn ang="0">
                      <a:pos x="19" y="64"/>
                    </a:cxn>
                    <a:cxn ang="0">
                      <a:pos x="104" y="4"/>
                    </a:cxn>
                    <a:cxn ang="0">
                      <a:pos x="0" y="0"/>
                    </a:cxn>
                    <a:cxn ang="0">
                      <a:pos x="39" y="23"/>
                    </a:cxn>
                    <a:cxn ang="0">
                      <a:pos x="19" y="64"/>
                    </a:cxn>
                  </a:cxnLst>
                  <a:rect l="0" t="0" r="r" b="b"/>
                  <a:pathLst>
                    <a:path w="104" h="64">
                      <a:moveTo>
                        <a:pt x="19" y="64"/>
                      </a:moveTo>
                      <a:lnTo>
                        <a:pt x="104" y="4"/>
                      </a:lnTo>
                      <a:lnTo>
                        <a:pt x="0" y="0"/>
                      </a:lnTo>
                      <a:lnTo>
                        <a:pt x="39" y="23"/>
                      </a:lnTo>
                      <a:lnTo>
                        <a:pt x="19" y="64"/>
                      </a:lnTo>
                      <a:close/>
                    </a:path>
                  </a:pathLst>
                </a:custGeom>
                <a:solidFill>
                  <a:srgbClr val="0033CC"/>
                </a:solidFill>
                <a:ln w="28575" cmpd="sng">
                  <a:solidFill>
                    <a:srgbClr val="0000FF"/>
                  </a:solidFill>
                  <a:prstDash val="solid"/>
                  <a:round/>
                  <a:headEnd/>
                  <a:tailEnd/>
                </a:ln>
              </p:spPr>
              <p:txBody>
                <a:bodyPr/>
                <a:lstStyle/>
                <a:p>
                  <a:endParaRPr lang="zh-CN" altLang="en-US"/>
                </a:p>
              </p:txBody>
            </p:sp>
          </p:grpSp>
          <p:grpSp>
            <p:nvGrpSpPr>
              <p:cNvPr id="9" name="Group 20"/>
              <p:cNvGrpSpPr>
                <a:grpSpLocks/>
              </p:cNvGrpSpPr>
              <p:nvPr/>
            </p:nvGrpSpPr>
            <p:grpSpPr bwMode="auto">
              <a:xfrm>
                <a:off x="1392" y="2976"/>
                <a:ext cx="432" cy="432"/>
                <a:chOff x="1815" y="3591"/>
                <a:chExt cx="352" cy="346"/>
              </a:xfrm>
            </p:grpSpPr>
            <p:sp>
              <p:nvSpPr>
                <p:cNvPr id="106517" name="Line 21"/>
                <p:cNvSpPr>
                  <a:spLocks noChangeShapeType="1"/>
                </p:cNvSpPr>
                <p:nvPr/>
              </p:nvSpPr>
              <p:spPr bwMode="auto">
                <a:xfrm flipV="1">
                  <a:off x="1815" y="3637"/>
                  <a:ext cx="306" cy="300"/>
                </a:xfrm>
                <a:prstGeom prst="line">
                  <a:avLst/>
                </a:prstGeom>
                <a:noFill/>
                <a:ln w="28575">
                  <a:solidFill>
                    <a:srgbClr val="0000FF"/>
                  </a:solidFill>
                  <a:round/>
                  <a:headEnd/>
                  <a:tailEnd/>
                </a:ln>
              </p:spPr>
              <p:txBody>
                <a:bodyPr/>
                <a:lstStyle/>
                <a:p>
                  <a:endParaRPr lang="zh-CN" altLang="en-US"/>
                </a:p>
              </p:txBody>
            </p:sp>
            <p:sp>
              <p:nvSpPr>
                <p:cNvPr id="106518" name="Freeform 22"/>
                <p:cNvSpPr>
                  <a:spLocks/>
                </p:cNvSpPr>
                <p:nvPr/>
              </p:nvSpPr>
              <p:spPr bwMode="auto">
                <a:xfrm>
                  <a:off x="2074" y="3591"/>
                  <a:ext cx="93" cy="94"/>
                </a:xfrm>
                <a:custGeom>
                  <a:avLst/>
                  <a:gdLst/>
                  <a:ahLst/>
                  <a:cxnLst>
                    <a:cxn ang="0">
                      <a:pos x="47" y="94"/>
                    </a:cxn>
                    <a:cxn ang="0">
                      <a:pos x="93" y="0"/>
                    </a:cxn>
                    <a:cxn ang="0">
                      <a:pos x="0" y="47"/>
                    </a:cxn>
                    <a:cxn ang="0">
                      <a:pos x="45" y="48"/>
                    </a:cxn>
                    <a:cxn ang="0">
                      <a:pos x="47" y="94"/>
                    </a:cxn>
                  </a:cxnLst>
                  <a:rect l="0" t="0" r="r" b="b"/>
                  <a:pathLst>
                    <a:path w="93" h="94">
                      <a:moveTo>
                        <a:pt x="47" y="94"/>
                      </a:moveTo>
                      <a:lnTo>
                        <a:pt x="93" y="0"/>
                      </a:lnTo>
                      <a:lnTo>
                        <a:pt x="0" y="47"/>
                      </a:lnTo>
                      <a:lnTo>
                        <a:pt x="45" y="48"/>
                      </a:lnTo>
                      <a:lnTo>
                        <a:pt x="47" y="94"/>
                      </a:lnTo>
                      <a:close/>
                    </a:path>
                  </a:pathLst>
                </a:custGeom>
                <a:solidFill>
                  <a:srgbClr val="0033CC"/>
                </a:solidFill>
                <a:ln w="28575" cmpd="sng">
                  <a:solidFill>
                    <a:srgbClr val="0000FF"/>
                  </a:solidFill>
                  <a:prstDash val="solid"/>
                  <a:round/>
                  <a:headEnd/>
                  <a:tailEnd/>
                </a:ln>
              </p:spPr>
              <p:txBody>
                <a:bodyPr/>
                <a:lstStyle/>
                <a:p>
                  <a:endParaRPr lang="zh-CN" altLang="en-US"/>
                </a:p>
              </p:txBody>
            </p:sp>
          </p:grpSp>
          <p:grpSp>
            <p:nvGrpSpPr>
              <p:cNvPr id="10" name="Group 23"/>
              <p:cNvGrpSpPr>
                <a:grpSpLocks/>
              </p:cNvGrpSpPr>
              <p:nvPr/>
            </p:nvGrpSpPr>
            <p:grpSpPr bwMode="auto">
              <a:xfrm>
                <a:off x="2256" y="3168"/>
                <a:ext cx="82" cy="576"/>
                <a:chOff x="2614" y="3783"/>
                <a:chExt cx="67" cy="529"/>
              </a:xfrm>
            </p:grpSpPr>
            <p:sp>
              <p:nvSpPr>
                <p:cNvPr id="106520" name="Line 24"/>
                <p:cNvSpPr>
                  <a:spLocks noChangeShapeType="1"/>
                </p:cNvSpPr>
                <p:nvPr/>
              </p:nvSpPr>
              <p:spPr bwMode="auto">
                <a:xfrm flipV="1">
                  <a:off x="2647" y="3849"/>
                  <a:ext cx="1" cy="463"/>
                </a:xfrm>
                <a:prstGeom prst="line">
                  <a:avLst/>
                </a:prstGeom>
                <a:noFill/>
                <a:ln w="28575">
                  <a:solidFill>
                    <a:srgbClr val="0000FF"/>
                  </a:solidFill>
                  <a:round/>
                  <a:headEnd/>
                  <a:tailEnd/>
                </a:ln>
              </p:spPr>
              <p:txBody>
                <a:bodyPr/>
                <a:lstStyle/>
                <a:p>
                  <a:endParaRPr lang="zh-CN" altLang="en-US"/>
                </a:p>
              </p:txBody>
            </p:sp>
            <p:sp>
              <p:nvSpPr>
                <p:cNvPr id="106521" name="Freeform 25"/>
                <p:cNvSpPr>
                  <a:spLocks/>
                </p:cNvSpPr>
                <p:nvPr/>
              </p:nvSpPr>
              <p:spPr bwMode="auto">
                <a:xfrm>
                  <a:off x="2614" y="3783"/>
                  <a:ext cx="67" cy="99"/>
                </a:xfrm>
                <a:custGeom>
                  <a:avLst/>
                  <a:gdLst/>
                  <a:ahLst/>
                  <a:cxnLst>
                    <a:cxn ang="0">
                      <a:pos x="67" y="99"/>
                    </a:cxn>
                    <a:cxn ang="0">
                      <a:pos x="33" y="0"/>
                    </a:cxn>
                    <a:cxn ang="0">
                      <a:pos x="0" y="99"/>
                    </a:cxn>
                    <a:cxn ang="0">
                      <a:pos x="33" y="68"/>
                    </a:cxn>
                    <a:cxn ang="0">
                      <a:pos x="67" y="99"/>
                    </a:cxn>
                  </a:cxnLst>
                  <a:rect l="0" t="0" r="r" b="b"/>
                  <a:pathLst>
                    <a:path w="67" h="99">
                      <a:moveTo>
                        <a:pt x="67" y="99"/>
                      </a:moveTo>
                      <a:lnTo>
                        <a:pt x="33" y="0"/>
                      </a:lnTo>
                      <a:lnTo>
                        <a:pt x="0" y="99"/>
                      </a:lnTo>
                      <a:lnTo>
                        <a:pt x="33" y="68"/>
                      </a:lnTo>
                      <a:lnTo>
                        <a:pt x="67" y="99"/>
                      </a:lnTo>
                      <a:close/>
                    </a:path>
                  </a:pathLst>
                </a:custGeom>
                <a:solidFill>
                  <a:srgbClr val="0033CC"/>
                </a:solidFill>
                <a:ln w="28575" cmpd="sng">
                  <a:solidFill>
                    <a:srgbClr val="0000FF"/>
                  </a:solidFill>
                  <a:prstDash val="solid"/>
                  <a:round/>
                  <a:headEnd/>
                  <a:tailEnd/>
                </a:ln>
              </p:spPr>
              <p:txBody>
                <a:bodyPr/>
                <a:lstStyle/>
                <a:p>
                  <a:endParaRPr lang="zh-CN" altLang="en-US"/>
                </a:p>
              </p:txBody>
            </p:sp>
          </p:grpSp>
          <p:grpSp>
            <p:nvGrpSpPr>
              <p:cNvPr id="11" name="Group 26"/>
              <p:cNvGrpSpPr>
                <a:grpSpLocks/>
              </p:cNvGrpSpPr>
              <p:nvPr/>
            </p:nvGrpSpPr>
            <p:grpSpPr bwMode="auto">
              <a:xfrm>
                <a:off x="1807" y="1354"/>
                <a:ext cx="209" cy="518"/>
                <a:chOff x="2150" y="1969"/>
                <a:chExt cx="209" cy="518"/>
              </a:xfrm>
            </p:grpSpPr>
            <p:sp>
              <p:nvSpPr>
                <p:cNvPr id="106523" name="Line 27"/>
                <p:cNvSpPr>
                  <a:spLocks noChangeShapeType="1"/>
                </p:cNvSpPr>
                <p:nvPr/>
              </p:nvSpPr>
              <p:spPr bwMode="auto">
                <a:xfrm flipH="1" flipV="1">
                  <a:off x="2150" y="1969"/>
                  <a:ext cx="184" cy="457"/>
                </a:xfrm>
                <a:prstGeom prst="line">
                  <a:avLst/>
                </a:prstGeom>
                <a:noFill/>
                <a:ln w="28575">
                  <a:solidFill>
                    <a:srgbClr val="0000FF"/>
                  </a:solidFill>
                  <a:round/>
                  <a:headEnd/>
                  <a:tailEnd/>
                </a:ln>
              </p:spPr>
              <p:txBody>
                <a:bodyPr/>
                <a:lstStyle/>
                <a:p>
                  <a:endParaRPr lang="zh-CN" altLang="en-US"/>
                </a:p>
              </p:txBody>
            </p:sp>
            <p:sp>
              <p:nvSpPr>
                <p:cNvPr id="106524" name="Freeform 28"/>
                <p:cNvSpPr>
                  <a:spLocks/>
                </p:cNvSpPr>
                <p:nvPr/>
              </p:nvSpPr>
              <p:spPr bwMode="auto">
                <a:xfrm>
                  <a:off x="2291" y="2383"/>
                  <a:ext cx="68" cy="104"/>
                </a:xfrm>
                <a:custGeom>
                  <a:avLst/>
                  <a:gdLst/>
                  <a:ahLst/>
                  <a:cxnLst>
                    <a:cxn ang="0">
                      <a:pos x="0" y="25"/>
                    </a:cxn>
                    <a:cxn ang="0">
                      <a:pos x="68" y="104"/>
                    </a:cxn>
                    <a:cxn ang="0">
                      <a:pos x="62" y="0"/>
                    </a:cxn>
                    <a:cxn ang="0">
                      <a:pos x="43" y="41"/>
                    </a:cxn>
                    <a:cxn ang="0">
                      <a:pos x="0" y="25"/>
                    </a:cxn>
                  </a:cxnLst>
                  <a:rect l="0" t="0" r="r" b="b"/>
                  <a:pathLst>
                    <a:path w="68" h="104">
                      <a:moveTo>
                        <a:pt x="0" y="25"/>
                      </a:moveTo>
                      <a:lnTo>
                        <a:pt x="68" y="104"/>
                      </a:lnTo>
                      <a:lnTo>
                        <a:pt x="62" y="0"/>
                      </a:lnTo>
                      <a:lnTo>
                        <a:pt x="43" y="41"/>
                      </a:lnTo>
                      <a:lnTo>
                        <a:pt x="0" y="25"/>
                      </a:lnTo>
                      <a:close/>
                    </a:path>
                  </a:pathLst>
                </a:custGeom>
                <a:solidFill>
                  <a:srgbClr val="0033CC"/>
                </a:solidFill>
                <a:ln w="28575" cmpd="sng">
                  <a:solidFill>
                    <a:srgbClr val="0000FF"/>
                  </a:solidFill>
                  <a:prstDash val="solid"/>
                  <a:round/>
                  <a:headEnd/>
                  <a:tailEnd/>
                </a:ln>
              </p:spPr>
              <p:txBody>
                <a:bodyPr/>
                <a:lstStyle/>
                <a:p>
                  <a:endParaRPr lang="zh-CN" altLang="en-US"/>
                </a:p>
              </p:txBody>
            </p:sp>
          </p:grpSp>
          <p:sp>
            <p:nvSpPr>
              <p:cNvPr id="106525" name="Oval 29"/>
              <p:cNvSpPr>
                <a:spLocks noChangeArrowheads="1"/>
              </p:cNvSpPr>
              <p:nvPr/>
            </p:nvSpPr>
            <p:spPr bwMode="auto">
              <a:xfrm>
                <a:off x="2212" y="2404"/>
                <a:ext cx="234" cy="234"/>
              </a:xfrm>
              <a:prstGeom prst="ellipse">
                <a:avLst/>
              </a:prstGeom>
              <a:solidFill>
                <a:schemeClr val="accent2"/>
              </a:solidFill>
              <a:ln w="28575">
                <a:solidFill>
                  <a:srgbClr val="0000FF"/>
                </a:solidFill>
                <a:round/>
                <a:headEnd/>
                <a:tailEnd/>
              </a:ln>
            </p:spPr>
            <p:txBody>
              <a:bodyPr/>
              <a:lstStyle/>
              <a:p>
                <a:endParaRPr lang="zh-CN" altLang="en-US"/>
              </a:p>
            </p:txBody>
          </p:sp>
          <p:grpSp>
            <p:nvGrpSpPr>
              <p:cNvPr id="12" name="Group 30"/>
              <p:cNvGrpSpPr>
                <a:grpSpLocks/>
              </p:cNvGrpSpPr>
              <p:nvPr/>
            </p:nvGrpSpPr>
            <p:grpSpPr bwMode="auto">
              <a:xfrm>
                <a:off x="3072" y="2510"/>
                <a:ext cx="528" cy="67"/>
                <a:chOff x="3415" y="3125"/>
                <a:chExt cx="528" cy="67"/>
              </a:xfrm>
            </p:grpSpPr>
            <p:sp>
              <p:nvSpPr>
                <p:cNvPr id="106527" name="Line 31"/>
                <p:cNvSpPr>
                  <a:spLocks noChangeShapeType="1"/>
                </p:cNvSpPr>
                <p:nvPr/>
              </p:nvSpPr>
              <p:spPr bwMode="auto">
                <a:xfrm>
                  <a:off x="3481" y="3159"/>
                  <a:ext cx="462" cy="1"/>
                </a:xfrm>
                <a:prstGeom prst="line">
                  <a:avLst/>
                </a:prstGeom>
                <a:noFill/>
                <a:ln w="28575">
                  <a:solidFill>
                    <a:srgbClr val="0000FF"/>
                  </a:solidFill>
                  <a:round/>
                  <a:headEnd/>
                  <a:tailEnd/>
                </a:ln>
              </p:spPr>
              <p:txBody>
                <a:bodyPr/>
                <a:lstStyle/>
                <a:p>
                  <a:endParaRPr lang="zh-CN" altLang="en-US"/>
                </a:p>
              </p:txBody>
            </p:sp>
            <p:sp>
              <p:nvSpPr>
                <p:cNvPr id="106528" name="Freeform 32"/>
                <p:cNvSpPr>
                  <a:spLocks/>
                </p:cNvSpPr>
                <p:nvPr/>
              </p:nvSpPr>
              <p:spPr bwMode="auto">
                <a:xfrm>
                  <a:off x="3415" y="3125"/>
                  <a:ext cx="99" cy="67"/>
                </a:xfrm>
                <a:custGeom>
                  <a:avLst/>
                  <a:gdLst/>
                  <a:ahLst/>
                  <a:cxnLst>
                    <a:cxn ang="0">
                      <a:pos x="99" y="0"/>
                    </a:cxn>
                    <a:cxn ang="0">
                      <a:pos x="0" y="34"/>
                    </a:cxn>
                    <a:cxn ang="0">
                      <a:pos x="99" y="67"/>
                    </a:cxn>
                    <a:cxn ang="0">
                      <a:pos x="68" y="34"/>
                    </a:cxn>
                    <a:cxn ang="0">
                      <a:pos x="99" y="0"/>
                    </a:cxn>
                  </a:cxnLst>
                  <a:rect l="0" t="0" r="r" b="b"/>
                  <a:pathLst>
                    <a:path w="99" h="67">
                      <a:moveTo>
                        <a:pt x="99" y="0"/>
                      </a:moveTo>
                      <a:lnTo>
                        <a:pt x="0" y="34"/>
                      </a:lnTo>
                      <a:lnTo>
                        <a:pt x="99" y="67"/>
                      </a:lnTo>
                      <a:lnTo>
                        <a:pt x="68" y="34"/>
                      </a:lnTo>
                      <a:lnTo>
                        <a:pt x="99" y="0"/>
                      </a:lnTo>
                      <a:close/>
                    </a:path>
                  </a:pathLst>
                </a:custGeom>
                <a:solidFill>
                  <a:srgbClr val="0033CC"/>
                </a:solidFill>
                <a:ln w="28575" cmpd="sng">
                  <a:solidFill>
                    <a:srgbClr val="0000FF"/>
                  </a:solidFill>
                  <a:prstDash val="solid"/>
                  <a:round/>
                  <a:headEnd/>
                  <a:tailEnd/>
                </a:ln>
              </p:spPr>
              <p:txBody>
                <a:bodyPr/>
                <a:lstStyle/>
                <a:p>
                  <a:endParaRPr lang="zh-CN" altLang="en-US"/>
                </a:p>
              </p:txBody>
            </p:sp>
          </p:grpSp>
          <p:grpSp>
            <p:nvGrpSpPr>
              <p:cNvPr id="13" name="Group 33"/>
              <p:cNvGrpSpPr>
                <a:grpSpLocks/>
              </p:cNvGrpSpPr>
              <p:nvPr/>
            </p:nvGrpSpPr>
            <p:grpSpPr bwMode="auto">
              <a:xfrm>
                <a:off x="2784" y="3024"/>
                <a:ext cx="432" cy="384"/>
                <a:chOff x="3127" y="3639"/>
                <a:chExt cx="384" cy="336"/>
              </a:xfrm>
            </p:grpSpPr>
            <p:sp>
              <p:nvSpPr>
                <p:cNvPr id="106530" name="Line 34"/>
                <p:cNvSpPr>
                  <a:spLocks noChangeShapeType="1"/>
                </p:cNvSpPr>
                <p:nvPr/>
              </p:nvSpPr>
              <p:spPr bwMode="auto">
                <a:xfrm>
                  <a:off x="3176" y="3682"/>
                  <a:ext cx="335" cy="293"/>
                </a:xfrm>
                <a:prstGeom prst="line">
                  <a:avLst/>
                </a:prstGeom>
                <a:noFill/>
                <a:ln w="28575">
                  <a:solidFill>
                    <a:srgbClr val="0000FF"/>
                  </a:solidFill>
                  <a:round/>
                  <a:headEnd/>
                  <a:tailEnd/>
                </a:ln>
              </p:spPr>
              <p:txBody>
                <a:bodyPr/>
                <a:lstStyle/>
                <a:p>
                  <a:endParaRPr lang="zh-CN" altLang="en-US"/>
                </a:p>
              </p:txBody>
            </p:sp>
            <p:sp>
              <p:nvSpPr>
                <p:cNvPr id="106531" name="Freeform 35"/>
                <p:cNvSpPr>
                  <a:spLocks/>
                </p:cNvSpPr>
                <p:nvPr/>
              </p:nvSpPr>
              <p:spPr bwMode="auto">
                <a:xfrm>
                  <a:off x="3127" y="3639"/>
                  <a:ext cx="97" cy="90"/>
                </a:xfrm>
                <a:custGeom>
                  <a:avLst/>
                  <a:gdLst/>
                  <a:ahLst/>
                  <a:cxnLst>
                    <a:cxn ang="0">
                      <a:pos x="97" y="40"/>
                    </a:cxn>
                    <a:cxn ang="0">
                      <a:pos x="0" y="0"/>
                    </a:cxn>
                    <a:cxn ang="0">
                      <a:pos x="52" y="90"/>
                    </a:cxn>
                    <a:cxn ang="0">
                      <a:pos x="51" y="45"/>
                    </a:cxn>
                    <a:cxn ang="0">
                      <a:pos x="97" y="40"/>
                    </a:cxn>
                  </a:cxnLst>
                  <a:rect l="0" t="0" r="r" b="b"/>
                  <a:pathLst>
                    <a:path w="97" h="90">
                      <a:moveTo>
                        <a:pt x="97" y="40"/>
                      </a:moveTo>
                      <a:lnTo>
                        <a:pt x="0" y="0"/>
                      </a:lnTo>
                      <a:lnTo>
                        <a:pt x="52" y="90"/>
                      </a:lnTo>
                      <a:lnTo>
                        <a:pt x="51" y="45"/>
                      </a:lnTo>
                      <a:lnTo>
                        <a:pt x="97" y="40"/>
                      </a:lnTo>
                      <a:close/>
                    </a:path>
                  </a:pathLst>
                </a:custGeom>
                <a:solidFill>
                  <a:srgbClr val="0033CC"/>
                </a:solidFill>
                <a:ln w="28575" cmpd="sng">
                  <a:solidFill>
                    <a:srgbClr val="0000FF"/>
                  </a:solidFill>
                  <a:prstDash val="solid"/>
                  <a:round/>
                  <a:headEnd/>
                  <a:tailEnd/>
                </a:ln>
              </p:spPr>
              <p:txBody>
                <a:bodyPr/>
                <a:lstStyle/>
                <a:p>
                  <a:endParaRPr lang="zh-CN" altLang="en-US"/>
                </a:p>
              </p:txBody>
            </p:sp>
          </p:grpSp>
          <p:grpSp>
            <p:nvGrpSpPr>
              <p:cNvPr id="14" name="Group 36"/>
              <p:cNvGrpSpPr>
                <a:grpSpLocks/>
              </p:cNvGrpSpPr>
              <p:nvPr/>
            </p:nvGrpSpPr>
            <p:grpSpPr bwMode="auto">
              <a:xfrm>
                <a:off x="2270" y="1248"/>
                <a:ext cx="52" cy="528"/>
                <a:chOff x="2613" y="1815"/>
                <a:chExt cx="67" cy="576"/>
              </a:xfrm>
            </p:grpSpPr>
            <p:sp>
              <p:nvSpPr>
                <p:cNvPr id="106533" name="Line 37"/>
                <p:cNvSpPr>
                  <a:spLocks noChangeShapeType="1"/>
                </p:cNvSpPr>
                <p:nvPr/>
              </p:nvSpPr>
              <p:spPr bwMode="auto">
                <a:xfrm flipV="1">
                  <a:off x="2647" y="1815"/>
                  <a:ext cx="1" cy="510"/>
                </a:xfrm>
                <a:prstGeom prst="line">
                  <a:avLst/>
                </a:prstGeom>
                <a:noFill/>
                <a:ln w="28575">
                  <a:solidFill>
                    <a:srgbClr val="0000FF"/>
                  </a:solidFill>
                  <a:round/>
                  <a:headEnd/>
                  <a:tailEnd/>
                </a:ln>
              </p:spPr>
              <p:txBody>
                <a:bodyPr/>
                <a:lstStyle/>
                <a:p>
                  <a:endParaRPr lang="zh-CN" altLang="en-US"/>
                </a:p>
              </p:txBody>
            </p:sp>
            <p:sp>
              <p:nvSpPr>
                <p:cNvPr id="106534" name="Freeform 38"/>
                <p:cNvSpPr>
                  <a:spLocks/>
                </p:cNvSpPr>
                <p:nvPr/>
              </p:nvSpPr>
              <p:spPr bwMode="auto">
                <a:xfrm>
                  <a:off x="2613" y="2292"/>
                  <a:ext cx="67" cy="99"/>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0033CC"/>
                </a:solidFill>
                <a:ln w="28575" cmpd="sng">
                  <a:solidFill>
                    <a:srgbClr val="0000FF"/>
                  </a:solidFill>
                  <a:prstDash val="solid"/>
                  <a:round/>
                  <a:headEnd/>
                  <a:tailEnd/>
                </a:ln>
              </p:spPr>
              <p:txBody>
                <a:bodyPr/>
                <a:lstStyle/>
                <a:p>
                  <a:endParaRPr lang="zh-CN" altLang="en-US"/>
                </a:p>
              </p:txBody>
            </p:sp>
          </p:grpSp>
          <p:grpSp>
            <p:nvGrpSpPr>
              <p:cNvPr id="15" name="Group 39"/>
              <p:cNvGrpSpPr>
                <a:grpSpLocks/>
              </p:cNvGrpSpPr>
              <p:nvPr/>
            </p:nvGrpSpPr>
            <p:grpSpPr bwMode="auto">
              <a:xfrm>
                <a:off x="2880" y="1632"/>
                <a:ext cx="432" cy="384"/>
                <a:chOff x="3223" y="2247"/>
                <a:chExt cx="432" cy="384"/>
              </a:xfrm>
            </p:grpSpPr>
            <p:sp>
              <p:nvSpPr>
                <p:cNvPr id="106536" name="Line 40"/>
                <p:cNvSpPr>
                  <a:spLocks noChangeShapeType="1"/>
                </p:cNvSpPr>
                <p:nvPr/>
              </p:nvSpPr>
              <p:spPr bwMode="auto">
                <a:xfrm flipV="1">
                  <a:off x="3272" y="2247"/>
                  <a:ext cx="383" cy="341"/>
                </a:xfrm>
                <a:prstGeom prst="line">
                  <a:avLst/>
                </a:prstGeom>
                <a:noFill/>
                <a:ln w="28575">
                  <a:solidFill>
                    <a:srgbClr val="0000FF"/>
                  </a:solidFill>
                  <a:round/>
                  <a:headEnd/>
                  <a:tailEnd/>
                </a:ln>
              </p:spPr>
              <p:txBody>
                <a:bodyPr/>
                <a:lstStyle/>
                <a:p>
                  <a:endParaRPr lang="zh-CN" altLang="en-US"/>
                </a:p>
              </p:txBody>
            </p:sp>
            <p:sp>
              <p:nvSpPr>
                <p:cNvPr id="106537" name="Freeform 41"/>
                <p:cNvSpPr>
                  <a:spLocks/>
                </p:cNvSpPr>
                <p:nvPr/>
              </p:nvSpPr>
              <p:spPr bwMode="auto">
                <a:xfrm>
                  <a:off x="3223" y="2540"/>
                  <a:ext cx="96" cy="91"/>
                </a:xfrm>
                <a:custGeom>
                  <a:avLst/>
                  <a:gdLst/>
                  <a:ahLst/>
                  <a:cxnLst>
                    <a:cxn ang="0">
                      <a:pos x="52" y="0"/>
                    </a:cxn>
                    <a:cxn ang="0">
                      <a:pos x="0" y="91"/>
                    </a:cxn>
                    <a:cxn ang="0">
                      <a:pos x="96" y="50"/>
                    </a:cxn>
                    <a:cxn ang="0">
                      <a:pos x="51" y="46"/>
                    </a:cxn>
                    <a:cxn ang="0">
                      <a:pos x="52" y="0"/>
                    </a:cxn>
                  </a:cxnLst>
                  <a:rect l="0" t="0" r="r" b="b"/>
                  <a:pathLst>
                    <a:path w="96" h="91">
                      <a:moveTo>
                        <a:pt x="52" y="0"/>
                      </a:moveTo>
                      <a:lnTo>
                        <a:pt x="0" y="91"/>
                      </a:lnTo>
                      <a:lnTo>
                        <a:pt x="96" y="50"/>
                      </a:lnTo>
                      <a:lnTo>
                        <a:pt x="51" y="46"/>
                      </a:lnTo>
                      <a:lnTo>
                        <a:pt x="52" y="0"/>
                      </a:lnTo>
                      <a:close/>
                    </a:path>
                  </a:pathLst>
                </a:custGeom>
                <a:solidFill>
                  <a:srgbClr val="0033CC"/>
                </a:solidFill>
                <a:ln w="28575" cmpd="sng">
                  <a:solidFill>
                    <a:srgbClr val="0000FF"/>
                  </a:solidFill>
                  <a:prstDash val="solid"/>
                  <a:round/>
                  <a:headEnd/>
                  <a:tailEnd/>
                </a:ln>
              </p:spPr>
              <p:txBody>
                <a:bodyPr/>
                <a:lstStyle/>
                <a:p>
                  <a:endParaRPr lang="zh-CN" altLang="en-US"/>
                </a:p>
              </p:txBody>
            </p:sp>
          </p:grpSp>
          <p:grpSp>
            <p:nvGrpSpPr>
              <p:cNvPr id="16" name="Group 42"/>
              <p:cNvGrpSpPr>
                <a:grpSpLocks/>
              </p:cNvGrpSpPr>
              <p:nvPr/>
            </p:nvGrpSpPr>
            <p:grpSpPr bwMode="auto">
              <a:xfrm>
                <a:off x="3024" y="2112"/>
                <a:ext cx="528" cy="192"/>
                <a:chOff x="3367" y="2727"/>
                <a:chExt cx="528" cy="192"/>
              </a:xfrm>
            </p:grpSpPr>
            <p:sp>
              <p:nvSpPr>
                <p:cNvPr id="106539" name="Line 43"/>
                <p:cNvSpPr>
                  <a:spLocks noChangeShapeType="1"/>
                </p:cNvSpPr>
                <p:nvPr/>
              </p:nvSpPr>
              <p:spPr bwMode="auto">
                <a:xfrm flipV="1">
                  <a:off x="3429" y="2727"/>
                  <a:ext cx="466" cy="169"/>
                </a:xfrm>
                <a:prstGeom prst="line">
                  <a:avLst/>
                </a:prstGeom>
                <a:noFill/>
                <a:ln w="28575">
                  <a:solidFill>
                    <a:srgbClr val="0000FF"/>
                  </a:solidFill>
                  <a:round/>
                  <a:headEnd/>
                  <a:tailEnd/>
                </a:ln>
              </p:spPr>
              <p:txBody>
                <a:bodyPr/>
                <a:lstStyle/>
                <a:p>
                  <a:endParaRPr lang="zh-CN" altLang="en-US"/>
                </a:p>
              </p:txBody>
            </p:sp>
            <p:sp>
              <p:nvSpPr>
                <p:cNvPr id="106540" name="Freeform 44"/>
                <p:cNvSpPr>
                  <a:spLocks/>
                </p:cNvSpPr>
                <p:nvPr/>
              </p:nvSpPr>
              <p:spPr bwMode="auto">
                <a:xfrm>
                  <a:off x="3367" y="2854"/>
                  <a:ext cx="104" cy="65"/>
                </a:xfrm>
                <a:custGeom>
                  <a:avLst/>
                  <a:gdLst/>
                  <a:ahLst/>
                  <a:cxnLst>
                    <a:cxn ang="0">
                      <a:pos x="82" y="0"/>
                    </a:cxn>
                    <a:cxn ang="0">
                      <a:pos x="0" y="65"/>
                    </a:cxn>
                    <a:cxn ang="0">
                      <a:pos x="104" y="63"/>
                    </a:cxn>
                    <a:cxn ang="0">
                      <a:pos x="64" y="42"/>
                    </a:cxn>
                    <a:cxn ang="0">
                      <a:pos x="82" y="0"/>
                    </a:cxn>
                  </a:cxnLst>
                  <a:rect l="0" t="0" r="r" b="b"/>
                  <a:pathLst>
                    <a:path w="104" h="65">
                      <a:moveTo>
                        <a:pt x="82" y="0"/>
                      </a:moveTo>
                      <a:lnTo>
                        <a:pt x="0" y="65"/>
                      </a:lnTo>
                      <a:lnTo>
                        <a:pt x="104" y="63"/>
                      </a:lnTo>
                      <a:lnTo>
                        <a:pt x="64" y="42"/>
                      </a:lnTo>
                      <a:lnTo>
                        <a:pt x="82" y="0"/>
                      </a:lnTo>
                      <a:close/>
                    </a:path>
                  </a:pathLst>
                </a:custGeom>
                <a:solidFill>
                  <a:srgbClr val="0033CC"/>
                </a:solidFill>
                <a:ln w="28575" cmpd="sng">
                  <a:solidFill>
                    <a:srgbClr val="0000FF"/>
                  </a:solidFill>
                  <a:prstDash val="solid"/>
                  <a:round/>
                  <a:headEnd/>
                  <a:tailEnd/>
                </a:ln>
              </p:spPr>
              <p:txBody>
                <a:bodyPr/>
                <a:lstStyle/>
                <a:p>
                  <a:endParaRPr lang="zh-CN" altLang="en-US"/>
                </a:p>
              </p:txBody>
            </p:sp>
          </p:grpSp>
          <p:grpSp>
            <p:nvGrpSpPr>
              <p:cNvPr id="17" name="Group 45"/>
              <p:cNvGrpSpPr>
                <a:grpSpLocks/>
              </p:cNvGrpSpPr>
              <p:nvPr/>
            </p:nvGrpSpPr>
            <p:grpSpPr bwMode="auto">
              <a:xfrm>
                <a:off x="2544" y="3120"/>
                <a:ext cx="192" cy="576"/>
                <a:chOff x="2887" y="3735"/>
                <a:chExt cx="192" cy="528"/>
              </a:xfrm>
            </p:grpSpPr>
            <p:sp>
              <p:nvSpPr>
                <p:cNvPr id="106542" name="Line 46"/>
                <p:cNvSpPr>
                  <a:spLocks noChangeShapeType="1"/>
                </p:cNvSpPr>
                <p:nvPr/>
              </p:nvSpPr>
              <p:spPr bwMode="auto">
                <a:xfrm>
                  <a:off x="2910" y="3797"/>
                  <a:ext cx="169" cy="466"/>
                </a:xfrm>
                <a:prstGeom prst="line">
                  <a:avLst/>
                </a:prstGeom>
                <a:noFill/>
                <a:ln w="28575">
                  <a:solidFill>
                    <a:srgbClr val="0000FF"/>
                  </a:solidFill>
                  <a:round/>
                  <a:headEnd/>
                  <a:tailEnd/>
                </a:ln>
              </p:spPr>
              <p:txBody>
                <a:bodyPr/>
                <a:lstStyle/>
                <a:p>
                  <a:endParaRPr lang="zh-CN" altLang="en-US"/>
                </a:p>
              </p:txBody>
            </p:sp>
            <p:sp>
              <p:nvSpPr>
                <p:cNvPr id="106543" name="Freeform 47"/>
                <p:cNvSpPr>
                  <a:spLocks/>
                </p:cNvSpPr>
                <p:nvPr/>
              </p:nvSpPr>
              <p:spPr bwMode="auto">
                <a:xfrm>
                  <a:off x="2887" y="3735"/>
                  <a:ext cx="65" cy="104"/>
                </a:xfrm>
                <a:custGeom>
                  <a:avLst/>
                  <a:gdLst/>
                  <a:ahLst/>
                  <a:cxnLst>
                    <a:cxn ang="0">
                      <a:pos x="65" y="82"/>
                    </a:cxn>
                    <a:cxn ang="0">
                      <a:pos x="0" y="0"/>
                    </a:cxn>
                    <a:cxn ang="0">
                      <a:pos x="2" y="104"/>
                    </a:cxn>
                    <a:cxn ang="0">
                      <a:pos x="23" y="64"/>
                    </a:cxn>
                    <a:cxn ang="0">
                      <a:pos x="65" y="82"/>
                    </a:cxn>
                  </a:cxnLst>
                  <a:rect l="0" t="0" r="r" b="b"/>
                  <a:pathLst>
                    <a:path w="65" h="104">
                      <a:moveTo>
                        <a:pt x="65" y="82"/>
                      </a:moveTo>
                      <a:lnTo>
                        <a:pt x="0" y="0"/>
                      </a:lnTo>
                      <a:lnTo>
                        <a:pt x="2" y="104"/>
                      </a:lnTo>
                      <a:lnTo>
                        <a:pt x="23" y="64"/>
                      </a:lnTo>
                      <a:lnTo>
                        <a:pt x="65" y="82"/>
                      </a:lnTo>
                      <a:close/>
                    </a:path>
                  </a:pathLst>
                </a:custGeom>
                <a:solidFill>
                  <a:srgbClr val="0033CC"/>
                </a:solidFill>
                <a:ln w="28575" cmpd="sng">
                  <a:solidFill>
                    <a:srgbClr val="0000FF"/>
                  </a:solidFill>
                  <a:prstDash val="solid"/>
                  <a:round/>
                  <a:headEnd/>
                  <a:tailEnd/>
                </a:ln>
              </p:spPr>
              <p:txBody>
                <a:bodyPr/>
                <a:lstStyle/>
                <a:p>
                  <a:endParaRPr lang="zh-CN" altLang="en-US"/>
                </a:p>
              </p:txBody>
            </p:sp>
          </p:grpSp>
          <p:grpSp>
            <p:nvGrpSpPr>
              <p:cNvPr id="18" name="Group 48"/>
              <p:cNvGrpSpPr>
                <a:grpSpLocks/>
              </p:cNvGrpSpPr>
              <p:nvPr/>
            </p:nvGrpSpPr>
            <p:grpSpPr bwMode="auto">
              <a:xfrm>
                <a:off x="2976" y="2832"/>
                <a:ext cx="480" cy="192"/>
                <a:chOff x="3319" y="3447"/>
                <a:chExt cx="480" cy="192"/>
              </a:xfrm>
            </p:grpSpPr>
            <p:sp>
              <p:nvSpPr>
                <p:cNvPr id="106545" name="Line 49"/>
                <p:cNvSpPr>
                  <a:spLocks noChangeShapeType="1"/>
                </p:cNvSpPr>
                <p:nvPr/>
              </p:nvSpPr>
              <p:spPr bwMode="auto">
                <a:xfrm>
                  <a:off x="3380" y="3472"/>
                  <a:ext cx="419" cy="167"/>
                </a:xfrm>
                <a:prstGeom prst="line">
                  <a:avLst/>
                </a:prstGeom>
                <a:noFill/>
                <a:ln w="28575">
                  <a:solidFill>
                    <a:srgbClr val="0000FF"/>
                  </a:solidFill>
                  <a:round/>
                  <a:headEnd/>
                  <a:tailEnd/>
                </a:ln>
              </p:spPr>
              <p:txBody>
                <a:bodyPr/>
                <a:lstStyle/>
                <a:p>
                  <a:endParaRPr lang="zh-CN" altLang="en-US"/>
                </a:p>
              </p:txBody>
            </p:sp>
            <p:sp>
              <p:nvSpPr>
                <p:cNvPr id="106546" name="Freeform 50"/>
                <p:cNvSpPr>
                  <a:spLocks/>
                </p:cNvSpPr>
                <p:nvPr/>
              </p:nvSpPr>
              <p:spPr bwMode="auto">
                <a:xfrm>
                  <a:off x="3319" y="3447"/>
                  <a:ext cx="105" cy="67"/>
                </a:xfrm>
                <a:custGeom>
                  <a:avLst/>
                  <a:gdLst/>
                  <a:ahLst/>
                  <a:cxnLst>
                    <a:cxn ang="0">
                      <a:pos x="105" y="5"/>
                    </a:cxn>
                    <a:cxn ang="0">
                      <a:pos x="0" y="0"/>
                    </a:cxn>
                    <a:cxn ang="0">
                      <a:pos x="80" y="67"/>
                    </a:cxn>
                    <a:cxn ang="0">
                      <a:pos x="63" y="25"/>
                    </a:cxn>
                    <a:cxn ang="0">
                      <a:pos x="105" y="5"/>
                    </a:cxn>
                  </a:cxnLst>
                  <a:rect l="0" t="0" r="r" b="b"/>
                  <a:pathLst>
                    <a:path w="105" h="67">
                      <a:moveTo>
                        <a:pt x="105" y="5"/>
                      </a:moveTo>
                      <a:lnTo>
                        <a:pt x="0" y="0"/>
                      </a:lnTo>
                      <a:lnTo>
                        <a:pt x="80" y="67"/>
                      </a:lnTo>
                      <a:lnTo>
                        <a:pt x="63" y="25"/>
                      </a:lnTo>
                      <a:lnTo>
                        <a:pt x="105" y="5"/>
                      </a:lnTo>
                      <a:close/>
                    </a:path>
                  </a:pathLst>
                </a:custGeom>
                <a:solidFill>
                  <a:srgbClr val="0033CC"/>
                </a:solidFill>
                <a:ln w="28575" cmpd="sng">
                  <a:solidFill>
                    <a:srgbClr val="0000FF"/>
                  </a:solidFill>
                  <a:prstDash val="solid"/>
                  <a:round/>
                  <a:headEnd/>
                  <a:tailEnd/>
                </a:ln>
              </p:spPr>
              <p:txBody>
                <a:bodyPr/>
                <a:lstStyle/>
                <a:p>
                  <a:endParaRPr lang="zh-CN" altLang="en-US"/>
                </a:p>
              </p:txBody>
            </p:sp>
          </p:grpSp>
          <p:sp>
            <p:nvSpPr>
              <p:cNvPr id="106547" name="Rectangle 51"/>
              <p:cNvSpPr>
                <a:spLocks noChangeArrowheads="1"/>
              </p:cNvSpPr>
              <p:nvPr/>
            </p:nvSpPr>
            <p:spPr bwMode="auto">
              <a:xfrm>
                <a:off x="2256" y="2511"/>
                <a:ext cx="145" cy="33"/>
              </a:xfrm>
              <a:prstGeom prst="rect">
                <a:avLst/>
              </a:prstGeom>
              <a:solidFill>
                <a:srgbClr val="0033CC"/>
              </a:solidFill>
              <a:ln w="28575">
                <a:solidFill>
                  <a:srgbClr val="0000FF"/>
                </a:solidFill>
                <a:miter lim="800000"/>
                <a:headEnd/>
                <a:tailEnd/>
              </a:ln>
            </p:spPr>
            <p:txBody>
              <a:bodyPr/>
              <a:lstStyle/>
              <a:p>
                <a:endParaRPr lang="zh-CN" altLang="en-US"/>
              </a:p>
            </p:txBody>
          </p:sp>
          <p:grpSp>
            <p:nvGrpSpPr>
              <p:cNvPr id="19" name="Group 52"/>
              <p:cNvGrpSpPr>
                <a:grpSpLocks/>
              </p:cNvGrpSpPr>
              <p:nvPr/>
            </p:nvGrpSpPr>
            <p:grpSpPr bwMode="auto">
              <a:xfrm>
                <a:off x="2655" y="1370"/>
                <a:ext cx="240" cy="480"/>
                <a:chOff x="2998" y="1985"/>
                <a:chExt cx="240" cy="480"/>
              </a:xfrm>
            </p:grpSpPr>
            <p:sp>
              <p:nvSpPr>
                <p:cNvPr id="106549" name="Line 53"/>
                <p:cNvSpPr>
                  <a:spLocks noChangeShapeType="1"/>
                </p:cNvSpPr>
                <p:nvPr/>
              </p:nvSpPr>
              <p:spPr bwMode="auto">
                <a:xfrm flipV="1">
                  <a:off x="3028" y="1985"/>
                  <a:ext cx="210" cy="421"/>
                </a:xfrm>
                <a:prstGeom prst="line">
                  <a:avLst/>
                </a:prstGeom>
                <a:noFill/>
                <a:ln w="28575">
                  <a:solidFill>
                    <a:srgbClr val="0000FF"/>
                  </a:solidFill>
                  <a:round/>
                  <a:headEnd/>
                  <a:tailEnd/>
                </a:ln>
              </p:spPr>
              <p:txBody>
                <a:bodyPr/>
                <a:lstStyle/>
                <a:p>
                  <a:endParaRPr lang="zh-CN" altLang="en-US"/>
                </a:p>
              </p:txBody>
            </p:sp>
            <p:sp>
              <p:nvSpPr>
                <p:cNvPr id="106550" name="Freeform 54"/>
                <p:cNvSpPr>
                  <a:spLocks/>
                </p:cNvSpPr>
                <p:nvPr/>
              </p:nvSpPr>
              <p:spPr bwMode="auto">
                <a:xfrm>
                  <a:off x="2998" y="2361"/>
                  <a:ext cx="73" cy="104"/>
                </a:xfrm>
                <a:custGeom>
                  <a:avLst/>
                  <a:gdLst/>
                  <a:ahLst/>
                  <a:cxnLst>
                    <a:cxn ang="0">
                      <a:pos x="13" y="0"/>
                    </a:cxn>
                    <a:cxn ang="0">
                      <a:pos x="0" y="104"/>
                    </a:cxn>
                    <a:cxn ang="0">
                      <a:pos x="73" y="30"/>
                    </a:cxn>
                    <a:cxn ang="0">
                      <a:pos x="30" y="43"/>
                    </a:cxn>
                    <a:cxn ang="0">
                      <a:pos x="13" y="0"/>
                    </a:cxn>
                  </a:cxnLst>
                  <a:rect l="0" t="0" r="r" b="b"/>
                  <a:pathLst>
                    <a:path w="73" h="104">
                      <a:moveTo>
                        <a:pt x="13" y="0"/>
                      </a:moveTo>
                      <a:lnTo>
                        <a:pt x="0" y="104"/>
                      </a:lnTo>
                      <a:lnTo>
                        <a:pt x="73" y="30"/>
                      </a:lnTo>
                      <a:lnTo>
                        <a:pt x="30" y="43"/>
                      </a:lnTo>
                      <a:lnTo>
                        <a:pt x="13" y="0"/>
                      </a:lnTo>
                      <a:close/>
                    </a:path>
                  </a:pathLst>
                </a:custGeom>
                <a:solidFill>
                  <a:srgbClr val="0033CC"/>
                </a:solidFill>
                <a:ln w="28575" cmpd="sng">
                  <a:solidFill>
                    <a:srgbClr val="0000FF"/>
                  </a:solidFill>
                  <a:prstDash val="solid"/>
                  <a:round/>
                  <a:headEnd/>
                  <a:tailEnd/>
                </a:ln>
              </p:spPr>
              <p:txBody>
                <a:bodyPr/>
                <a:lstStyle/>
                <a:p>
                  <a:endParaRPr lang="zh-CN" altLang="en-US"/>
                </a:p>
              </p:txBody>
            </p:sp>
          </p:grpSp>
          <p:sp>
            <p:nvSpPr>
              <p:cNvPr id="106551" name="Line 55"/>
              <p:cNvSpPr>
                <a:spLocks noChangeShapeType="1"/>
              </p:cNvSpPr>
              <p:nvPr/>
            </p:nvSpPr>
            <p:spPr bwMode="auto">
              <a:xfrm>
                <a:off x="2448" y="2544"/>
                <a:ext cx="624" cy="1"/>
              </a:xfrm>
              <a:prstGeom prst="line">
                <a:avLst/>
              </a:prstGeom>
              <a:noFill/>
              <a:ln w="28575">
                <a:solidFill>
                  <a:srgbClr val="0000FF"/>
                </a:solidFill>
                <a:round/>
                <a:headEnd/>
                <a:tailEnd/>
              </a:ln>
            </p:spPr>
            <p:txBody>
              <a:bodyPr/>
              <a:lstStyle/>
              <a:p>
                <a:endParaRPr lang="zh-CN" altLang="en-US"/>
              </a:p>
            </p:txBody>
          </p:sp>
          <p:sp>
            <p:nvSpPr>
              <p:cNvPr id="106552" name="Line 56"/>
              <p:cNvSpPr>
                <a:spLocks noChangeShapeType="1"/>
              </p:cNvSpPr>
              <p:nvPr/>
            </p:nvSpPr>
            <p:spPr bwMode="auto">
              <a:xfrm flipH="1">
                <a:off x="2448" y="2304"/>
                <a:ext cx="576" cy="192"/>
              </a:xfrm>
              <a:prstGeom prst="line">
                <a:avLst/>
              </a:prstGeom>
              <a:noFill/>
              <a:ln w="28575">
                <a:solidFill>
                  <a:srgbClr val="0000FF"/>
                </a:solidFill>
                <a:round/>
                <a:headEnd/>
                <a:tailEnd/>
              </a:ln>
            </p:spPr>
            <p:txBody>
              <a:bodyPr/>
              <a:lstStyle/>
              <a:p>
                <a:endParaRPr lang="zh-CN" altLang="en-US"/>
              </a:p>
            </p:txBody>
          </p:sp>
          <p:sp>
            <p:nvSpPr>
              <p:cNvPr id="106553" name="Line 57"/>
              <p:cNvSpPr>
                <a:spLocks noChangeShapeType="1"/>
              </p:cNvSpPr>
              <p:nvPr/>
            </p:nvSpPr>
            <p:spPr bwMode="auto">
              <a:xfrm flipH="1">
                <a:off x="2400" y="2016"/>
                <a:ext cx="480" cy="432"/>
              </a:xfrm>
              <a:prstGeom prst="line">
                <a:avLst/>
              </a:prstGeom>
              <a:noFill/>
              <a:ln w="28575">
                <a:solidFill>
                  <a:srgbClr val="0000FF"/>
                </a:solidFill>
                <a:round/>
                <a:headEnd/>
                <a:tailEnd/>
              </a:ln>
            </p:spPr>
            <p:txBody>
              <a:bodyPr/>
              <a:lstStyle/>
              <a:p>
                <a:endParaRPr lang="zh-CN" altLang="en-US"/>
              </a:p>
            </p:txBody>
          </p:sp>
          <p:sp>
            <p:nvSpPr>
              <p:cNvPr id="106554" name="Line 58"/>
              <p:cNvSpPr>
                <a:spLocks noChangeShapeType="1"/>
              </p:cNvSpPr>
              <p:nvPr/>
            </p:nvSpPr>
            <p:spPr bwMode="auto">
              <a:xfrm flipH="1">
                <a:off x="2352" y="1872"/>
                <a:ext cx="288" cy="528"/>
              </a:xfrm>
              <a:prstGeom prst="line">
                <a:avLst/>
              </a:prstGeom>
              <a:noFill/>
              <a:ln w="28575">
                <a:solidFill>
                  <a:srgbClr val="0000FF"/>
                </a:solidFill>
                <a:round/>
                <a:headEnd/>
                <a:tailEnd/>
              </a:ln>
            </p:spPr>
            <p:txBody>
              <a:bodyPr/>
              <a:lstStyle/>
              <a:p>
                <a:endParaRPr lang="zh-CN" altLang="en-US"/>
              </a:p>
            </p:txBody>
          </p:sp>
          <p:sp>
            <p:nvSpPr>
              <p:cNvPr id="106555" name="Line 59"/>
              <p:cNvSpPr>
                <a:spLocks noChangeShapeType="1"/>
              </p:cNvSpPr>
              <p:nvPr/>
            </p:nvSpPr>
            <p:spPr bwMode="auto">
              <a:xfrm>
                <a:off x="2304" y="1776"/>
                <a:ext cx="1" cy="624"/>
              </a:xfrm>
              <a:prstGeom prst="line">
                <a:avLst/>
              </a:prstGeom>
              <a:noFill/>
              <a:ln w="28575">
                <a:solidFill>
                  <a:srgbClr val="0000FF"/>
                </a:solidFill>
                <a:round/>
                <a:headEnd/>
                <a:tailEnd/>
              </a:ln>
            </p:spPr>
            <p:txBody>
              <a:bodyPr/>
              <a:lstStyle/>
              <a:p>
                <a:endParaRPr lang="zh-CN" altLang="en-US"/>
              </a:p>
            </p:txBody>
          </p:sp>
          <p:sp>
            <p:nvSpPr>
              <p:cNvPr id="106556" name="Line 60"/>
              <p:cNvSpPr>
                <a:spLocks noChangeShapeType="1"/>
              </p:cNvSpPr>
              <p:nvPr/>
            </p:nvSpPr>
            <p:spPr bwMode="auto">
              <a:xfrm>
                <a:off x="2016" y="1872"/>
                <a:ext cx="240" cy="528"/>
              </a:xfrm>
              <a:prstGeom prst="line">
                <a:avLst/>
              </a:prstGeom>
              <a:noFill/>
              <a:ln w="28575">
                <a:solidFill>
                  <a:srgbClr val="0000FF"/>
                </a:solidFill>
                <a:round/>
                <a:headEnd/>
                <a:tailEnd/>
              </a:ln>
            </p:spPr>
            <p:txBody>
              <a:bodyPr/>
              <a:lstStyle/>
              <a:p>
                <a:endParaRPr lang="zh-CN" altLang="en-US"/>
              </a:p>
            </p:txBody>
          </p:sp>
          <p:sp>
            <p:nvSpPr>
              <p:cNvPr id="106557" name="Line 61"/>
              <p:cNvSpPr>
                <a:spLocks noChangeShapeType="1"/>
              </p:cNvSpPr>
              <p:nvPr/>
            </p:nvSpPr>
            <p:spPr bwMode="auto">
              <a:xfrm>
                <a:off x="1632" y="2544"/>
                <a:ext cx="576" cy="1"/>
              </a:xfrm>
              <a:prstGeom prst="line">
                <a:avLst/>
              </a:prstGeom>
              <a:noFill/>
              <a:ln w="28575">
                <a:solidFill>
                  <a:srgbClr val="0000FF"/>
                </a:solidFill>
                <a:round/>
                <a:headEnd/>
                <a:tailEnd/>
              </a:ln>
            </p:spPr>
            <p:txBody>
              <a:bodyPr/>
              <a:lstStyle/>
              <a:p>
                <a:endParaRPr lang="zh-CN" altLang="en-US"/>
              </a:p>
            </p:txBody>
          </p:sp>
          <p:sp>
            <p:nvSpPr>
              <p:cNvPr id="106558" name="Line 62"/>
              <p:cNvSpPr>
                <a:spLocks noChangeShapeType="1"/>
              </p:cNvSpPr>
              <p:nvPr/>
            </p:nvSpPr>
            <p:spPr bwMode="auto">
              <a:xfrm>
                <a:off x="1680" y="2304"/>
                <a:ext cx="528" cy="192"/>
              </a:xfrm>
              <a:prstGeom prst="line">
                <a:avLst/>
              </a:prstGeom>
              <a:noFill/>
              <a:ln w="28575">
                <a:solidFill>
                  <a:srgbClr val="0000FF"/>
                </a:solidFill>
                <a:round/>
                <a:headEnd/>
                <a:tailEnd/>
              </a:ln>
            </p:spPr>
            <p:txBody>
              <a:bodyPr/>
              <a:lstStyle/>
              <a:p>
                <a:endParaRPr lang="zh-CN" altLang="en-US"/>
              </a:p>
            </p:txBody>
          </p:sp>
          <p:sp>
            <p:nvSpPr>
              <p:cNvPr id="106559" name="Line 63"/>
              <p:cNvSpPr>
                <a:spLocks noChangeShapeType="1"/>
              </p:cNvSpPr>
              <p:nvPr/>
            </p:nvSpPr>
            <p:spPr bwMode="auto">
              <a:xfrm>
                <a:off x="1824" y="2064"/>
                <a:ext cx="384" cy="384"/>
              </a:xfrm>
              <a:prstGeom prst="line">
                <a:avLst/>
              </a:prstGeom>
              <a:noFill/>
              <a:ln w="28575">
                <a:solidFill>
                  <a:srgbClr val="0000FF"/>
                </a:solidFill>
                <a:round/>
                <a:headEnd/>
                <a:tailEnd/>
              </a:ln>
            </p:spPr>
            <p:txBody>
              <a:bodyPr/>
              <a:lstStyle/>
              <a:p>
                <a:endParaRPr lang="zh-CN" altLang="en-US"/>
              </a:p>
            </p:txBody>
          </p:sp>
          <p:sp>
            <p:nvSpPr>
              <p:cNvPr id="106560" name="Line 64"/>
              <p:cNvSpPr>
                <a:spLocks noChangeShapeType="1"/>
              </p:cNvSpPr>
              <p:nvPr/>
            </p:nvSpPr>
            <p:spPr bwMode="auto">
              <a:xfrm flipV="1">
                <a:off x="1680" y="2592"/>
                <a:ext cx="528" cy="192"/>
              </a:xfrm>
              <a:prstGeom prst="line">
                <a:avLst/>
              </a:prstGeom>
              <a:noFill/>
              <a:ln w="28575">
                <a:solidFill>
                  <a:srgbClr val="0000FF"/>
                </a:solidFill>
                <a:round/>
                <a:headEnd/>
                <a:tailEnd/>
              </a:ln>
            </p:spPr>
            <p:txBody>
              <a:bodyPr/>
              <a:lstStyle/>
              <a:p>
                <a:endParaRPr lang="zh-CN" altLang="en-US"/>
              </a:p>
            </p:txBody>
          </p:sp>
          <p:sp>
            <p:nvSpPr>
              <p:cNvPr id="106561" name="Line 65"/>
              <p:cNvSpPr>
                <a:spLocks noChangeShapeType="1"/>
              </p:cNvSpPr>
              <p:nvPr/>
            </p:nvSpPr>
            <p:spPr bwMode="auto">
              <a:xfrm flipV="1">
                <a:off x="1824" y="2592"/>
                <a:ext cx="432" cy="384"/>
              </a:xfrm>
              <a:prstGeom prst="line">
                <a:avLst/>
              </a:prstGeom>
              <a:noFill/>
              <a:ln w="28575">
                <a:solidFill>
                  <a:srgbClr val="0000FF"/>
                </a:solidFill>
                <a:round/>
                <a:headEnd/>
                <a:tailEnd/>
              </a:ln>
            </p:spPr>
            <p:txBody>
              <a:bodyPr/>
              <a:lstStyle/>
              <a:p>
                <a:endParaRPr lang="zh-CN" altLang="en-US"/>
              </a:p>
            </p:txBody>
          </p:sp>
          <p:sp>
            <p:nvSpPr>
              <p:cNvPr id="106562" name="Line 66"/>
              <p:cNvSpPr>
                <a:spLocks noChangeShapeType="1"/>
              </p:cNvSpPr>
              <p:nvPr/>
            </p:nvSpPr>
            <p:spPr bwMode="auto">
              <a:xfrm flipV="1">
                <a:off x="2064" y="2640"/>
                <a:ext cx="192" cy="480"/>
              </a:xfrm>
              <a:prstGeom prst="line">
                <a:avLst/>
              </a:prstGeom>
              <a:noFill/>
              <a:ln w="28575">
                <a:solidFill>
                  <a:srgbClr val="0000FF"/>
                </a:solidFill>
                <a:round/>
                <a:headEnd/>
                <a:tailEnd/>
              </a:ln>
            </p:spPr>
            <p:txBody>
              <a:bodyPr/>
              <a:lstStyle/>
              <a:p>
                <a:endParaRPr lang="zh-CN" altLang="en-US"/>
              </a:p>
            </p:txBody>
          </p:sp>
          <p:sp>
            <p:nvSpPr>
              <p:cNvPr id="106563" name="Line 67"/>
              <p:cNvSpPr>
                <a:spLocks noChangeShapeType="1"/>
              </p:cNvSpPr>
              <p:nvPr/>
            </p:nvSpPr>
            <p:spPr bwMode="auto">
              <a:xfrm flipV="1">
                <a:off x="2304" y="2640"/>
                <a:ext cx="1" cy="528"/>
              </a:xfrm>
              <a:prstGeom prst="line">
                <a:avLst/>
              </a:prstGeom>
              <a:noFill/>
              <a:ln w="28575">
                <a:solidFill>
                  <a:srgbClr val="0000FF"/>
                </a:solidFill>
                <a:round/>
                <a:headEnd/>
                <a:tailEnd/>
              </a:ln>
            </p:spPr>
            <p:txBody>
              <a:bodyPr/>
              <a:lstStyle/>
              <a:p>
                <a:endParaRPr lang="zh-CN" altLang="en-US"/>
              </a:p>
            </p:txBody>
          </p:sp>
          <p:sp>
            <p:nvSpPr>
              <p:cNvPr id="106564" name="Line 68"/>
              <p:cNvSpPr>
                <a:spLocks noChangeShapeType="1"/>
              </p:cNvSpPr>
              <p:nvPr/>
            </p:nvSpPr>
            <p:spPr bwMode="auto">
              <a:xfrm>
                <a:off x="2352" y="2640"/>
                <a:ext cx="192" cy="528"/>
              </a:xfrm>
              <a:prstGeom prst="line">
                <a:avLst/>
              </a:prstGeom>
              <a:noFill/>
              <a:ln w="28575">
                <a:solidFill>
                  <a:srgbClr val="0000FF"/>
                </a:solidFill>
                <a:round/>
                <a:headEnd/>
                <a:tailEnd/>
              </a:ln>
            </p:spPr>
            <p:txBody>
              <a:bodyPr/>
              <a:lstStyle/>
              <a:p>
                <a:endParaRPr lang="zh-CN" altLang="en-US"/>
              </a:p>
            </p:txBody>
          </p:sp>
          <p:sp>
            <p:nvSpPr>
              <p:cNvPr id="106565" name="Line 69"/>
              <p:cNvSpPr>
                <a:spLocks noChangeShapeType="1"/>
              </p:cNvSpPr>
              <p:nvPr/>
            </p:nvSpPr>
            <p:spPr bwMode="auto">
              <a:xfrm>
                <a:off x="2400" y="2640"/>
                <a:ext cx="384" cy="384"/>
              </a:xfrm>
              <a:prstGeom prst="line">
                <a:avLst/>
              </a:prstGeom>
              <a:noFill/>
              <a:ln w="28575">
                <a:solidFill>
                  <a:srgbClr val="0000FF"/>
                </a:solidFill>
                <a:round/>
                <a:headEnd/>
                <a:tailEnd/>
              </a:ln>
            </p:spPr>
            <p:txBody>
              <a:bodyPr/>
              <a:lstStyle/>
              <a:p>
                <a:endParaRPr lang="zh-CN" altLang="en-US"/>
              </a:p>
            </p:txBody>
          </p:sp>
          <p:sp>
            <p:nvSpPr>
              <p:cNvPr id="106566" name="Line 70"/>
              <p:cNvSpPr>
                <a:spLocks noChangeShapeType="1"/>
              </p:cNvSpPr>
              <p:nvPr/>
            </p:nvSpPr>
            <p:spPr bwMode="auto">
              <a:xfrm>
                <a:off x="2448" y="2592"/>
                <a:ext cx="528" cy="240"/>
              </a:xfrm>
              <a:prstGeom prst="line">
                <a:avLst/>
              </a:prstGeom>
              <a:noFill/>
              <a:ln w="28575">
                <a:solidFill>
                  <a:srgbClr val="0000FF"/>
                </a:solidFill>
                <a:round/>
                <a:headEnd/>
                <a:tailEnd/>
              </a:ln>
            </p:spPr>
            <p:txBody>
              <a:bodyPr/>
              <a:lstStyle/>
              <a:p>
                <a:endParaRPr lang="zh-CN" altLang="en-US"/>
              </a:p>
            </p:txBody>
          </p:sp>
          <p:sp>
            <p:nvSpPr>
              <p:cNvPr id="106567" name="Text Box 71"/>
              <p:cNvSpPr txBox="1">
                <a:spLocks noChangeArrowheads="1"/>
              </p:cNvSpPr>
              <p:nvPr/>
            </p:nvSpPr>
            <p:spPr bwMode="auto">
              <a:xfrm>
                <a:off x="576" y="1440"/>
                <a:ext cx="384" cy="1941"/>
              </a:xfrm>
              <a:prstGeom prst="rect">
                <a:avLst/>
              </a:prstGeom>
              <a:noFill/>
              <a:ln w="19050">
                <a:noFill/>
                <a:miter lim="800000"/>
                <a:headEnd/>
                <a:tailEnd/>
              </a:ln>
              <a:effectLst/>
            </p:spPr>
            <p:txBody>
              <a:bodyPr>
                <a:spAutoFit/>
              </a:bodyPr>
              <a:lstStyle/>
              <a:p>
                <a:pPr>
                  <a:spcBef>
                    <a:spcPct val="50000"/>
                  </a:spcBef>
                </a:pPr>
                <a:r>
                  <a:rPr kumimoji="1" lang="zh-CN" altLang="en-US" sz="2800" dirty="0">
                    <a:solidFill>
                      <a:srgbClr val="0070C0"/>
                    </a:solidFill>
                    <a:effectLst>
                      <a:outerShdw blurRad="38100" dist="38100" dir="2700000" algn="tl">
                        <a:srgbClr val="C0C0C0"/>
                      </a:outerShdw>
                    </a:effectLst>
                    <a:latin typeface="黑体" pitchFamily="49" charset="-122"/>
                    <a:ea typeface="黑体" pitchFamily="49" charset="-122"/>
                  </a:rPr>
                  <a:t>点电荷的等势面</a:t>
                </a:r>
              </a:p>
            </p:txBody>
          </p:sp>
        </p:grpSp>
      </p:grpSp>
      <p:grpSp>
        <p:nvGrpSpPr>
          <p:cNvPr id="20" name="Group 72"/>
          <p:cNvGrpSpPr>
            <a:grpSpLocks/>
          </p:cNvGrpSpPr>
          <p:nvPr/>
        </p:nvGrpSpPr>
        <p:grpSpPr bwMode="auto">
          <a:xfrm>
            <a:off x="4343400" y="1589112"/>
            <a:ext cx="457200" cy="4038600"/>
            <a:chOff x="2496" y="864"/>
            <a:chExt cx="336" cy="2928"/>
          </a:xfrm>
        </p:grpSpPr>
        <p:sp>
          <p:nvSpPr>
            <p:cNvPr id="106569" name="Line 73"/>
            <p:cNvSpPr>
              <a:spLocks noChangeShapeType="1"/>
            </p:cNvSpPr>
            <p:nvPr/>
          </p:nvSpPr>
          <p:spPr bwMode="auto">
            <a:xfrm>
              <a:off x="2496" y="864"/>
              <a:ext cx="0" cy="2928"/>
            </a:xfrm>
            <a:prstGeom prst="line">
              <a:avLst/>
            </a:prstGeom>
            <a:noFill/>
            <a:ln w="28575">
              <a:solidFill>
                <a:srgbClr val="008000"/>
              </a:solidFill>
              <a:prstDash val="dash"/>
              <a:round/>
              <a:headEnd/>
              <a:tailEnd/>
            </a:ln>
            <a:effectLst/>
          </p:spPr>
          <p:txBody>
            <a:bodyPr wrap="none"/>
            <a:lstStyle/>
            <a:p>
              <a:endParaRPr lang="zh-CN" altLang="en-US"/>
            </a:p>
          </p:txBody>
        </p:sp>
        <p:sp>
          <p:nvSpPr>
            <p:cNvPr id="106570" name="Line 74"/>
            <p:cNvSpPr>
              <a:spLocks noChangeShapeType="1"/>
            </p:cNvSpPr>
            <p:nvPr/>
          </p:nvSpPr>
          <p:spPr bwMode="auto">
            <a:xfrm>
              <a:off x="2832" y="864"/>
              <a:ext cx="0" cy="2928"/>
            </a:xfrm>
            <a:prstGeom prst="line">
              <a:avLst/>
            </a:prstGeom>
            <a:noFill/>
            <a:ln w="28575">
              <a:solidFill>
                <a:srgbClr val="008000"/>
              </a:solidFill>
              <a:prstDash val="dash"/>
              <a:round/>
              <a:headEnd/>
              <a:tailEnd/>
            </a:ln>
            <a:effectLst/>
          </p:spPr>
          <p:txBody>
            <a:bodyPr wrap="none"/>
            <a:lstStyle/>
            <a:p>
              <a:endParaRPr lang="zh-CN" altLang="en-US"/>
            </a:p>
          </p:txBody>
        </p:sp>
      </p:grpSp>
      <p:grpSp>
        <p:nvGrpSpPr>
          <p:cNvPr id="21" name="Group 75"/>
          <p:cNvGrpSpPr>
            <a:grpSpLocks/>
          </p:cNvGrpSpPr>
          <p:nvPr/>
        </p:nvGrpSpPr>
        <p:grpSpPr bwMode="auto">
          <a:xfrm>
            <a:off x="4211638" y="5475312"/>
            <a:ext cx="633412" cy="762000"/>
            <a:chOff x="2653" y="3648"/>
            <a:chExt cx="399" cy="480"/>
          </a:xfrm>
        </p:grpSpPr>
        <p:sp>
          <p:nvSpPr>
            <p:cNvPr id="106572" name="Line 76"/>
            <p:cNvSpPr>
              <a:spLocks noChangeShapeType="1"/>
            </p:cNvSpPr>
            <p:nvPr/>
          </p:nvSpPr>
          <p:spPr bwMode="auto">
            <a:xfrm>
              <a:off x="2736" y="3648"/>
              <a:ext cx="288" cy="0"/>
            </a:xfrm>
            <a:prstGeom prst="line">
              <a:avLst/>
            </a:prstGeom>
            <a:noFill/>
            <a:ln w="19050">
              <a:solidFill>
                <a:srgbClr val="008000"/>
              </a:solidFill>
              <a:round/>
              <a:headEnd type="triangle" w="sm" len="lg"/>
              <a:tailEnd type="triangle" w="sm" len="lg"/>
            </a:ln>
            <a:effectLst/>
          </p:spPr>
          <p:txBody>
            <a:bodyPr wrap="none"/>
            <a:lstStyle/>
            <a:p>
              <a:endParaRPr lang="zh-CN" altLang="en-US"/>
            </a:p>
          </p:txBody>
        </p:sp>
        <p:graphicFrame>
          <p:nvGraphicFramePr>
            <p:cNvPr id="106573" name="Object 77"/>
            <p:cNvGraphicFramePr>
              <a:graphicFrameLocks noChangeAspect="1"/>
            </p:cNvGraphicFramePr>
            <p:nvPr/>
          </p:nvGraphicFramePr>
          <p:xfrm>
            <a:off x="2653" y="3676"/>
            <a:ext cx="399" cy="452"/>
          </p:xfrm>
          <a:graphic>
            <a:graphicData uri="http://schemas.openxmlformats.org/presentationml/2006/ole">
              <p:oleObj spid="_x0000_s59426" name="Equation" r:id="rId3" imgW="3900600" imgH="4428720" progId="Equation.3">
                <p:embed/>
              </p:oleObj>
            </a:graphicData>
          </a:graphic>
        </p:graphicFrame>
      </p:grpSp>
      <p:grpSp>
        <p:nvGrpSpPr>
          <p:cNvPr id="22" name="Group 78"/>
          <p:cNvGrpSpPr>
            <a:grpSpLocks/>
          </p:cNvGrpSpPr>
          <p:nvPr/>
        </p:nvGrpSpPr>
        <p:grpSpPr bwMode="auto">
          <a:xfrm>
            <a:off x="4800600" y="1589112"/>
            <a:ext cx="685800" cy="4343400"/>
            <a:chOff x="3024" y="1200"/>
            <a:chExt cx="432" cy="2736"/>
          </a:xfrm>
        </p:grpSpPr>
        <p:sp>
          <p:nvSpPr>
            <p:cNvPr id="106575" name="Line 79"/>
            <p:cNvSpPr>
              <a:spLocks noChangeShapeType="1"/>
            </p:cNvSpPr>
            <p:nvPr/>
          </p:nvSpPr>
          <p:spPr bwMode="auto">
            <a:xfrm>
              <a:off x="3456" y="1200"/>
              <a:ext cx="0" cy="2496"/>
            </a:xfrm>
            <a:prstGeom prst="line">
              <a:avLst/>
            </a:prstGeom>
            <a:noFill/>
            <a:ln w="28575">
              <a:solidFill>
                <a:srgbClr val="008000"/>
              </a:solidFill>
              <a:prstDash val="dash"/>
              <a:round/>
              <a:headEnd/>
              <a:tailEnd/>
            </a:ln>
            <a:effectLst/>
          </p:spPr>
          <p:txBody>
            <a:bodyPr wrap="none"/>
            <a:lstStyle/>
            <a:p>
              <a:endParaRPr lang="zh-CN" altLang="en-US"/>
            </a:p>
          </p:txBody>
        </p:sp>
        <p:sp>
          <p:nvSpPr>
            <p:cNvPr id="106576" name="Line 80"/>
            <p:cNvSpPr>
              <a:spLocks noChangeShapeType="1"/>
            </p:cNvSpPr>
            <p:nvPr/>
          </p:nvSpPr>
          <p:spPr bwMode="auto">
            <a:xfrm>
              <a:off x="3024" y="3504"/>
              <a:ext cx="432" cy="0"/>
            </a:xfrm>
            <a:prstGeom prst="line">
              <a:avLst/>
            </a:prstGeom>
            <a:noFill/>
            <a:ln w="19050">
              <a:solidFill>
                <a:srgbClr val="008000"/>
              </a:solidFill>
              <a:round/>
              <a:headEnd type="triangle" w="sm" len="lg"/>
              <a:tailEnd type="triangle" w="sm" len="lg"/>
            </a:ln>
            <a:effectLst/>
          </p:spPr>
          <p:txBody>
            <a:bodyPr wrap="none"/>
            <a:lstStyle/>
            <a:p>
              <a:endParaRPr lang="zh-CN" altLang="en-US"/>
            </a:p>
          </p:txBody>
        </p:sp>
        <p:graphicFrame>
          <p:nvGraphicFramePr>
            <p:cNvPr id="106577" name="Object 81"/>
            <p:cNvGraphicFramePr>
              <a:graphicFrameLocks noChangeAspect="1"/>
            </p:cNvGraphicFramePr>
            <p:nvPr/>
          </p:nvGraphicFramePr>
          <p:xfrm>
            <a:off x="3024" y="3504"/>
            <a:ext cx="432" cy="432"/>
          </p:xfrm>
          <a:graphic>
            <a:graphicData uri="http://schemas.openxmlformats.org/presentationml/2006/ole">
              <p:oleObj spid="_x0000_s59427" name="Equation" r:id="rId4" imgW="4421880" imgH="4428720" progId="Equation.3">
                <p:embed/>
              </p:oleObj>
            </a:graphicData>
          </a:graphic>
        </p:graphicFrame>
      </p:grpSp>
      <p:graphicFrame>
        <p:nvGraphicFramePr>
          <p:cNvPr id="106578" name="Object 82"/>
          <p:cNvGraphicFramePr>
            <a:graphicFrameLocks noChangeAspect="1"/>
          </p:cNvGraphicFramePr>
          <p:nvPr>
            <p:extLst>
              <p:ext uri="{D42A27DB-BD31-4B8C-83A1-F6EECF244321}">
                <p14:modId xmlns:p14="http://schemas.microsoft.com/office/powerpoint/2010/main" xmlns="" val="2096172514"/>
              </p:ext>
            </p:extLst>
          </p:nvPr>
        </p:nvGraphicFramePr>
        <p:xfrm>
          <a:off x="6342063" y="2624162"/>
          <a:ext cx="1963737" cy="793750"/>
        </p:xfrm>
        <a:graphic>
          <a:graphicData uri="http://schemas.openxmlformats.org/presentationml/2006/ole">
            <p:oleObj spid="_x0000_s59428" name="Equation" r:id="rId5" imgW="532937" imgH="215713" progId="Equation.3">
              <p:embed/>
            </p:oleObj>
          </a:graphicData>
        </a:graphic>
      </p:graphicFrame>
      <p:graphicFrame>
        <p:nvGraphicFramePr>
          <p:cNvPr id="106579" name="Object 83"/>
          <p:cNvGraphicFramePr>
            <a:graphicFrameLocks noChangeAspect="1"/>
          </p:cNvGraphicFramePr>
          <p:nvPr>
            <p:extLst>
              <p:ext uri="{D42A27DB-BD31-4B8C-83A1-F6EECF244321}">
                <p14:modId xmlns:p14="http://schemas.microsoft.com/office/powerpoint/2010/main" xmlns="" val="2256004416"/>
              </p:ext>
            </p:extLst>
          </p:nvPr>
        </p:nvGraphicFramePr>
        <p:xfrm>
          <a:off x="6400800" y="3675087"/>
          <a:ext cx="1905000" cy="809625"/>
        </p:xfrm>
        <a:graphic>
          <a:graphicData uri="http://schemas.openxmlformats.org/presentationml/2006/ole">
            <p:oleObj spid="_x0000_s59429" name="Equation" r:id="rId6" imgW="507780" imgH="215806" progId="Equation.3">
              <p:embed/>
            </p:oleObj>
          </a:graphicData>
        </a:graphic>
      </p:graphicFrame>
      <p:grpSp>
        <p:nvGrpSpPr>
          <p:cNvPr id="23" name="Group 84"/>
          <p:cNvGrpSpPr>
            <a:grpSpLocks/>
          </p:cNvGrpSpPr>
          <p:nvPr/>
        </p:nvGrpSpPr>
        <p:grpSpPr bwMode="auto">
          <a:xfrm>
            <a:off x="1905000" y="1817712"/>
            <a:ext cx="3581400" cy="3581400"/>
            <a:chOff x="1200" y="1440"/>
            <a:chExt cx="2256" cy="2256"/>
          </a:xfrm>
        </p:grpSpPr>
        <p:sp>
          <p:nvSpPr>
            <p:cNvPr id="106581" name="Oval 85"/>
            <p:cNvSpPr>
              <a:spLocks noChangeArrowheads="1"/>
            </p:cNvSpPr>
            <p:nvPr/>
          </p:nvSpPr>
          <p:spPr bwMode="auto">
            <a:xfrm>
              <a:off x="1632" y="1872"/>
              <a:ext cx="1392" cy="1392"/>
            </a:xfrm>
            <a:prstGeom prst="ellipse">
              <a:avLst/>
            </a:prstGeom>
            <a:noFill/>
            <a:ln w="38100">
              <a:solidFill>
                <a:srgbClr val="FF0000"/>
              </a:solidFill>
              <a:prstDash val="dash"/>
              <a:round/>
              <a:headEnd/>
              <a:tailEnd/>
            </a:ln>
            <a:effectLst/>
          </p:spPr>
          <p:txBody>
            <a:bodyPr wrap="none" anchor="ctr"/>
            <a:lstStyle/>
            <a:p>
              <a:endParaRPr lang="zh-CN" altLang="en-US"/>
            </a:p>
          </p:txBody>
        </p:sp>
        <p:sp>
          <p:nvSpPr>
            <p:cNvPr id="106582" name="Oval 86"/>
            <p:cNvSpPr>
              <a:spLocks noChangeArrowheads="1"/>
            </p:cNvSpPr>
            <p:nvPr/>
          </p:nvSpPr>
          <p:spPr bwMode="auto">
            <a:xfrm>
              <a:off x="1920" y="2160"/>
              <a:ext cx="816" cy="816"/>
            </a:xfrm>
            <a:prstGeom prst="ellipse">
              <a:avLst/>
            </a:prstGeom>
            <a:noFill/>
            <a:ln w="38100">
              <a:solidFill>
                <a:srgbClr val="FF0000"/>
              </a:solidFill>
              <a:prstDash val="dash"/>
              <a:round/>
              <a:headEnd/>
              <a:tailEnd/>
            </a:ln>
            <a:effectLst/>
          </p:spPr>
          <p:txBody>
            <a:bodyPr wrap="none" anchor="ctr"/>
            <a:lstStyle/>
            <a:p>
              <a:endParaRPr lang="zh-CN" altLang="en-US"/>
            </a:p>
          </p:txBody>
        </p:sp>
        <p:sp>
          <p:nvSpPr>
            <p:cNvPr id="106583" name="Oval 87"/>
            <p:cNvSpPr>
              <a:spLocks noChangeArrowheads="1"/>
            </p:cNvSpPr>
            <p:nvPr/>
          </p:nvSpPr>
          <p:spPr bwMode="auto">
            <a:xfrm>
              <a:off x="2064" y="2304"/>
              <a:ext cx="528" cy="528"/>
            </a:xfrm>
            <a:prstGeom prst="ellipse">
              <a:avLst/>
            </a:prstGeom>
            <a:noFill/>
            <a:ln w="38100">
              <a:solidFill>
                <a:srgbClr val="FF0000"/>
              </a:solidFill>
              <a:prstDash val="dash"/>
              <a:round/>
              <a:headEnd/>
              <a:tailEnd/>
            </a:ln>
            <a:effectLst/>
          </p:spPr>
          <p:txBody>
            <a:bodyPr wrap="none" anchor="ctr"/>
            <a:lstStyle/>
            <a:p>
              <a:endParaRPr lang="zh-CN" altLang="en-US"/>
            </a:p>
          </p:txBody>
        </p:sp>
        <p:sp>
          <p:nvSpPr>
            <p:cNvPr id="106584" name="Oval 88"/>
            <p:cNvSpPr>
              <a:spLocks noChangeArrowheads="1"/>
            </p:cNvSpPr>
            <p:nvPr/>
          </p:nvSpPr>
          <p:spPr bwMode="auto">
            <a:xfrm>
              <a:off x="2160" y="2400"/>
              <a:ext cx="336" cy="336"/>
            </a:xfrm>
            <a:prstGeom prst="ellipse">
              <a:avLst/>
            </a:prstGeom>
            <a:noFill/>
            <a:ln w="38100">
              <a:solidFill>
                <a:srgbClr val="FF0000"/>
              </a:solidFill>
              <a:prstDash val="dash"/>
              <a:round/>
              <a:headEnd/>
              <a:tailEnd/>
            </a:ln>
            <a:effectLst/>
          </p:spPr>
          <p:txBody>
            <a:bodyPr wrap="none" anchor="ctr"/>
            <a:lstStyle/>
            <a:p>
              <a:endParaRPr lang="zh-CN" altLang="en-US"/>
            </a:p>
          </p:txBody>
        </p:sp>
        <p:sp>
          <p:nvSpPr>
            <p:cNvPr id="106585" name="Oval 89"/>
            <p:cNvSpPr>
              <a:spLocks noChangeArrowheads="1"/>
            </p:cNvSpPr>
            <p:nvPr/>
          </p:nvSpPr>
          <p:spPr bwMode="auto">
            <a:xfrm>
              <a:off x="1200" y="1440"/>
              <a:ext cx="2256" cy="2256"/>
            </a:xfrm>
            <a:prstGeom prst="ellipse">
              <a:avLst/>
            </a:prstGeom>
            <a:noFill/>
            <a:ln w="38100">
              <a:solidFill>
                <a:srgbClr val="FF0000"/>
              </a:solidFill>
              <a:prstDash val="dash"/>
              <a:round/>
              <a:headEnd/>
              <a:tailEnd/>
            </a:ln>
            <a:effectLst/>
          </p:spPr>
          <p:txBody>
            <a:bodyPr wrap="none" anchor="ctr"/>
            <a:lstStyle/>
            <a:p>
              <a:endParaRPr lang="zh-CN" altLang="en-US"/>
            </a:p>
          </p:txBody>
        </p:sp>
      </p:grpSp>
      <p:sp>
        <p:nvSpPr>
          <p:cNvPr id="90" name="矩形 89"/>
          <p:cNvSpPr/>
          <p:nvPr/>
        </p:nvSpPr>
        <p:spPr>
          <a:xfrm>
            <a:off x="755576" y="265821"/>
            <a:ext cx="2031325" cy="584775"/>
          </a:xfrm>
          <a:prstGeom prst="rect">
            <a:avLst/>
          </a:prstGeom>
        </p:spPr>
        <p:txBody>
          <a:bodyPr wrap="none">
            <a:spAutoFit/>
          </a:bodyPr>
          <a:lstStyle/>
          <a:p>
            <a:r>
              <a:rPr lang="zh-CN" altLang="en-US" sz="3200" b="1" dirty="0" smtClean="0">
                <a:solidFill>
                  <a:srgbClr val="00B050"/>
                </a:solidFill>
                <a:latin typeface="黑体" pitchFamily="49" charset="-122"/>
                <a:ea typeface="黑体" pitchFamily="49" charset="-122"/>
              </a:rPr>
              <a:t>一 </a:t>
            </a:r>
            <a:r>
              <a:rPr lang="zh-CN" altLang="en-US" sz="3200" b="1" dirty="0">
                <a:solidFill>
                  <a:srgbClr val="00B050"/>
                </a:solidFill>
                <a:latin typeface="黑体" pitchFamily="49" charset="-122"/>
                <a:ea typeface="黑体" pitchFamily="49" charset="-122"/>
              </a:rPr>
              <a:t>等势面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ox(ou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outHorizont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ox(in)">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ox(ou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6578"/>
                                        </p:tgtEl>
                                        <p:attrNameLst>
                                          <p:attrName>style.visibility</p:attrName>
                                        </p:attrNameLst>
                                      </p:cBhvr>
                                      <p:to>
                                        <p:strVal val="visible"/>
                                      </p:to>
                                    </p:set>
                                    <p:animEffect transition="in" filter="blinds(horizontal)">
                                      <p:cBhvr>
                                        <p:cTn id="32" dur="500"/>
                                        <p:tgtEl>
                                          <p:spTgt spid="10657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06579"/>
                                        </p:tgtEl>
                                        <p:attrNameLst>
                                          <p:attrName>style.visibility</p:attrName>
                                        </p:attrNameLst>
                                      </p:cBhvr>
                                      <p:to>
                                        <p:strVal val="visible"/>
                                      </p:to>
                                    </p:set>
                                    <p:animEffect transition="in" filter="blinds(horizontal)">
                                      <p:cBhvr>
                                        <p:cTn id="37" dur="500"/>
                                        <p:tgtEl>
                                          <p:spTgt spid="106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09600" y="1377280"/>
            <a:ext cx="8001000" cy="4572000"/>
            <a:chOff x="384" y="672"/>
            <a:chExt cx="5040" cy="2880"/>
          </a:xfrm>
        </p:grpSpPr>
        <p:grpSp>
          <p:nvGrpSpPr>
            <p:cNvPr id="3" name="Group 3"/>
            <p:cNvGrpSpPr>
              <a:grpSpLocks/>
            </p:cNvGrpSpPr>
            <p:nvPr/>
          </p:nvGrpSpPr>
          <p:grpSpPr bwMode="auto">
            <a:xfrm>
              <a:off x="384" y="672"/>
              <a:ext cx="5040" cy="2880"/>
              <a:chOff x="384" y="672"/>
              <a:chExt cx="5040" cy="2880"/>
            </a:xfrm>
          </p:grpSpPr>
          <p:sp>
            <p:nvSpPr>
              <p:cNvPr id="107524" name="Rectangle 4"/>
              <p:cNvSpPr>
                <a:spLocks noChangeArrowheads="1"/>
              </p:cNvSpPr>
              <p:nvPr/>
            </p:nvSpPr>
            <p:spPr bwMode="auto">
              <a:xfrm>
                <a:off x="384" y="672"/>
                <a:ext cx="5040" cy="2880"/>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107525" name="Text Box 5"/>
              <p:cNvSpPr txBox="1">
                <a:spLocks noChangeArrowheads="1"/>
              </p:cNvSpPr>
              <p:nvPr/>
            </p:nvSpPr>
            <p:spPr bwMode="auto">
              <a:xfrm>
                <a:off x="1104" y="921"/>
                <a:ext cx="4080" cy="327"/>
              </a:xfrm>
              <a:prstGeom prst="rect">
                <a:avLst/>
              </a:prstGeom>
              <a:noFill/>
              <a:ln w="9525">
                <a:noFill/>
                <a:miter lim="800000"/>
                <a:headEnd/>
                <a:tailEnd/>
              </a:ln>
              <a:effectLst/>
            </p:spPr>
            <p:txBody>
              <a:bodyPr>
                <a:spAutoFit/>
              </a:bodyPr>
              <a:lstStyle/>
              <a:p>
                <a:pPr>
                  <a:spcBef>
                    <a:spcPct val="50000"/>
                  </a:spcBef>
                </a:pPr>
                <a:r>
                  <a:rPr kumimoji="1" lang="zh-CN" altLang="en-US" sz="2800" dirty="0">
                    <a:solidFill>
                      <a:srgbClr val="0070C0"/>
                    </a:solidFill>
                    <a:effectLst>
                      <a:outerShdw blurRad="38100" dist="38100" dir="2700000" algn="tl">
                        <a:srgbClr val="C0C0C0"/>
                      </a:outerShdw>
                    </a:effectLst>
                    <a:latin typeface="黑体" pitchFamily="49" charset="-122"/>
                    <a:ea typeface="黑体" pitchFamily="49" charset="-122"/>
                  </a:rPr>
                  <a:t>两平行带电平板的电场线和等势面</a:t>
                </a:r>
              </a:p>
            </p:txBody>
          </p:sp>
          <p:grpSp>
            <p:nvGrpSpPr>
              <p:cNvPr id="4" name="Group 6"/>
              <p:cNvGrpSpPr>
                <a:grpSpLocks/>
              </p:cNvGrpSpPr>
              <p:nvPr/>
            </p:nvGrpSpPr>
            <p:grpSpPr bwMode="auto">
              <a:xfrm>
                <a:off x="768" y="1536"/>
                <a:ext cx="4272" cy="1536"/>
                <a:chOff x="768" y="1680"/>
                <a:chExt cx="4272" cy="1536"/>
              </a:xfrm>
            </p:grpSpPr>
            <p:grpSp>
              <p:nvGrpSpPr>
                <p:cNvPr id="5" name="Group 7"/>
                <p:cNvGrpSpPr>
                  <a:grpSpLocks/>
                </p:cNvGrpSpPr>
                <p:nvPr/>
              </p:nvGrpSpPr>
              <p:grpSpPr bwMode="auto">
                <a:xfrm>
                  <a:off x="768" y="1920"/>
                  <a:ext cx="4272" cy="1190"/>
                  <a:chOff x="912" y="2074"/>
                  <a:chExt cx="3744" cy="960"/>
                </a:xfrm>
              </p:grpSpPr>
              <p:sp>
                <p:nvSpPr>
                  <p:cNvPr id="107528" name="Line 8"/>
                  <p:cNvSpPr>
                    <a:spLocks noChangeShapeType="1"/>
                  </p:cNvSpPr>
                  <p:nvPr/>
                </p:nvSpPr>
                <p:spPr bwMode="auto">
                  <a:xfrm>
                    <a:off x="2305" y="2170"/>
                    <a:ext cx="1" cy="306"/>
                  </a:xfrm>
                  <a:prstGeom prst="line">
                    <a:avLst/>
                  </a:prstGeom>
                  <a:noFill/>
                  <a:ln w="28575">
                    <a:solidFill>
                      <a:srgbClr val="CC00CC"/>
                    </a:solidFill>
                    <a:round/>
                    <a:headEnd/>
                    <a:tailEnd/>
                  </a:ln>
                </p:spPr>
                <p:txBody>
                  <a:bodyPr/>
                  <a:lstStyle/>
                  <a:p>
                    <a:endParaRPr lang="zh-CN" altLang="en-US"/>
                  </a:p>
                </p:txBody>
              </p:sp>
              <p:sp>
                <p:nvSpPr>
                  <p:cNvPr id="107529" name="Freeform 9"/>
                  <p:cNvSpPr>
                    <a:spLocks/>
                  </p:cNvSpPr>
                  <p:nvPr/>
                </p:nvSpPr>
                <p:spPr bwMode="auto">
                  <a:xfrm>
                    <a:off x="2256" y="2458"/>
                    <a:ext cx="96" cy="109"/>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CC00CC"/>
                  </a:solidFill>
                  <a:ln w="28575" cmpd="sng">
                    <a:solidFill>
                      <a:srgbClr val="CC00CC"/>
                    </a:solidFill>
                    <a:round/>
                    <a:headEnd/>
                    <a:tailEnd/>
                  </a:ln>
                </p:spPr>
                <p:txBody>
                  <a:bodyPr/>
                  <a:lstStyle/>
                  <a:p>
                    <a:endParaRPr lang="zh-CN" altLang="en-US"/>
                  </a:p>
                </p:txBody>
              </p:sp>
              <p:sp>
                <p:nvSpPr>
                  <p:cNvPr id="107530" name="Line 10"/>
                  <p:cNvSpPr>
                    <a:spLocks noChangeShapeType="1"/>
                  </p:cNvSpPr>
                  <p:nvPr/>
                </p:nvSpPr>
                <p:spPr bwMode="auto">
                  <a:xfrm>
                    <a:off x="2305" y="2567"/>
                    <a:ext cx="1" cy="463"/>
                  </a:xfrm>
                  <a:prstGeom prst="line">
                    <a:avLst/>
                  </a:prstGeom>
                  <a:noFill/>
                  <a:ln w="28575">
                    <a:solidFill>
                      <a:srgbClr val="CC00CC"/>
                    </a:solidFill>
                    <a:round/>
                    <a:headEnd/>
                    <a:tailEnd/>
                  </a:ln>
                </p:spPr>
                <p:txBody>
                  <a:bodyPr/>
                  <a:lstStyle/>
                  <a:p>
                    <a:endParaRPr lang="zh-CN" altLang="en-US"/>
                  </a:p>
                </p:txBody>
              </p:sp>
              <p:grpSp>
                <p:nvGrpSpPr>
                  <p:cNvPr id="6" name="Group 11"/>
                  <p:cNvGrpSpPr>
                    <a:grpSpLocks/>
                  </p:cNvGrpSpPr>
                  <p:nvPr/>
                </p:nvGrpSpPr>
                <p:grpSpPr bwMode="auto">
                  <a:xfrm>
                    <a:off x="4176" y="2122"/>
                    <a:ext cx="143" cy="866"/>
                    <a:chOff x="4224" y="2016"/>
                    <a:chExt cx="143" cy="818"/>
                  </a:xfrm>
                </p:grpSpPr>
                <p:sp>
                  <p:nvSpPr>
                    <p:cNvPr id="107532" name="Freeform 12"/>
                    <p:cNvSpPr>
                      <a:spLocks/>
                    </p:cNvSpPr>
                    <p:nvPr/>
                  </p:nvSpPr>
                  <p:spPr bwMode="auto">
                    <a:xfrm>
                      <a:off x="4224" y="2352"/>
                      <a:ext cx="96" cy="482"/>
                    </a:xfrm>
                    <a:custGeom>
                      <a:avLst/>
                      <a:gdLst/>
                      <a:ahLst/>
                      <a:cxnLst>
                        <a:cxn ang="0">
                          <a:pos x="86" y="0"/>
                        </a:cxn>
                        <a:cxn ang="0">
                          <a:pos x="86" y="10"/>
                        </a:cxn>
                        <a:cxn ang="0">
                          <a:pos x="86" y="20"/>
                        </a:cxn>
                        <a:cxn ang="0">
                          <a:pos x="85" y="79"/>
                        </a:cxn>
                        <a:cxn ang="0">
                          <a:pos x="80" y="138"/>
                        </a:cxn>
                        <a:cxn ang="0">
                          <a:pos x="74" y="196"/>
                        </a:cxn>
                        <a:cxn ang="0">
                          <a:pos x="64" y="252"/>
                        </a:cxn>
                        <a:cxn ang="0">
                          <a:pos x="52" y="307"/>
                        </a:cxn>
                        <a:cxn ang="0">
                          <a:pos x="37" y="360"/>
                        </a:cxn>
                        <a:cxn ang="0">
                          <a:pos x="20" y="410"/>
                        </a:cxn>
                        <a:cxn ang="0">
                          <a:pos x="0" y="458"/>
                        </a:cxn>
                      </a:cxnLst>
                      <a:rect l="0" t="0" r="r" b="b"/>
                      <a:pathLst>
                        <a:path w="86" h="458">
                          <a:moveTo>
                            <a:pt x="86" y="0"/>
                          </a:moveTo>
                          <a:lnTo>
                            <a:pt x="86" y="10"/>
                          </a:lnTo>
                          <a:lnTo>
                            <a:pt x="86" y="20"/>
                          </a:lnTo>
                          <a:lnTo>
                            <a:pt x="85" y="79"/>
                          </a:lnTo>
                          <a:lnTo>
                            <a:pt x="80" y="138"/>
                          </a:lnTo>
                          <a:lnTo>
                            <a:pt x="74" y="196"/>
                          </a:lnTo>
                          <a:lnTo>
                            <a:pt x="64" y="252"/>
                          </a:lnTo>
                          <a:lnTo>
                            <a:pt x="52" y="307"/>
                          </a:lnTo>
                          <a:lnTo>
                            <a:pt x="37" y="360"/>
                          </a:lnTo>
                          <a:lnTo>
                            <a:pt x="20" y="410"/>
                          </a:lnTo>
                          <a:lnTo>
                            <a:pt x="0" y="458"/>
                          </a:lnTo>
                        </a:path>
                      </a:pathLst>
                    </a:custGeom>
                    <a:noFill/>
                    <a:ln w="28575" cmpd="sng">
                      <a:solidFill>
                        <a:srgbClr val="CC00CC"/>
                      </a:solidFill>
                      <a:prstDash val="solid"/>
                      <a:round/>
                      <a:headEnd/>
                      <a:tailEnd/>
                    </a:ln>
                  </p:spPr>
                  <p:txBody>
                    <a:bodyPr/>
                    <a:lstStyle/>
                    <a:p>
                      <a:endParaRPr lang="zh-CN" altLang="en-US"/>
                    </a:p>
                  </p:txBody>
                </p:sp>
                <p:sp>
                  <p:nvSpPr>
                    <p:cNvPr id="107533" name="Freeform 13"/>
                    <p:cNvSpPr>
                      <a:spLocks/>
                    </p:cNvSpPr>
                    <p:nvPr/>
                  </p:nvSpPr>
                  <p:spPr bwMode="auto">
                    <a:xfrm>
                      <a:off x="4229" y="2016"/>
                      <a:ext cx="91" cy="384"/>
                    </a:xfrm>
                    <a:custGeom>
                      <a:avLst/>
                      <a:gdLst/>
                      <a:ahLst/>
                      <a:cxnLst>
                        <a:cxn ang="0">
                          <a:pos x="0" y="0"/>
                        </a:cxn>
                        <a:cxn ang="0">
                          <a:pos x="15" y="39"/>
                        </a:cxn>
                        <a:cxn ang="0">
                          <a:pos x="29" y="80"/>
                        </a:cxn>
                        <a:cxn ang="0">
                          <a:pos x="41" y="122"/>
                        </a:cxn>
                        <a:cxn ang="0">
                          <a:pos x="52" y="166"/>
                        </a:cxn>
                        <a:cxn ang="0">
                          <a:pos x="61" y="211"/>
                        </a:cxn>
                        <a:cxn ang="0">
                          <a:pos x="69" y="257"/>
                        </a:cxn>
                        <a:cxn ang="0">
                          <a:pos x="74" y="303"/>
                        </a:cxn>
                        <a:cxn ang="0">
                          <a:pos x="78" y="351"/>
                        </a:cxn>
                      </a:cxnLst>
                      <a:rect l="0" t="0" r="r" b="b"/>
                      <a:pathLst>
                        <a:path w="78" h="351">
                          <a:moveTo>
                            <a:pt x="0" y="0"/>
                          </a:moveTo>
                          <a:lnTo>
                            <a:pt x="15" y="39"/>
                          </a:lnTo>
                          <a:lnTo>
                            <a:pt x="29" y="80"/>
                          </a:lnTo>
                          <a:lnTo>
                            <a:pt x="41" y="122"/>
                          </a:lnTo>
                          <a:lnTo>
                            <a:pt x="52" y="166"/>
                          </a:lnTo>
                          <a:lnTo>
                            <a:pt x="61" y="211"/>
                          </a:lnTo>
                          <a:lnTo>
                            <a:pt x="69" y="257"/>
                          </a:lnTo>
                          <a:lnTo>
                            <a:pt x="74" y="303"/>
                          </a:lnTo>
                          <a:lnTo>
                            <a:pt x="78" y="351"/>
                          </a:lnTo>
                        </a:path>
                      </a:pathLst>
                    </a:custGeom>
                    <a:noFill/>
                    <a:ln w="28575" cmpd="sng">
                      <a:solidFill>
                        <a:srgbClr val="CC00CC"/>
                      </a:solidFill>
                      <a:prstDash val="solid"/>
                      <a:round/>
                      <a:headEnd/>
                      <a:tailEnd/>
                    </a:ln>
                  </p:spPr>
                  <p:txBody>
                    <a:bodyPr/>
                    <a:lstStyle/>
                    <a:p>
                      <a:endParaRPr lang="zh-CN" altLang="en-US"/>
                    </a:p>
                  </p:txBody>
                </p:sp>
                <p:sp>
                  <p:nvSpPr>
                    <p:cNvPr id="107534" name="Freeform 14"/>
                    <p:cNvSpPr>
                      <a:spLocks/>
                    </p:cNvSpPr>
                    <p:nvPr/>
                  </p:nvSpPr>
                  <p:spPr bwMode="auto">
                    <a:xfrm>
                      <a:off x="4272" y="2352"/>
                      <a:ext cx="95" cy="96"/>
                    </a:xfrm>
                    <a:custGeom>
                      <a:avLst/>
                      <a:gdLst/>
                      <a:ahLst/>
                      <a:cxnLst>
                        <a:cxn ang="0">
                          <a:pos x="0" y="2"/>
                        </a:cxn>
                        <a:cxn ang="0">
                          <a:pos x="37" y="100"/>
                        </a:cxn>
                        <a:cxn ang="0">
                          <a:pos x="67" y="0"/>
                        </a:cxn>
                        <a:cxn ang="0">
                          <a:pos x="35" y="32"/>
                        </a:cxn>
                        <a:cxn ang="0">
                          <a:pos x="0" y="2"/>
                        </a:cxn>
                      </a:cxnLst>
                      <a:rect l="0" t="0" r="r" b="b"/>
                      <a:pathLst>
                        <a:path w="67" h="100">
                          <a:moveTo>
                            <a:pt x="0" y="2"/>
                          </a:moveTo>
                          <a:lnTo>
                            <a:pt x="37" y="100"/>
                          </a:lnTo>
                          <a:lnTo>
                            <a:pt x="67" y="0"/>
                          </a:lnTo>
                          <a:lnTo>
                            <a:pt x="35" y="32"/>
                          </a:lnTo>
                          <a:lnTo>
                            <a:pt x="0" y="2"/>
                          </a:lnTo>
                          <a:close/>
                        </a:path>
                      </a:pathLst>
                    </a:custGeom>
                    <a:solidFill>
                      <a:srgbClr val="CC00CC"/>
                    </a:solidFill>
                    <a:ln w="28575" cmpd="sng">
                      <a:solidFill>
                        <a:srgbClr val="CC00CC"/>
                      </a:solidFill>
                      <a:round/>
                      <a:headEnd/>
                      <a:tailEnd/>
                    </a:ln>
                  </p:spPr>
                  <p:txBody>
                    <a:bodyPr/>
                    <a:lstStyle/>
                    <a:p>
                      <a:endParaRPr lang="zh-CN" altLang="en-US"/>
                    </a:p>
                  </p:txBody>
                </p:sp>
              </p:grpSp>
              <p:grpSp>
                <p:nvGrpSpPr>
                  <p:cNvPr id="7" name="Group 15"/>
                  <p:cNvGrpSpPr>
                    <a:grpSpLocks/>
                  </p:cNvGrpSpPr>
                  <p:nvPr/>
                </p:nvGrpSpPr>
                <p:grpSpPr bwMode="auto">
                  <a:xfrm>
                    <a:off x="4176" y="2074"/>
                    <a:ext cx="480" cy="960"/>
                    <a:chOff x="4224" y="1960"/>
                    <a:chExt cx="480" cy="869"/>
                  </a:xfrm>
                </p:grpSpPr>
                <p:sp>
                  <p:nvSpPr>
                    <p:cNvPr id="107536" name="Freeform 16"/>
                    <p:cNvSpPr>
                      <a:spLocks/>
                    </p:cNvSpPr>
                    <p:nvPr/>
                  </p:nvSpPr>
                  <p:spPr bwMode="auto">
                    <a:xfrm>
                      <a:off x="4224" y="2448"/>
                      <a:ext cx="393" cy="381"/>
                    </a:xfrm>
                    <a:custGeom>
                      <a:avLst/>
                      <a:gdLst/>
                      <a:ahLst/>
                      <a:cxnLst>
                        <a:cxn ang="0">
                          <a:pos x="393" y="0"/>
                        </a:cxn>
                        <a:cxn ang="0">
                          <a:pos x="387" y="40"/>
                        </a:cxn>
                        <a:cxn ang="0">
                          <a:pos x="378" y="79"/>
                        </a:cxn>
                        <a:cxn ang="0">
                          <a:pos x="366" y="116"/>
                        </a:cxn>
                        <a:cxn ang="0">
                          <a:pos x="351" y="152"/>
                        </a:cxn>
                        <a:cxn ang="0">
                          <a:pos x="333" y="185"/>
                        </a:cxn>
                        <a:cxn ang="0">
                          <a:pos x="313" y="216"/>
                        </a:cxn>
                        <a:cxn ang="0">
                          <a:pos x="291" y="246"/>
                        </a:cxn>
                        <a:cxn ang="0">
                          <a:pos x="266" y="272"/>
                        </a:cxn>
                        <a:cxn ang="0">
                          <a:pos x="240" y="296"/>
                        </a:cxn>
                        <a:cxn ang="0">
                          <a:pos x="212" y="318"/>
                        </a:cxn>
                        <a:cxn ang="0">
                          <a:pos x="182" y="337"/>
                        </a:cxn>
                        <a:cxn ang="0">
                          <a:pos x="150" y="352"/>
                        </a:cxn>
                        <a:cxn ang="0">
                          <a:pos x="117" y="365"/>
                        </a:cxn>
                        <a:cxn ang="0">
                          <a:pos x="83" y="374"/>
                        </a:cxn>
                        <a:cxn ang="0">
                          <a:pos x="48" y="379"/>
                        </a:cxn>
                        <a:cxn ang="0">
                          <a:pos x="12" y="381"/>
                        </a:cxn>
                        <a:cxn ang="0">
                          <a:pos x="0" y="381"/>
                        </a:cxn>
                      </a:cxnLst>
                      <a:rect l="0" t="0" r="r" b="b"/>
                      <a:pathLst>
                        <a:path w="393" h="381">
                          <a:moveTo>
                            <a:pt x="393" y="0"/>
                          </a:moveTo>
                          <a:lnTo>
                            <a:pt x="387" y="40"/>
                          </a:lnTo>
                          <a:lnTo>
                            <a:pt x="378" y="79"/>
                          </a:lnTo>
                          <a:lnTo>
                            <a:pt x="366" y="116"/>
                          </a:lnTo>
                          <a:lnTo>
                            <a:pt x="351" y="152"/>
                          </a:lnTo>
                          <a:lnTo>
                            <a:pt x="333" y="185"/>
                          </a:lnTo>
                          <a:lnTo>
                            <a:pt x="313" y="216"/>
                          </a:lnTo>
                          <a:lnTo>
                            <a:pt x="291" y="246"/>
                          </a:lnTo>
                          <a:lnTo>
                            <a:pt x="266" y="272"/>
                          </a:lnTo>
                          <a:lnTo>
                            <a:pt x="240" y="296"/>
                          </a:lnTo>
                          <a:lnTo>
                            <a:pt x="212" y="318"/>
                          </a:lnTo>
                          <a:lnTo>
                            <a:pt x="182" y="337"/>
                          </a:lnTo>
                          <a:lnTo>
                            <a:pt x="150" y="352"/>
                          </a:lnTo>
                          <a:lnTo>
                            <a:pt x="117" y="365"/>
                          </a:lnTo>
                          <a:lnTo>
                            <a:pt x="83" y="374"/>
                          </a:lnTo>
                          <a:lnTo>
                            <a:pt x="48" y="379"/>
                          </a:lnTo>
                          <a:lnTo>
                            <a:pt x="12" y="381"/>
                          </a:lnTo>
                          <a:lnTo>
                            <a:pt x="0" y="381"/>
                          </a:lnTo>
                        </a:path>
                      </a:pathLst>
                    </a:custGeom>
                    <a:noFill/>
                    <a:ln w="28575" cmpd="sng">
                      <a:solidFill>
                        <a:srgbClr val="CC00CC"/>
                      </a:solidFill>
                      <a:prstDash val="solid"/>
                      <a:round/>
                      <a:headEnd/>
                      <a:tailEnd/>
                    </a:ln>
                  </p:spPr>
                  <p:txBody>
                    <a:bodyPr/>
                    <a:lstStyle/>
                    <a:p>
                      <a:endParaRPr lang="zh-CN" altLang="en-US"/>
                    </a:p>
                  </p:txBody>
                </p:sp>
                <p:sp>
                  <p:nvSpPr>
                    <p:cNvPr id="107537" name="Freeform 17"/>
                    <p:cNvSpPr>
                      <a:spLocks/>
                    </p:cNvSpPr>
                    <p:nvPr/>
                  </p:nvSpPr>
                  <p:spPr bwMode="auto">
                    <a:xfrm>
                      <a:off x="4236" y="1960"/>
                      <a:ext cx="384" cy="447"/>
                    </a:xfrm>
                    <a:custGeom>
                      <a:avLst/>
                      <a:gdLst/>
                      <a:ahLst/>
                      <a:cxnLst>
                        <a:cxn ang="0">
                          <a:pos x="0" y="0"/>
                        </a:cxn>
                        <a:cxn ang="0">
                          <a:pos x="20" y="1"/>
                        </a:cxn>
                        <a:cxn ang="0">
                          <a:pos x="39" y="2"/>
                        </a:cxn>
                        <a:cxn ang="0">
                          <a:pos x="58" y="5"/>
                        </a:cxn>
                        <a:cxn ang="0">
                          <a:pos x="77" y="9"/>
                        </a:cxn>
                        <a:cxn ang="0">
                          <a:pos x="96" y="14"/>
                        </a:cxn>
                        <a:cxn ang="0">
                          <a:pos x="114" y="20"/>
                        </a:cxn>
                        <a:cxn ang="0">
                          <a:pos x="149" y="34"/>
                        </a:cxn>
                        <a:cxn ang="0">
                          <a:pos x="183" y="53"/>
                        </a:cxn>
                        <a:cxn ang="0">
                          <a:pos x="215" y="74"/>
                        </a:cxn>
                        <a:cxn ang="0">
                          <a:pos x="244" y="99"/>
                        </a:cxn>
                        <a:cxn ang="0">
                          <a:pos x="272" y="128"/>
                        </a:cxn>
                        <a:cxn ang="0">
                          <a:pos x="296" y="158"/>
                        </a:cxn>
                        <a:cxn ang="0">
                          <a:pos x="318" y="192"/>
                        </a:cxn>
                        <a:cxn ang="0">
                          <a:pos x="338" y="228"/>
                        </a:cxn>
                        <a:cxn ang="0">
                          <a:pos x="354" y="266"/>
                        </a:cxn>
                        <a:cxn ang="0">
                          <a:pos x="367" y="306"/>
                        </a:cxn>
                        <a:cxn ang="0">
                          <a:pos x="376" y="347"/>
                        </a:cxn>
                        <a:cxn ang="0">
                          <a:pos x="382" y="391"/>
                        </a:cxn>
                        <a:cxn ang="0">
                          <a:pos x="384" y="413"/>
                        </a:cxn>
                        <a:cxn ang="0">
                          <a:pos x="384" y="435"/>
                        </a:cxn>
                        <a:cxn ang="0">
                          <a:pos x="384" y="441"/>
                        </a:cxn>
                        <a:cxn ang="0">
                          <a:pos x="383" y="447"/>
                        </a:cxn>
                      </a:cxnLst>
                      <a:rect l="0" t="0" r="r" b="b"/>
                      <a:pathLst>
                        <a:path w="384" h="447">
                          <a:moveTo>
                            <a:pt x="0" y="0"/>
                          </a:moveTo>
                          <a:lnTo>
                            <a:pt x="20" y="1"/>
                          </a:lnTo>
                          <a:lnTo>
                            <a:pt x="39" y="2"/>
                          </a:lnTo>
                          <a:lnTo>
                            <a:pt x="58" y="5"/>
                          </a:lnTo>
                          <a:lnTo>
                            <a:pt x="77" y="9"/>
                          </a:lnTo>
                          <a:lnTo>
                            <a:pt x="96" y="14"/>
                          </a:lnTo>
                          <a:lnTo>
                            <a:pt x="114" y="20"/>
                          </a:lnTo>
                          <a:lnTo>
                            <a:pt x="149" y="34"/>
                          </a:lnTo>
                          <a:lnTo>
                            <a:pt x="183" y="53"/>
                          </a:lnTo>
                          <a:lnTo>
                            <a:pt x="215" y="74"/>
                          </a:lnTo>
                          <a:lnTo>
                            <a:pt x="244" y="99"/>
                          </a:lnTo>
                          <a:lnTo>
                            <a:pt x="272" y="128"/>
                          </a:lnTo>
                          <a:lnTo>
                            <a:pt x="296" y="158"/>
                          </a:lnTo>
                          <a:lnTo>
                            <a:pt x="318" y="192"/>
                          </a:lnTo>
                          <a:lnTo>
                            <a:pt x="338" y="228"/>
                          </a:lnTo>
                          <a:lnTo>
                            <a:pt x="354" y="266"/>
                          </a:lnTo>
                          <a:lnTo>
                            <a:pt x="367" y="306"/>
                          </a:lnTo>
                          <a:lnTo>
                            <a:pt x="376" y="347"/>
                          </a:lnTo>
                          <a:lnTo>
                            <a:pt x="382" y="391"/>
                          </a:lnTo>
                          <a:lnTo>
                            <a:pt x="384" y="413"/>
                          </a:lnTo>
                          <a:lnTo>
                            <a:pt x="384" y="435"/>
                          </a:lnTo>
                          <a:lnTo>
                            <a:pt x="384" y="441"/>
                          </a:lnTo>
                          <a:lnTo>
                            <a:pt x="383" y="447"/>
                          </a:lnTo>
                        </a:path>
                      </a:pathLst>
                    </a:custGeom>
                    <a:noFill/>
                    <a:ln w="28575" cmpd="sng">
                      <a:solidFill>
                        <a:srgbClr val="CC00CC"/>
                      </a:solidFill>
                      <a:prstDash val="solid"/>
                      <a:round/>
                      <a:headEnd/>
                      <a:tailEnd/>
                    </a:ln>
                  </p:spPr>
                  <p:txBody>
                    <a:bodyPr/>
                    <a:lstStyle/>
                    <a:p>
                      <a:endParaRPr lang="zh-CN" altLang="en-US"/>
                    </a:p>
                  </p:txBody>
                </p:sp>
                <p:sp>
                  <p:nvSpPr>
                    <p:cNvPr id="107538" name="Freeform 18"/>
                    <p:cNvSpPr>
                      <a:spLocks/>
                    </p:cNvSpPr>
                    <p:nvPr/>
                  </p:nvSpPr>
                  <p:spPr bwMode="auto">
                    <a:xfrm>
                      <a:off x="4560" y="2352"/>
                      <a:ext cx="144" cy="148"/>
                    </a:xfrm>
                    <a:custGeom>
                      <a:avLst/>
                      <a:gdLst/>
                      <a:ahLst/>
                      <a:cxnLst>
                        <a:cxn ang="0">
                          <a:pos x="0" y="0"/>
                        </a:cxn>
                        <a:cxn ang="0">
                          <a:pos x="25" y="102"/>
                        </a:cxn>
                        <a:cxn ang="0">
                          <a:pos x="67" y="6"/>
                        </a:cxn>
                        <a:cxn ang="0">
                          <a:pos x="31" y="34"/>
                        </a:cxn>
                        <a:cxn ang="0">
                          <a:pos x="0" y="0"/>
                        </a:cxn>
                      </a:cxnLst>
                      <a:rect l="0" t="0" r="r" b="b"/>
                      <a:pathLst>
                        <a:path w="67" h="102">
                          <a:moveTo>
                            <a:pt x="0" y="0"/>
                          </a:moveTo>
                          <a:lnTo>
                            <a:pt x="25" y="102"/>
                          </a:lnTo>
                          <a:lnTo>
                            <a:pt x="67" y="6"/>
                          </a:lnTo>
                          <a:lnTo>
                            <a:pt x="31" y="34"/>
                          </a:lnTo>
                          <a:lnTo>
                            <a:pt x="0" y="0"/>
                          </a:lnTo>
                          <a:close/>
                        </a:path>
                      </a:pathLst>
                    </a:custGeom>
                    <a:solidFill>
                      <a:srgbClr val="CC00CC"/>
                    </a:solidFill>
                    <a:ln w="9525">
                      <a:solidFill>
                        <a:srgbClr val="CC00CC"/>
                      </a:solidFill>
                      <a:round/>
                      <a:headEnd/>
                      <a:tailEnd/>
                    </a:ln>
                  </p:spPr>
                  <p:txBody>
                    <a:bodyPr/>
                    <a:lstStyle/>
                    <a:p>
                      <a:endParaRPr lang="zh-CN" altLang="en-US"/>
                    </a:p>
                  </p:txBody>
                </p:sp>
              </p:grpSp>
              <p:sp>
                <p:nvSpPr>
                  <p:cNvPr id="107539" name="Line 19"/>
                  <p:cNvSpPr>
                    <a:spLocks noChangeShapeType="1"/>
                  </p:cNvSpPr>
                  <p:nvPr/>
                </p:nvSpPr>
                <p:spPr bwMode="auto">
                  <a:xfrm>
                    <a:off x="1585" y="2170"/>
                    <a:ext cx="1" cy="306"/>
                  </a:xfrm>
                  <a:prstGeom prst="line">
                    <a:avLst/>
                  </a:prstGeom>
                  <a:noFill/>
                  <a:ln w="28575">
                    <a:solidFill>
                      <a:srgbClr val="CC00CC"/>
                    </a:solidFill>
                    <a:round/>
                    <a:headEnd/>
                    <a:tailEnd/>
                  </a:ln>
                </p:spPr>
                <p:txBody>
                  <a:bodyPr/>
                  <a:lstStyle/>
                  <a:p>
                    <a:endParaRPr lang="zh-CN" altLang="en-US"/>
                  </a:p>
                </p:txBody>
              </p:sp>
              <p:sp>
                <p:nvSpPr>
                  <p:cNvPr id="107540" name="Freeform 20"/>
                  <p:cNvSpPr>
                    <a:spLocks/>
                  </p:cNvSpPr>
                  <p:nvPr/>
                </p:nvSpPr>
                <p:spPr bwMode="auto">
                  <a:xfrm>
                    <a:off x="1536" y="2458"/>
                    <a:ext cx="96" cy="109"/>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CC00CC"/>
                  </a:solidFill>
                  <a:ln w="28575" cmpd="sng">
                    <a:solidFill>
                      <a:srgbClr val="CC00CC"/>
                    </a:solidFill>
                    <a:round/>
                    <a:headEnd/>
                    <a:tailEnd/>
                  </a:ln>
                </p:spPr>
                <p:txBody>
                  <a:bodyPr/>
                  <a:lstStyle/>
                  <a:p>
                    <a:endParaRPr lang="zh-CN" altLang="en-US"/>
                  </a:p>
                </p:txBody>
              </p:sp>
              <p:sp>
                <p:nvSpPr>
                  <p:cNvPr id="107541" name="Line 21"/>
                  <p:cNvSpPr>
                    <a:spLocks noChangeShapeType="1"/>
                  </p:cNvSpPr>
                  <p:nvPr/>
                </p:nvSpPr>
                <p:spPr bwMode="auto">
                  <a:xfrm>
                    <a:off x="1585" y="2567"/>
                    <a:ext cx="1" cy="463"/>
                  </a:xfrm>
                  <a:prstGeom prst="line">
                    <a:avLst/>
                  </a:prstGeom>
                  <a:noFill/>
                  <a:ln w="28575">
                    <a:solidFill>
                      <a:srgbClr val="CC00CC"/>
                    </a:solidFill>
                    <a:round/>
                    <a:headEnd/>
                    <a:tailEnd/>
                  </a:ln>
                </p:spPr>
                <p:txBody>
                  <a:bodyPr/>
                  <a:lstStyle/>
                  <a:p>
                    <a:endParaRPr lang="zh-CN" altLang="en-US"/>
                  </a:p>
                </p:txBody>
              </p:sp>
              <p:sp>
                <p:nvSpPr>
                  <p:cNvPr id="107542" name="Line 22"/>
                  <p:cNvSpPr>
                    <a:spLocks noChangeShapeType="1"/>
                  </p:cNvSpPr>
                  <p:nvPr/>
                </p:nvSpPr>
                <p:spPr bwMode="auto">
                  <a:xfrm>
                    <a:off x="1825" y="2170"/>
                    <a:ext cx="1" cy="306"/>
                  </a:xfrm>
                  <a:prstGeom prst="line">
                    <a:avLst/>
                  </a:prstGeom>
                  <a:noFill/>
                  <a:ln w="28575">
                    <a:solidFill>
                      <a:srgbClr val="CC00CC"/>
                    </a:solidFill>
                    <a:round/>
                    <a:headEnd/>
                    <a:tailEnd/>
                  </a:ln>
                </p:spPr>
                <p:txBody>
                  <a:bodyPr/>
                  <a:lstStyle/>
                  <a:p>
                    <a:endParaRPr lang="zh-CN" altLang="en-US"/>
                  </a:p>
                </p:txBody>
              </p:sp>
              <p:sp>
                <p:nvSpPr>
                  <p:cNvPr id="107543" name="Freeform 23"/>
                  <p:cNvSpPr>
                    <a:spLocks/>
                  </p:cNvSpPr>
                  <p:nvPr/>
                </p:nvSpPr>
                <p:spPr bwMode="auto">
                  <a:xfrm>
                    <a:off x="1776" y="2458"/>
                    <a:ext cx="96" cy="109"/>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CC00CC"/>
                  </a:solidFill>
                  <a:ln w="28575" cmpd="sng">
                    <a:solidFill>
                      <a:srgbClr val="CC00CC"/>
                    </a:solidFill>
                    <a:round/>
                    <a:headEnd/>
                    <a:tailEnd/>
                  </a:ln>
                </p:spPr>
                <p:txBody>
                  <a:bodyPr/>
                  <a:lstStyle/>
                  <a:p>
                    <a:endParaRPr lang="zh-CN" altLang="en-US"/>
                  </a:p>
                </p:txBody>
              </p:sp>
              <p:sp>
                <p:nvSpPr>
                  <p:cNvPr id="107544" name="Line 24"/>
                  <p:cNvSpPr>
                    <a:spLocks noChangeShapeType="1"/>
                  </p:cNvSpPr>
                  <p:nvPr/>
                </p:nvSpPr>
                <p:spPr bwMode="auto">
                  <a:xfrm>
                    <a:off x="1825" y="2567"/>
                    <a:ext cx="1" cy="463"/>
                  </a:xfrm>
                  <a:prstGeom prst="line">
                    <a:avLst/>
                  </a:prstGeom>
                  <a:noFill/>
                  <a:ln w="28575">
                    <a:solidFill>
                      <a:srgbClr val="CC00CC"/>
                    </a:solidFill>
                    <a:round/>
                    <a:headEnd/>
                    <a:tailEnd/>
                  </a:ln>
                </p:spPr>
                <p:txBody>
                  <a:bodyPr/>
                  <a:lstStyle/>
                  <a:p>
                    <a:endParaRPr lang="zh-CN" altLang="en-US"/>
                  </a:p>
                </p:txBody>
              </p:sp>
              <p:sp>
                <p:nvSpPr>
                  <p:cNvPr id="107545" name="Line 25"/>
                  <p:cNvSpPr>
                    <a:spLocks noChangeShapeType="1"/>
                  </p:cNvSpPr>
                  <p:nvPr/>
                </p:nvSpPr>
                <p:spPr bwMode="auto">
                  <a:xfrm>
                    <a:off x="2065" y="2170"/>
                    <a:ext cx="1" cy="306"/>
                  </a:xfrm>
                  <a:prstGeom prst="line">
                    <a:avLst/>
                  </a:prstGeom>
                  <a:noFill/>
                  <a:ln w="28575">
                    <a:solidFill>
                      <a:srgbClr val="CC00CC"/>
                    </a:solidFill>
                    <a:round/>
                    <a:headEnd/>
                    <a:tailEnd/>
                  </a:ln>
                </p:spPr>
                <p:txBody>
                  <a:bodyPr/>
                  <a:lstStyle/>
                  <a:p>
                    <a:endParaRPr lang="zh-CN" altLang="en-US"/>
                  </a:p>
                </p:txBody>
              </p:sp>
              <p:sp>
                <p:nvSpPr>
                  <p:cNvPr id="107546" name="Freeform 26"/>
                  <p:cNvSpPr>
                    <a:spLocks/>
                  </p:cNvSpPr>
                  <p:nvPr/>
                </p:nvSpPr>
                <p:spPr bwMode="auto">
                  <a:xfrm>
                    <a:off x="2016" y="2458"/>
                    <a:ext cx="96" cy="109"/>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CC00CC"/>
                  </a:solidFill>
                  <a:ln w="28575" cmpd="sng">
                    <a:solidFill>
                      <a:srgbClr val="CC00CC"/>
                    </a:solidFill>
                    <a:round/>
                    <a:headEnd/>
                    <a:tailEnd/>
                  </a:ln>
                </p:spPr>
                <p:txBody>
                  <a:bodyPr/>
                  <a:lstStyle/>
                  <a:p>
                    <a:endParaRPr lang="zh-CN" altLang="en-US"/>
                  </a:p>
                </p:txBody>
              </p:sp>
              <p:sp>
                <p:nvSpPr>
                  <p:cNvPr id="107547" name="Line 27"/>
                  <p:cNvSpPr>
                    <a:spLocks noChangeShapeType="1"/>
                  </p:cNvSpPr>
                  <p:nvPr/>
                </p:nvSpPr>
                <p:spPr bwMode="auto">
                  <a:xfrm>
                    <a:off x="2065" y="2567"/>
                    <a:ext cx="1" cy="463"/>
                  </a:xfrm>
                  <a:prstGeom prst="line">
                    <a:avLst/>
                  </a:prstGeom>
                  <a:noFill/>
                  <a:ln w="28575">
                    <a:solidFill>
                      <a:srgbClr val="CC00CC"/>
                    </a:solidFill>
                    <a:round/>
                    <a:headEnd/>
                    <a:tailEnd/>
                  </a:ln>
                </p:spPr>
                <p:txBody>
                  <a:bodyPr/>
                  <a:lstStyle/>
                  <a:p>
                    <a:endParaRPr lang="zh-CN" altLang="en-US"/>
                  </a:p>
                </p:txBody>
              </p:sp>
              <p:sp>
                <p:nvSpPr>
                  <p:cNvPr id="107548" name="Line 28"/>
                  <p:cNvSpPr>
                    <a:spLocks noChangeShapeType="1"/>
                  </p:cNvSpPr>
                  <p:nvPr/>
                </p:nvSpPr>
                <p:spPr bwMode="auto">
                  <a:xfrm>
                    <a:off x="2545" y="2170"/>
                    <a:ext cx="1" cy="306"/>
                  </a:xfrm>
                  <a:prstGeom prst="line">
                    <a:avLst/>
                  </a:prstGeom>
                  <a:noFill/>
                  <a:ln w="28575">
                    <a:solidFill>
                      <a:srgbClr val="CC00CC"/>
                    </a:solidFill>
                    <a:round/>
                    <a:headEnd/>
                    <a:tailEnd/>
                  </a:ln>
                </p:spPr>
                <p:txBody>
                  <a:bodyPr/>
                  <a:lstStyle/>
                  <a:p>
                    <a:endParaRPr lang="zh-CN" altLang="en-US"/>
                  </a:p>
                </p:txBody>
              </p:sp>
              <p:sp>
                <p:nvSpPr>
                  <p:cNvPr id="107549" name="Freeform 29"/>
                  <p:cNvSpPr>
                    <a:spLocks/>
                  </p:cNvSpPr>
                  <p:nvPr/>
                </p:nvSpPr>
                <p:spPr bwMode="auto">
                  <a:xfrm>
                    <a:off x="2496" y="2458"/>
                    <a:ext cx="96" cy="109"/>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CC00CC"/>
                  </a:solidFill>
                  <a:ln w="28575" cmpd="sng">
                    <a:solidFill>
                      <a:srgbClr val="CC00CC"/>
                    </a:solidFill>
                    <a:round/>
                    <a:headEnd/>
                    <a:tailEnd/>
                  </a:ln>
                </p:spPr>
                <p:txBody>
                  <a:bodyPr/>
                  <a:lstStyle/>
                  <a:p>
                    <a:endParaRPr lang="zh-CN" altLang="en-US"/>
                  </a:p>
                </p:txBody>
              </p:sp>
              <p:sp>
                <p:nvSpPr>
                  <p:cNvPr id="107550" name="Line 30"/>
                  <p:cNvSpPr>
                    <a:spLocks noChangeShapeType="1"/>
                  </p:cNvSpPr>
                  <p:nvPr/>
                </p:nvSpPr>
                <p:spPr bwMode="auto">
                  <a:xfrm>
                    <a:off x="2545" y="2567"/>
                    <a:ext cx="1" cy="463"/>
                  </a:xfrm>
                  <a:prstGeom prst="line">
                    <a:avLst/>
                  </a:prstGeom>
                  <a:noFill/>
                  <a:ln w="28575">
                    <a:solidFill>
                      <a:srgbClr val="CC00CC"/>
                    </a:solidFill>
                    <a:round/>
                    <a:headEnd/>
                    <a:tailEnd/>
                  </a:ln>
                </p:spPr>
                <p:txBody>
                  <a:bodyPr/>
                  <a:lstStyle/>
                  <a:p>
                    <a:endParaRPr lang="zh-CN" altLang="en-US"/>
                  </a:p>
                </p:txBody>
              </p:sp>
              <p:sp>
                <p:nvSpPr>
                  <p:cNvPr id="107551" name="Line 31"/>
                  <p:cNvSpPr>
                    <a:spLocks noChangeShapeType="1"/>
                  </p:cNvSpPr>
                  <p:nvPr/>
                </p:nvSpPr>
                <p:spPr bwMode="auto">
                  <a:xfrm>
                    <a:off x="2785" y="2170"/>
                    <a:ext cx="1" cy="306"/>
                  </a:xfrm>
                  <a:prstGeom prst="line">
                    <a:avLst/>
                  </a:prstGeom>
                  <a:noFill/>
                  <a:ln w="28575">
                    <a:solidFill>
                      <a:srgbClr val="CC00CC"/>
                    </a:solidFill>
                    <a:round/>
                    <a:headEnd/>
                    <a:tailEnd/>
                  </a:ln>
                </p:spPr>
                <p:txBody>
                  <a:bodyPr/>
                  <a:lstStyle/>
                  <a:p>
                    <a:endParaRPr lang="zh-CN" altLang="en-US"/>
                  </a:p>
                </p:txBody>
              </p:sp>
              <p:sp>
                <p:nvSpPr>
                  <p:cNvPr id="107552" name="Freeform 32"/>
                  <p:cNvSpPr>
                    <a:spLocks/>
                  </p:cNvSpPr>
                  <p:nvPr/>
                </p:nvSpPr>
                <p:spPr bwMode="auto">
                  <a:xfrm>
                    <a:off x="2736" y="2458"/>
                    <a:ext cx="96" cy="109"/>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CC00CC"/>
                  </a:solidFill>
                  <a:ln w="28575" cmpd="sng">
                    <a:solidFill>
                      <a:srgbClr val="CC00CC"/>
                    </a:solidFill>
                    <a:round/>
                    <a:headEnd/>
                    <a:tailEnd/>
                  </a:ln>
                </p:spPr>
                <p:txBody>
                  <a:bodyPr/>
                  <a:lstStyle/>
                  <a:p>
                    <a:endParaRPr lang="zh-CN" altLang="en-US"/>
                  </a:p>
                </p:txBody>
              </p:sp>
              <p:sp>
                <p:nvSpPr>
                  <p:cNvPr id="107553" name="Line 33"/>
                  <p:cNvSpPr>
                    <a:spLocks noChangeShapeType="1"/>
                  </p:cNvSpPr>
                  <p:nvPr/>
                </p:nvSpPr>
                <p:spPr bwMode="auto">
                  <a:xfrm>
                    <a:off x="2785" y="2567"/>
                    <a:ext cx="1" cy="463"/>
                  </a:xfrm>
                  <a:prstGeom prst="line">
                    <a:avLst/>
                  </a:prstGeom>
                  <a:noFill/>
                  <a:ln w="28575">
                    <a:solidFill>
                      <a:srgbClr val="CC00CC"/>
                    </a:solidFill>
                    <a:round/>
                    <a:headEnd/>
                    <a:tailEnd/>
                  </a:ln>
                </p:spPr>
                <p:txBody>
                  <a:bodyPr/>
                  <a:lstStyle/>
                  <a:p>
                    <a:endParaRPr lang="zh-CN" altLang="en-US"/>
                  </a:p>
                </p:txBody>
              </p:sp>
              <p:sp>
                <p:nvSpPr>
                  <p:cNvPr id="107554" name="Line 34"/>
                  <p:cNvSpPr>
                    <a:spLocks noChangeShapeType="1"/>
                  </p:cNvSpPr>
                  <p:nvPr/>
                </p:nvSpPr>
                <p:spPr bwMode="auto">
                  <a:xfrm>
                    <a:off x="3025" y="2170"/>
                    <a:ext cx="1" cy="306"/>
                  </a:xfrm>
                  <a:prstGeom prst="line">
                    <a:avLst/>
                  </a:prstGeom>
                  <a:noFill/>
                  <a:ln w="28575">
                    <a:solidFill>
                      <a:srgbClr val="CC00CC"/>
                    </a:solidFill>
                    <a:round/>
                    <a:headEnd/>
                    <a:tailEnd/>
                  </a:ln>
                </p:spPr>
                <p:txBody>
                  <a:bodyPr/>
                  <a:lstStyle/>
                  <a:p>
                    <a:endParaRPr lang="zh-CN" altLang="en-US"/>
                  </a:p>
                </p:txBody>
              </p:sp>
              <p:sp>
                <p:nvSpPr>
                  <p:cNvPr id="107555" name="Freeform 35"/>
                  <p:cNvSpPr>
                    <a:spLocks/>
                  </p:cNvSpPr>
                  <p:nvPr/>
                </p:nvSpPr>
                <p:spPr bwMode="auto">
                  <a:xfrm>
                    <a:off x="2976" y="2458"/>
                    <a:ext cx="96" cy="109"/>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CC00CC"/>
                  </a:solidFill>
                  <a:ln w="28575" cmpd="sng">
                    <a:solidFill>
                      <a:srgbClr val="CC00CC"/>
                    </a:solidFill>
                    <a:round/>
                    <a:headEnd/>
                    <a:tailEnd/>
                  </a:ln>
                </p:spPr>
                <p:txBody>
                  <a:bodyPr/>
                  <a:lstStyle/>
                  <a:p>
                    <a:endParaRPr lang="zh-CN" altLang="en-US"/>
                  </a:p>
                </p:txBody>
              </p:sp>
              <p:sp>
                <p:nvSpPr>
                  <p:cNvPr id="107556" name="Line 36"/>
                  <p:cNvSpPr>
                    <a:spLocks noChangeShapeType="1"/>
                  </p:cNvSpPr>
                  <p:nvPr/>
                </p:nvSpPr>
                <p:spPr bwMode="auto">
                  <a:xfrm>
                    <a:off x="3025" y="2567"/>
                    <a:ext cx="1" cy="463"/>
                  </a:xfrm>
                  <a:prstGeom prst="line">
                    <a:avLst/>
                  </a:prstGeom>
                  <a:noFill/>
                  <a:ln w="28575">
                    <a:solidFill>
                      <a:srgbClr val="CC00CC"/>
                    </a:solidFill>
                    <a:round/>
                    <a:headEnd/>
                    <a:tailEnd/>
                  </a:ln>
                </p:spPr>
                <p:txBody>
                  <a:bodyPr/>
                  <a:lstStyle/>
                  <a:p>
                    <a:endParaRPr lang="zh-CN" altLang="en-US"/>
                  </a:p>
                </p:txBody>
              </p:sp>
              <p:sp>
                <p:nvSpPr>
                  <p:cNvPr id="107557" name="Line 37"/>
                  <p:cNvSpPr>
                    <a:spLocks noChangeShapeType="1"/>
                  </p:cNvSpPr>
                  <p:nvPr/>
                </p:nvSpPr>
                <p:spPr bwMode="auto">
                  <a:xfrm>
                    <a:off x="3265" y="2170"/>
                    <a:ext cx="1" cy="306"/>
                  </a:xfrm>
                  <a:prstGeom prst="line">
                    <a:avLst/>
                  </a:prstGeom>
                  <a:noFill/>
                  <a:ln w="28575">
                    <a:solidFill>
                      <a:srgbClr val="CC00CC"/>
                    </a:solidFill>
                    <a:round/>
                    <a:headEnd/>
                    <a:tailEnd/>
                  </a:ln>
                </p:spPr>
                <p:txBody>
                  <a:bodyPr/>
                  <a:lstStyle/>
                  <a:p>
                    <a:endParaRPr lang="zh-CN" altLang="en-US"/>
                  </a:p>
                </p:txBody>
              </p:sp>
              <p:sp>
                <p:nvSpPr>
                  <p:cNvPr id="107558" name="Freeform 38"/>
                  <p:cNvSpPr>
                    <a:spLocks/>
                  </p:cNvSpPr>
                  <p:nvPr/>
                </p:nvSpPr>
                <p:spPr bwMode="auto">
                  <a:xfrm>
                    <a:off x="3216" y="2458"/>
                    <a:ext cx="96" cy="109"/>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CC00CC"/>
                  </a:solidFill>
                  <a:ln w="28575" cmpd="sng">
                    <a:solidFill>
                      <a:srgbClr val="CC00CC"/>
                    </a:solidFill>
                    <a:round/>
                    <a:headEnd/>
                    <a:tailEnd/>
                  </a:ln>
                </p:spPr>
                <p:txBody>
                  <a:bodyPr/>
                  <a:lstStyle/>
                  <a:p>
                    <a:endParaRPr lang="zh-CN" altLang="en-US"/>
                  </a:p>
                </p:txBody>
              </p:sp>
              <p:sp>
                <p:nvSpPr>
                  <p:cNvPr id="107559" name="Line 39"/>
                  <p:cNvSpPr>
                    <a:spLocks noChangeShapeType="1"/>
                  </p:cNvSpPr>
                  <p:nvPr/>
                </p:nvSpPr>
                <p:spPr bwMode="auto">
                  <a:xfrm>
                    <a:off x="3265" y="2567"/>
                    <a:ext cx="1" cy="463"/>
                  </a:xfrm>
                  <a:prstGeom prst="line">
                    <a:avLst/>
                  </a:prstGeom>
                  <a:noFill/>
                  <a:ln w="28575">
                    <a:solidFill>
                      <a:srgbClr val="CC00CC"/>
                    </a:solidFill>
                    <a:round/>
                    <a:headEnd/>
                    <a:tailEnd/>
                  </a:ln>
                </p:spPr>
                <p:txBody>
                  <a:bodyPr/>
                  <a:lstStyle/>
                  <a:p>
                    <a:endParaRPr lang="zh-CN" altLang="en-US"/>
                  </a:p>
                </p:txBody>
              </p:sp>
              <p:sp>
                <p:nvSpPr>
                  <p:cNvPr id="107560" name="Line 40"/>
                  <p:cNvSpPr>
                    <a:spLocks noChangeShapeType="1"/>
                  </p:cNvSpPr>
                  <p:nvPr/>
                </p:nvSpPr>
                <p:spPr bwMode="auto">
                  <a:xfrm>
                    <a:off x="3505" y="2170"/>
                    <a:ext cx="1" cy="306"/>
                  </a:xfrm>
                  <a:prstGeom prst="line">
                    <a:avLst/>
                  </a:prstGeom>
                  <a:noFill/>
                  <a:ln w="28575">
                    <a:solidFill>
                      <a:srgbClr val="CC00CC"/>
                    </a:solidFill>
                    <a:round/>
                    <a:headEnd/>
                    <a:tailEnd/>
                  </a:ln>
                </p:spPr>
                <p:txBody>
                  <a:bodyPr/>
                  <a:lstStyle/>
                  <a:p>
                    <a:endParaRPr lang="zh-CN" altLang="en-US"/>
                  </a:p>
                </p:txBody>
              </p:sp>
              <p:sp>
                <p:nvSpPr>
                  <p:cNvPr id="107561" name="Freeform 41"/>
                  <p:cNvSpPr>
                    <a:spLocks/>
                  </p:cNvSpPr>
                  <p:nvPr/>
                </p:nvSpPr>
                <p:spPr bwMode="auto">
                  <a:xfrm>
                    <a:off x="3456" y="2458"/>
                    <a:ext cx="96" cy="109"/>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CC00CC"/>
                  </a:solidFill>
                  <a:ln w="28575" cmpd="sng">
                    <a:solidFill>
                      <a:srgbClr val="CC00CC"/>
                    </a:solidFill>
                    <a:round/>
                    <a:headEnd/>
                    <a:tailEnd/>
                  </a:ln>
                </p:spPr>
                <p:txBody>
                  <a:bodyPr/>
                  <a:lstStyle/>
                  <a:p>
                    <a:endParaRPr lang="zh-CN" altLang="en-US"/>
                  </a:p>
                </p:txBody>
              </p:sp>
              <p:sp>
                <p:nvSpPr>
                  <p:cNvPr id="107562" name="Line 42"/>
                  <p:cNvSpPr>
                    <a:spLocks noChangeShapeType="1"/>
                  </p:cNvSpPr>
                  <p:nvPr/>
                </p:nvSpPr>
                <p:spPr bwMode="auto">
                  <a:xfrm>
                    <a:off x="3505" y="2567"/>
                    <a:ext cx="1" cy="463"/>
                  </a:xfrm>
                  <a:prstGeom prst="line">
                    <a:avLst/>
                  </a:prstGeom>
                  <a:noFill/>
                  <a:ln w="28575">
                    <a:solidFill>
                      <a:srgbClr val="CC00CC"/>
                    </a:solidFill>
                    <a:round/>
                    <a:headEnd/>
                    <a:tailEnd/>
                  </a:ln>
                </p:spPr>
                <p:txBody>
                  <a:bodyPr/>
                  <a:lstStyle/>
                  <a:p>
                    <a:endParaRPr lang="zh-CN" altLang="en-US"/>
                  </a:p>
                </p:txBody>
              </p:sp>
              <p:sp>
                <p:nvSpPr>
                  <p:cNvPr id="107563" name="Line 43"/>
                  <p:cNvSpPr>
                    <a:spLocks noChangeShapeType="1"/>
                  </p:cNvSpPr>
                  <p:nvPr/>
                </p:nvSpPr>
                <p:spPr bwMode="auto">
                  <a:xfrm>
                    <a:off x="3745" y="2170"/>
                    <a:ext cx="1" cy="306"/>
                  </a:xfrm>
                  <a:prstGeom prst="line">
                    <a:avLst/>
                  </a:prstGeom>
                  <a:noFill/>
                  <a:ln w="28575">
                    <a:solidFill>
                      <a:srgbClr val="CC00CC"/>
                    </a:solidFill>
                    <a:round/>
                    <a:headEnd/>
                    <a:tailEnd/>
                  </a:ln>
                </p:spPr>
                <p:txBody>
                  <a:bodyPr/>
                  <a:lstStyle/>
                  <a:p>
                    <a:endParaRPr lang="zh-CN" altLang="en-US"/>
                  </a:p>
                </p:txBody>
              </p:sp>
              <p:sp>
                <p:nvSpPr>
                  <p:cNvPr id="107564" name="Freeform 44"/>
                  <p:cNvSpPr>
                    <a:spLocks/>
                  </p:cNvSpPr>
                  <p:nvPr/>
                </p:nvSpPr>
                <p:spPr bwMode="auto">
                  <a:xfrm>
                    <a:off x="3696" y="2458"/>
                    <a:ext cx="96" cy="109"/>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CC00CC"/>
                  </a:solidFill>
                  <a:ln w="28575" cmpd="sng">
                    <a:solidFill>
                      <a:srgbClr val="CC00CC"/>
                    </a:solidFill>
                    <a:round/>
                    <a:headEnd/>
                    <a:tailEnd/>
                  </a:ln>
                </p:spPr>
                <p:txBody>
                  <a:bodyPr/>
                  <a:lstStyle/>
                  <a:p>
                    <a:endParaRPr lang="zh-CN" altLang="en-US"/>
                  </a:p>
                </p:txBody>
              </p:sp>
              <p:sp>
                <p:nvSpPr>
                  <p:cNvPr id="107565" name="Line 45"/>
                  <p:cNvSpPr>
                    <a:spLocks noChangeShapeType="1"/>
                  </p:cNvSpPr>
                  <p:nvPr/>
                </p:nvSpPr>
                <p:spPr bwMode="auto">
                  <a:xfrm>
                    <a:off x="3745" y="2567"/>
                    <a:ext cx="1" cy="463"/>
                  </a:xfrm>
                  <a:prstGeom prst="line">
                    <a:avLst/>
                  </a:prstGeom>
                  <a:noFill/>
                  <a:ln w="28575">
                    <a:solidFill>
                      <a:srgbClr val="CC00CC"/>
                    </a:solidFill>
                    <a:round/>
                    <a:headEnd/>
                    <a:tailEnd/>
                  </a:ln>
                </p:spPr>
                <p:txBody>
                  <a:bodyPr/>
                  <a:lstStyle/>
                  <a:p>
                    <a:endParaRPr lang="zh-CN" altLang="en-US"/>
                  </a:p>
                </p:txBody>
              </p:sp>
              <p:sp>
                <p:nvSpPr>
                  <p:cNvPr id="107566" name="Line 46"/>
                  <p:cNvSpPr>
                    <a:spLocks noChangeShapeType="1"/>
                  </p:cNvSpPr>
                  <p:nvPr/>
                </p:nvSpPr>
                <p:spPr bwMode="auto">
                  <a:xfrm>
                    <a:off x="3985" y="2170"/>
                    <a:ext cx="1" cy="306"/>
                  </a:xfrm>
                  <a:prstGeom prst="line">
                    <a:avLst/>
                  </a:prstGeom>
                  <a:noFill/>
                  <a:ln w="28575">
                    <a:solidFill>
                      <a:srgbClr val="CC00CC"/>
                    </a:solidFill>
                    <a:round/>
                    <a:headEnd/>
                    <a:tailEnd/>
                  </a:ln>
                </p:spPr>
                <p:txBody>
                  <a:bodyPr/>
                  <a:lstStyle/>
                  <a:p>
                    <a:endParaRPr lang="zh-CN" altLang="en-US"/>
                  </a:p>
                </p:txBody>
              </p:sp>
              <p:sp>
                <p:nvSpPr>
                  <p:cNvPr id="107567" name="Freeform 47"/>
                  <p:cNvSpPr>
                    <a:spLocks/>
                  </p:cNvSpPr>
                  <p:nvPr/>
                </p:nvSpPr>
                <p:spPr bwMode="auto">
                  <a:xfrm>
                    <a:off x="3936" y="2458"/>
                    <a:ext cx="96" cy="109"/>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CC00CC"/>
                  </a:solidFill>
                  <a:ln w="28575" cmpd="sng">
                    <a:solidFill>
                      <a:srgbClr val="CC00CC"/>
                    </a:solidFill>
                    <a:round/>
                    <a:headEnd/>
                    <a:tailEnd/>
                  </a:ln>
                </p:spPr>
                <p:txBody>
                  <a:bodyPr/>
                  <a:lstStyle/>
                  <a:p>
                    <a:endParaRPr lang="zh-CN" altLang="en-US"/>
                  </a:p>
                </p:txBody>
              </p:sp>
              <p:sp>
                <p:nvSpPr>
                  <p:cNvPr id="107568" name="Line 48"/>
                  <p:cNvSpPr>
                    <a:spLocks noChangeShapeType="1"/>
                  </p:cNvSpPr>
                  <p:nvPr/>
                </p:nvSpPr>
                <p:spPr bwMode="auto">
                  <a:xfrm>
                    <a:off x="3985" y="2567"/>
                    <a:ext cx="1" cy="463"/>
                  </a:xfrm>
                  <a:prstGeom prst="line">
                    <a:avLst/>
                  </a:prstGeom>
                  <a:noFill/>
                  <a:ln w="28575">
                    <a:solidFill>
                      <a:srgbClr val="CC00CC"/>
                    </a:solidFill>
                    <a:round/>
                    <a:headEnd/>
                    <a:tailEnd/>
                  </a:ln>
                </p:spPr>
                <p:txBody>
                  <a:bodyPr/>
                  <a:lstStyle/>
                  <a:p>
                    <a:endParaRPr lang="zh-CN" altLang="en-US"/>
                  </a:p>
                </p:txBody>
              </p:sp>
              <p:grpSp>
                <p:nvGrpSpPr>
                  <p:cNvPr id="8" name="Group 49"/>
                  <p:cNvGrpSpPr>
                    <a:grpSpLocks/>
                  </p:cNvGrpSpPr>
                  <p:nvPr/>
                </p:nvGrpSpPr>
                <p:grpSpPr bwMode="auto">
                  <a:xfrm flipH="1">
                    <a:off x="1248" y="2122"/>
                    <a:ext cx="144" cy="866"/>
                    <a:chOff x="4224" y="2016"/>
                    <a:chExt cx="143" cy="818"/>
                  </a:xfrm>
                </p:grpSpPr>
                <p:sp>
                  <p:nvSpPr>
                    <p:cNvPr id="107570" name="Freeform 50"/>
                    <p:cNvSpPr>
                      <a:spLocks/>
                    </p:cNvSpPr>
                    <p:nvPr/>
                  </p:nvSpPr>
                  <p:spPr bwMode="auto">
                    <a:xfrm>
                      <a:off x="4224" y="2352"/>
                      <a:ext cx="96" cy="482"/>
                    </a:xfrm>
                    <a:custGeom>
                      <a:avLst/>
                      <a:gdLst/>
                      <a:ahLst/>
                      <a:cxnLst>
                        <a:cxn ang="0">
                          <a:pos x="86" y="0"/>
                        </a:cxn>
                        <a:cxn ang="0">
                          <a:pos x="86" y="10"/>
                        </a:cxn>
                        <a:cxn ang="0">
                          <a:pos x="86" y="20"/>
                        </a:cxn>
                        <a:cxn ang="0">
                          <a:pos x="85" y="79"/>
                        </a:cxn>
                        <a:cxn ang="0">
                          <a:pos x="80" y="138"/>
                        </a:cxn>
                        <a:cxn ang="0">
                          <a:pos x="74" y="196"/>
                        </a:cxn>
                        <a:cxn ang="0">
                          <a:pos x="64" y="252"/>
                        </a:cxn>
                        <a:cxn ang="0">
                          <a:pos x="52" y="307"/>
                        </a:cxn>
                        <a:cxn ang="0">
                          <a:pos x="37" y="360"/>
                        </a:cxn>
                        <a:cxn ang="0">
                          <a:pos x="20" y="410"/>
                        </a:cxn>
                        <a:cxn ang="0">
                          <a:pos x="0" y="458"/>
                        </a:cxn>
                      </a:cxnLst>
                      <a:rect l="0" t="0" r="r" b="b"/>
                      <a:pathLst>
                        <a:path w="86" h="458">
                          <a:moveTo>
                            <a:pt x="86" y="0"/>
                          </a:moveTo>
                          <a:lnTo>
                            <a:pt x="86" y="10"/>
                          </a:lnTo>
                          <a:lnTo>
                            <a:pt x="86" y="20"/>
                          </a:lnTo>
                          <a:lnTo>
                            <a:pt x="85" y="79"/>
                          </a:lnTo>
                          <a:lnTo>
                            <a:pt x="80" y="138"/>
                          </a:lnTo>
                          <a:lnTo>
                            <a:pt x="74" y="196"/>
                          </a:lnTo>
                          <a:lnTo>
                            <a:pt x="64" y="252"/>
                          </a:lnTo>
                          <a:lnTo>
                            <a:pt x="52" y="307"/>
                          </a:lnTo>
                          <a:lnTo>
                            <a:pt x="37" y="360"/>
                          </a:lnTo>
                          <a:lnTo>
                            <a:pt x="20" y="410"/>
                          </a:lnTo>
                          <a:lnTo>
                            <a:pt x="0" y="458"/>
                          </a:lnTo>
                        </a:path>
                      </a:pathLst>
                    </a:custGeom>
                    <a:noFill/>
                    <a:ln w="28575" cmpd="sng">
                      <a:solidFill>
                        <a:srgbClr val="CC00CC"/>
                      </a:solidFill>
                      <a:prstDash val="solid"/>
                      <a:round/>
                      <a:headEnd/>
                      <a:tailEnd/>
                    </a:ln>
                  </p:spPr>
                  <p:txBody>
                    <a:bodyPr/>
                    <a:lstStyle/>
                    <a:p>
                      <a:endParaRPr lang="zh-CN" altLang="en-US"/>
                    </a:p>
                  </p:txBody>
                </p:sp>
                <p:sp>
                  <p:nvSpPr>
                    <p:cNvPr id="107571" name="Freeform 51"/>
                    <p:cNvSpPr>
                      <a:spLocks/>
                    </p:cNvSpPr>
                    <p:nvPr/>
                  </p:nvSpPr>
                  <p:spPr bwMode="auto">
                    <a:xfrm>
                      <a:off x="4229" y="2016"/>
                      <a:ext cx="91" cy="384"/>
                    </a:xfrm>
                    <a:custGeom>
                      <a:avLst/>
                      <a:gdLst/>
                      <a:ahLst/>
                      <a:cxnLst>
                        <a:cxn ang="0">
                          <a:pos x="0" y="0"/>
                        </a:cxn>
                        <a:cxn ang="0">
                          <a:pos x="15" y="39"/>
                        </a:cxn>
                        <a:cxn ang="0">
                          <a:pos x="29" y="80"/>
                        </a:cxn>
                        <a:cxn ang="0">
                          <a:pos x="41" y="122"/>
                        </a:cxn>
                        <a:cxn ang="0">
                          <a:pos x="52" y="166"/>
                        </a:cxn>
                        <a:cxn ang="0">
                          <a:pos x="61" y="211"/>
                        </a:cxn>
                        <a:cxn ang="0">
                          <a:pos x="69" y="257"/>
                        </a:cxn>
                        <a:cxn ang="0">
                          <a:pos x="74" y="303"/>
                        </a:cxn>
                        <a:cxn ang="0">
                          <a:pos x="78" y="351"/>
                        </a:cxn>
                      </a:cxnLst>
                      <a:rect l="0" t="0" r="r" b="b"/>
                      <a:pathLst>
                        <a:path w="78" h="351">
                          <a:moveTo>
                            <a:pt x="0" y="0"/>
                          </a:moveTo>
                          <a:lnTo>
                            <a:pt x="15" y="39"/>
                          </a:lnTo>
                          <a:lnTo>
                            <a:pt x="29" y="80"/>
                          </a:lnTo>
                          <a:lnTo>
                            <a:pt x="41" y="122"/>
                          </a:lnTo>
                          <a:lnTo>
                            <a:pt x="52" y="166"/>
                          </a:lnTo>
                          <a:lnTo>
                            <a:pt x="61" y="211"/>
                          </a:lnTo>
                          <a:lnTo>
                            <a:pt x="69" y="257"/>
                          </a:lnTo>
                          <a:lnTo>
                            <a:pt x="74" y="303"/>
                          </a:lnTo>
                          <a:lnTo>
                            <a:pt x="78" y="351"/>
                          </a:lnTo>
                        </a:path>
                      </a:pathLst>
                    </a:custGeom>
                    <a:noFill/>
                    <a:ln w="28575" cmpd="sng">
                      <a:solidFill>
                        <a:srgbClr val="CC00CC"/>
                      </a:solidFill>
                      <a:prstDash val="solid"/>
                      <a:round/>
                      <a:headEnd/>
                      <a:tailEnd/>
                    </a:ln>
                  </p:spPr>
                  <p:txBody>
                    <a:bodyPr/>
                    <a:lstStyle/>
                    <a:p>
                      <a:endParaRPr lang="zh-CN" altLang="en-US"/>
                    </a:p>
                  </p:txBody>
                </p:sp>
                <p:sp>
                  <p:nvSpPr>
                    <p:cNvPr id="107572" name="Freeform 52"/>
                    <p:cNvSpPr>
                      <a:spLocks/>
                    </p:cNvSpPr>
                    <p:nvPr/>
                  </p:nvSpPr>
                  <p:spPr bwMode="auto">
                    <a:xfrm>
                      <a:off x="4272" y="2352"/>
                      <a:ext cx="95" cy="96"/>
                    </a:xfrm>
                    <a:custGeom>
                      <a:avLst/>
                      <a:gdLst/>
                      <a:ahLst/>
                      <a:cxnLst>
                        <a:cxn ang="0">
                          <a:pos x="0" y="2"/>
                        </a:cxn>
                        <a:cxn ang="0">
                          <a:pos x="37" y="100"/>
                        </a:cxn>
                        <a:cxn ang="0">
                          <a:pos x="67" y="0"/>
                        </a:cxn>
                        <a:cxn ang="0">
                          <a:pos x="35" y="32"/>
                        </a:cxn>
                        <a:cxn ang="0">
                          <a:pos x="0" y="2"/>
                        </a:cxn>
                      </a:cxnLst>
                      <a:rect l="0" t="0" r="r" b="b"/>
                      <a:pathLst>
                        <a:path w="67" h="100">
                          <a:moveTo>
                            <a:pt x="0" y="2"/>
                          </a:moveTo>
                          <a:lnTo>
                            <a:pt x="37" y="100"/>
                          </a:lnTo>
                          <a:lnTo>
                            <a:pt x="67" y="0"/>
                          </a:lnTo>
                          <a:lnTo>
                            <a:pt x="35" y="32"/>
                          </a:lnTo>
                          <a:lnTo>
                            <a:pt x="0" y="2"/>
                          </a:lnTo>
                          <a:close/>
                        </a:path>
                      </a:pathLst>
                    </a:custGeom>
                    <a:solidFill>
                      <a:srgbClr val="CC00CC"/>
                    </a:solidFill>
                    <a:ln w="28575" cmpd="sng">
                      <a:solidFill>
                        <a:srgbClr val="CC00CC"/>
                      </a:solidFill>
                      <a:round/>
                      <a:headEnd/>
                      <a:tailEnd/>
                    </a:ln>
                  </p:spPr>
                  <p:txBody>
                    <a:bodyPr/>
                    <a:lstStyle/>
                    <a:p>
                      <a:endParaRPr lang="zh-CN" altLang="en-US"/>
                    </a:p>
                  </p:txBody>
                </p:sp>
              </p:grpSp>
              <p:grpSp>
                <p:nvGrpSpPr>
                  <p:cNvPr id="9" name="Group 53"/>
                  <p:cNvGrpSpPr>
                    <a:grpSpLocks/>
                  </p:cNvGrpSpPr>
                  <p:nvPr/>
                </p:nvGrpSpPr>
                <p:grpSpPr bwMode="auto">
                  <a:xfrm flipH="1">
                    <a:off x="912" y="2074"/>
                    <a:ext cx="480" cy="960"/>
                    <a:chOff x="4224" y="1960"/>
                    <a:chExt cx="480" cy="869"/>
                  </a:xfrm>
                </p:grpSpPr>
                <p:sp>
                  <p:nvSpPr>
                    <p:cNvPr id="107574" name="Freeform 54"/>
                    <p:cNvSpPr>
                      <a:spLocks/>
                    </p:cNvSpPr>
                    <p:nvPr/>
                  </p:nvSpPr>
                  <p:spPr bwMode="auto">
                    <a:xfrm>
                      <a:off x="4224" y="2448"/>
                      <a:ext cx="393" cy="381"/>
                    </a:xfrm>
                    <a:custGeom>
                      <a:avLst/>
                      <a:gdLst/>
                      <a:ahLst/>
                      <a:cxnLst>
                        <a:cxn ang="0">
                          <a:pos x="393" y="0"/>
                        </a:cxn>
                        <a:cxn ang="0">
                          <a:pos x="387" y="40"/>
                        </a:cxn>
                        <a:cxn ang="0">
                          <a:pos x="378" y="79"/>
                        </a:cxn>
                        <a:cxn ang="0">
                          <a:pos x="366" y="116"/>
                        </a:cxn>
                        <a:cxn ang="0">
                          <a:pos x="351" y="152"/>
                        </a:cxn>
                        <a:cxn ang="0">
                          <a:pos x="333" y="185"/>
                        </a:cxn>
                        <a:cxn ang="0">
                          <a:pos x="313" y="216"/>
                        </a:cxn>
                        <a:cxn ang="0">
                          <a:pos x="291" y="246"/>
                        </a:cxn>
                        <a:cxn ang="0">
                          <a:pos x="266" y="272"/>
                        </a:cxn>
                        <a:cxn ang="0">
                          <a:pos x="240" y="296"/>
                        </a:cxn>
                        <a:cxn ang="0">
                          <a:pos x="212" y="318"/>
                        </a:cxn>
                        <a:cxn ang="0">
                          <a:pos x="182" y="337"/>
                        </a:cxn>
                        <a:cxn ang="0">
                          <a:pos x="150" y="352"/>
                        </a:cxn>
                        <a:cxn ang="0">
                          <a:pos x="117" y="365"/>
                        </a:cxn>
                        <a:cxn ang="0">
                          <a:pos x="83" y="374"/>
                        </a:cxn>
                        <a:cxn ang="0">
                          <a:pos x="48" y="379"/>
                        </a:cxn>
                        <a:cxn ang="0">
                          <a:pos x="12" y="381"/>
                        </a:cxn>
                        <a:cxn ang="0">
                          <a:pos x="0" y="381"/>
                        </a:cxn>
                      </a:cxnLst>
                      <a:rect l="0" t="0" r="r" b="b"/>
                      <a:pathLst>
                        <a:path w="393" h="381">
                          <a:moveTo>
                            <a:pt x="393" y="0"/>
                          </a:moveTo>
                          <a:lnTo>
                            <a:pt x="387" y="40"/>
                          </a:lnTo>
                          <a:lnTo>
                            <a:pt x="378" y="79"/>
                          </a:lnTo>
                          <a:lnTo>
                            <a:pt x="366" y="116"/>
                          </a:lnTo>
                          <a:lnTo>
                            <a:pt x="351" y="152"/>
                          </a:lnTo>
                          <a:lnTo>
                            <a:pt x="333" y="185"/>
                          </a:lnTo>
                          <a:lnTo>
                            <a:pt x="313" y="216"/>
                          </a:lnTo>
                          <a:lnTo>
                            <a:pt x="291" y="246"/>
                          </a:lnTo>
                          <a:lnTo>
                            <a:pt x="266" y="272"/>
                          </a:lnTo>
                          <a:lnTo>
                            <a:pt x="240" y="296"/>
                          </a:lnTo>
                          <a:lnTo>
                            <a:pt x="212" y="318"/>
                          </a:lnTo>
                          <a:lnTo>
                            <a:pt x="182" y="337"/>
                          </a:lnTo>
                          <a:lnTo>
                            <a:pt x="150" y="352"/>
                          </a:lnTo>
                          <a:lnTo>
                            <a:pt x="117" y="365"/>
                          </a:lnTo>
                          <a:lnTo>
                            <a:pt x="83" y="374"/>
                          </a:lnTo>
                          <a:lnTo>
                            <a:pt x="48" y="379"/>
                          </a:lnTo>
                          <a:lnTo>
                            <a:pt x="12" y="381"/>
                          </a:lnTo>
                          <a:lnTo>
                            <a:pt x="0" y="381"/>
                          </a:lnTo>
                        </a:path>
                      </a:pathLst>
                    </a:custGeom>
                    <a:noFill/>
                    <a:ln w="28575" cmpd="sng">
                      <a:solidFill>
                        <a:srgbClr val="CC00CC"/>
                      </a:solidFill>
                      <a:prstDash val="solid"/>
                      <a:round/>
                      <a:headEnd/>
                      <a:tailEnd/>
                    </a:ln>
                  </p:spPr>
                  <p:txBody>
                    <a:bodyPr/>
                    <a:lstStyle/>
                    <a:p>
                      <a:endParaRPr lang="zh-CN" altLang="en-US"/>
                    </a:p>
                  </p:txBody>
                </p:sp>
                <p:sp>
                  <p:nvSpPr>
                    <p:cNvPr id="107575" name="Freeform 55"/>
                    <p:cNvSpPr>
                      <a:spLocks/>
                    </p:cNvSpPr>
                    <p:nvPr/>
                  </p:nvSpPr>
                  <p:spPr bwMode="auto">
                    <a:xfrm>
                      <a:off x="4236" y="1960"/>
                      <a:ext cx="384" cy="447"/>
                    </a:xfrm>
                    <a:custGeom>
                      <a:avLst/>
                      <a:gdLst/>
                      <a:ahLst/>
                      <a:cxnLst>
                        <a:cxn ang="0">
                          <a:pos x="0" y="0"/>
                        </a:cxn>
                        <a:cxn ang="0">
                          <a:pos x="20" y="1"/>
                        </a:cxn>
                        <a:cxn ang="0">
                          <a:pos x="39" y="2"/>
                        </a:cxn>
                        <a:cxn ang="0">
                          <a:pos x="58" y="5"/>
                        </a:cxn>
                        <a:cxn ang="0">
                          <a:pos x="77" y="9"/>
                        </a:cxn>
                        <a:cxn ang="0">
                          <a:pos x="96" y="14"/>
                        </a:cxn>
                        <a:cxn ang="0">
                          <a:pos x="114" y="20"/>
                        </a:cxn>
                        <a:cxn ang="0">
                          <a:pos x="149" y="34"/>
                        </a:cxn>
                        <a:cxn ang="0">
                          <a:pos x="183" y="53"/>
                        </a:cxn>
                        <a:cxn ang="0">
                          <a:pos x="215" y="74"/>
                        </a:cxn>
                        <a:cxn ang="0">
                          <a:pos x="244" y="99"/>
                        </a:cxn>
                        <a:cxn ang="0">
                          <a:pos x="272" y="128"/>
                        </a:cxn>
                        <a:cxn ang="0">
                          <a:pos x="296" y="158"/>
                        </a:cxn>
                        <a:cxn ang="0">
                          <a:pos x="318" y="192"/>
                        </a:cxn>
                        <a:cxn ang="0">
                          <a:pos x="338" y="228"/>
                        </a:cxn>
                        <a:cxn ang="0">
                          <a:pos x="354" y="266"/>
                        </a:cxn>
                        <a:cxn ang="0">
                          <a:pos x="367" y="306"/>
                        </a:cxn>
                        <a:cxn ang="0">
                          <a:pos x="376" y="347"/>
                        </a:cxn>
                        <a:cxn ang="0">
                          <a:pos x="382" y="391"/>
                        </a:cxn>
                        <a:cxn ang="0">
                          <a:pos x="384" y="413"/>
                        </a:cxn>
                        <a:cxn ang="0">
                          <a:pos x="384" y="435"/>
                        </a:cxn>
                        <a:cxn ang="0">
                          <a:pos x="384" y="441"/>
                        </a:cxn>
                        <a:cxn ang="0">
                          <a:pos x="383" y="447"/>
                        </a:cxn>
                      </a:cxnLst>
                      <a:rect l="0" t="0" r="r" b="b"/>
                      <a:pathLst>
                        <a:path w="384" h="447">
                          <a:moveTo>
                            <a:pt x="0" y="0"/>
                          </a:moveTo>
                          <a:lnTo>
                            <a:pt x="20" y="1"/>
                          </a:lnTo>
                          <a:lnTo>
                            <a:pt x="39" y="2"/>
                          </a:lnTo>
                          <a:lnTo>
                            <a:pt x="58" y="5"/>
                          </a:lnTo>
                          <a:lnTo>
                            <a:pt x="77" y="9"/>
                          </a:lnTo>
                          <a:lnTo>
                            <a:pt x="96" y="14"/>
                          </a:lnTo>
                          <a:lnTo>
                            <a:pt x="114" y="20"/>
                          </a:lnTo>
                          <a:lnTo>
                            <a:pt x="149" y="34"/>
                          </a:lnTo>
                          <a:lnTo>
                            <a:pt x="183" y="53"/>
                          </a:lnTo>
                          <a:lnTo>
                            <a:pt x="215" y="74"/>
                          </a:lnTo>
                          <a:lnTo>
                            <a:pt x="244" y="99"/>
                          </a:lnTo>
                          <a:lnTo>
                            <a:pt x="272" y="128"/>
                          </a:lnTo>
                          <a:lnTo>
                            <a:pt x="296" y="158"/>
                          </a:lnTo>
                          <a:lnTo>
                            <a:pt x="318" y="192"/>
                          </a:lnTo>
                          <a:lnTo>
                            <a:pt x="338" y="228"/>
                          </a:lnTo>
                          <a:lnTo>
                            <a:pt x="354" y="266"/>
                          </a:lnTo>
                          <a:lnTo>
                            <a:pt x="367" y="306"/>
                          </a:lnTo>
                          <a:lnTo>
                            <a:pt x="376" y="347"/>
                          </a:lnTo>
                          <a:lnTo>
                            <a:pt x="382" y="391"/>
                          </a:lnTo>
                          <a:lnTo>
                            <a:pt x="384" y="413"/>
                          </a:lnTo>
                          <a:lnTo>
                            <a:pt x="384" y="435"/>
                          </a:lnTo>
                          <a:lnTo>
                            <a:pt x="384" y="441"/>
                          </a:lnTo>
                          <a:lnTo>
                            <a:pt x="383" y="447"/>
                          </a:lnTo>
                        </a:path>
                      </a:pathLst>
                    </a:custGeom>
                    <a:noFill/>
                    <a:ln w="28575" cmpd="sng">
                      <a:solidFill>
                        <a:srgbClr val="CC00CC"/>
                      </a:solidFill>
                      <a:prstDash val="solid"/>
                      <a:round/>
                      <a:headEnd/>
                      <a:tailEnd/>
                    </a:ln>
                  </p:spPr>
                  <p:txBody>
                    <a:bodyPr/>
                    <a:lstStyle/>
                    <a:p>
                      <a:endParaRPr lang="zh-CN" altLang="en-US"/>
                    </a:p>
                  </p:txBody>
                </p:sp>
                <p:sp>
                  <p:nvSpPr>
                    <p:cNvPr id="107576" name="Freeform 56"/>
                    <p:cNvSpPr>
                      <a:spLocks/>
                    </p:cNvSpPr>
                    <p:nvPr/>
                  </p:nvSpPr>
                  <p:spPr bwMode="auto">
                    <a:xfrm>
                      <a:off x="4560" y="2352"/>
                      <a:ext cx="144" cy="148"/>
                    </a:xfrm>
                    <a:custGeom>
                      <a:avLst/>
                      <a:gdLst/>
                      <a:ahLst/>
                      <a:cxnLst>
                        <a:cxn ang="0">
                          <a:pos x="0" y="0"/>
                        </a:cxn>
                        <a:cxn ang="0">
                          <a:pos x="25" y="102"/>
                        </a:cxn>
                        <a:cxn ang="0">
                          <a:pos x="67" y="6"/>
                        </a:cxn>
                        <a:cxn ang="0">
                          <a:pos x="31" y="34"/>
                        </a:cxn>
                        <a:cxn ang="0">
                          <a:pos x="0" y="0"/>
                        </a:cxn>
                      </a:cxnLst>
                      <a:rect l="0" t="0" r="r" b="b"/>
                      <a:pathLst>
                        <a:path w="67" h="102">
                          <a:moveTo>
                            <a:pt x="0" y="0"/>
                          </a:moveTo>
                          <a:lnTo>
                            <a:pt x="25" y="102"/>
                          </a:lnTo>
                          <a:lnTo>
                            <a:pt x="67" y="6"/>
                          </a:lnTo>
                          <a:lnTo>
                            <a:pt x="31" y="34"/>
                          </a:lnTo>
                          <a:lnTo>
                            <a:pt x="0" y="0"/>
                          </a:lnTo>
                          <a:close/>
                        </a:path>
                      </a:pathLst>
                    </a:custGeom>
                    <a:solidFill>
                      <a:srgbClr val="CC00CC"/>
                    </a:solidFill>
                    <a:ln w="9525">
                      <a:solidFill>
                        <a:srgbClr val="CC00CC"/>
                      </a:solidFill>
                      <a:round/>
                      <a:headEnd/>
                      <a:tailEnd/>
                    </a:ln>
                  </p:spPr>
                  <p:txBody>
                    <a:bodyPr/>
                    <a:lstStyle/>
                    <a:p>
                      <a:endParaRPr lang="zh-CN" altLang="en-US"/>
                    </a:p>
                  </p:txBody>
                </p:sp>
              </p:grpSp>
            </p:grpSp>
            <p:sp>
              <p:nvSpPr>
                <p:cNvPr id="107577" name="Rectangle 57" descr="蓝色砂纸"/>
                <p:cNvSpPr>
                  <a:spLocks noChangeArrowheads="1"/>
                </p:cNvSpPr>
                <p:nvPr/>
              </p:nvSpPr>
              <p:spPr bwMode="auto">
                <a:xfrm>
                  <a:off x="1296" y="3024"/>
                  <a:ext cx="3264" cy="192"/>
                </a:xfrm>
                <a:prstGeom prst="rect">
                  <a:avLst/>
                </a:prstGeom>
                <a:blipFill dpi="0" rotWithShape="0">
                  <a:blip r:embed="rId2" cstate="print"/>
                  <a:srcRect/>
                  <a:tile tx="0" ty="0" sx="100000" sy="100000" flip="none" algn="tl"/>
                </a:blipFill>
                <a:ln w="28575">
                  <a:solidFill>
                    <a:srgbClr val="0000FF"/>
                  </a:solidFill>
                  <a:miter lim="800000"/>
                  <a:headEnd/>
                  <a:tailEnd/>
                </a:ln>
              </p:spPr>
              <p:txBody>
                <a:bodyPr/>
                <a:lstStyle/>
                <a:p>
                  <a:endParaRPr lang="zh-CN" altLang="en-US"/>
                </a:p>
              </p:txBody>
            </p:sp>
            <p:sp>
              <p:nvSpPr>
                <p:cNvPr id="107578" name="Line 58"/>
                <p:cNvSpPr>
                  <a:spLocks noChangeShapeType="1"/>
                </p:cNvSpPr>
                <p:nvPr/>
              </p:nvSpPr>
              <p:spPr bwMode="auto">
                <a:xfrm>
                  <a:off x="1392" y="3120"/>
                  <a:ext cx="3120" cy="0"/>
                </a:xfrm>
                <a:prstGeom prst="line">
                  <a:avLst/>
                </a:prstGeom>
                <a:noFill/>
                <a:ln w="57150">
                  <a:solidFill>
                    <a:srgbClr val="0000FF"/>
                  </a:solidFill>
                  <a:prstDash val="dash"/>
                  <a:round/>
                  <a:headEnd/>
                  <a:tailEnd/>
                </a:ln>
                <a:effectLst/>
              </p:spPr>
              <p:txBody>
                <a:bodyPr wrap="none" anchor="ctr"/>
                <a:lstStyle/>
                <a:p>
                  <a:endParaRPr lang="zh-CN" altLang="en-US"/>
                </a:p>
              </p:txBody>
            </p:sp>
            <p:sp>
              <p:nvSpPr>
                <p:cNvPr id="107579" name="Rectangle 59" descr="25%"/>
                <p:cNvSpPr>
                  <a:spLocks noChangeArrowheads="1"/>
                </p:cNvSpPr>
                <p:nvPr/>
              </p:nvSpPr>
              <p:spPr bwMode="auto">
                <a:xfrm>
                  <a:off x="1248" y="1833"/>
                  <a:ext cx="3370" cy="204"/>
                </a:xfrm>
                <a:prstGeom prst="rect">
                  <a:avLst/>
                </a:prstGeom>
                <a:pattFill prst="pct25">
                  <a:fgClr>
                    <a:schemeClr val="bg1"/>
                  </a:fgClr>
                  <a:bgClr>
                    <a:srgbClr val="FFE7FF"/>
                  </a:bgClr>
                </a:pattFill>
                <a:ln w="28575">
                  <a:solidFill>
                    <a:srgbClr val="CC0000"/>
                  </a:solidFill>
                  <a:miter lim="800000"/>
                  <a:headEnd/>
                  <a:tailEnd/>
                </a:ln>
              </p:spPr>
              <p:txBody>
                <a:bodyPr/>
                <a:lstStyle/>
                <a:p>
                  <a:endParaRPr lang="zh-CN" altLang="en-US"/>
                </a:p>
              </p:txBody>
            </p:sp>
            <p:sp>
              <p:nvSpPr>
                <p:cNvPr id="107580" name="Text Box 60"/>
                <p:cNvSpPr txBox="1">
                  <a:spLocks noChangeArrowheads="1"/>
                </p:cNvSpPr>
                <p:nvPr/>
              </p:nvSpPr>
              <p:spPr bwMode="auto">
                <a:xfrm>
                  <a:off x="1296" y="1680"/>
                  <a:ext cx="3356" cy="442"/>
                </a:xfrm>
                <a:prstGeom prst="rect">
                  <a:avLst/>
                </a:prstGeom>
                <a:noFill/>
                <a:ln w="9525">
                  <a:noFill/>
                  <a:miter lim="800000"/>
                  <a:headEnd/>
                  <a:tailEnd/>
                </a:ln>
                <a:effectLst/>
              </p:spPr>
              <p:txBody>
                <a:bodyPr wrap="none">
                  <a:spAutoFit/>
                </a:bodyPr>
                <a:lstStyle/>
                <a:p>
                  <a:pPr>
                    <a:spcBef>
                      <a:spcPct val="50000"/>
                    </a:spcBef>
                  </a:pPr>
                  <a:r>
                    <a:rPr kumimoji="1" lang="en-US" altLang="zh-CN" sz="3200" b="1">
                      <a:solidFill>
                        <a:srgbClr val="FF0000"/>
                      </a:solidFill>
                      <a:latin typeface="Times New Roman" pitchFamily="18" charset="0"/>
                    </a:rPr>
                    <a:t>+  +  +  +  +  +  +  +  +  +  +  +</a:t>
                  </a:r>
                  <a:r>
                    <a:rPr kumimoji="1" lang="en-US" altLang="zh-CN" sz="4000" b="1">
                      <a:solidFill>
                        <a:srgbClr val="FF0000"/>
                      </a:solidFill>
                      <a:latin typeface="Times New Roman" pitchFamily="18" charset="0"/>
                    </a:rPr>
                    <a:t> </a:t>
                  </a:r>
                  <a:endParaRPr kumimoji="1" lang="en-US" altLang="zh-CN" sz="2800" b="1">
                    <a:latin typeface="Times New Roman" pitchFamily="18" charset="0"/>
                  </a:endParaRPr>
                </a:p>
              </p:txBody>
            </p:sp>
          </p:grpSp>
        </p:grpSp>
        <p:sp>
          <p:nvSpPr>
            <p:cNvPr id="107581" name="Rectangle 61"/>
            <p:cNvSpPr>
              <a:spLocks noChangeArrowheads="1"/>
            </p:cNvSpPr>
            <p:nvPr/>
          </p:nvSpPr>
          <p:spPr bwMode="auto">
            <a:xfrm>
              <a:off x="4017" y="1487"/>
              <a:ext cx="350" cy="776"/>
            </a:xfrm>
            <a:prstGeom prst="rect">
              <a:avLst/>
            </a:prstGeom>
            <a:noFill/>
            <a:ln w="9525">
              <a:noFill/>
              <a:miter lim="800000"/>
              <a:headEnd/>
              <a:tailEnd/>
            </a:ln>
          </p:spPr>
          <p:txBody>
            <a:bodyPr/>
            <a:lstStyle/>
            <a:p>
              <a:endParaRPr lang="zh-CN" altLang="en-US"/>
            </a:p>
          </p:txBody>
        </p:sp>
        <p:sp>
          <p:nvSpPr>
            <p:cNvPr id="107582" name="Rectangle 62"/>
            <p:cNvSpPr>
              <a:spLocks noChangeArrowheads="1"/>
            </p:cNvSpPr>
            <p:nvPr/>
          </p:nvSpPr>
          <p:spPr bwMode="auto">
            <a:xfrm>
              <a:off x="1571" y="1487"/>
              <a:ext cx="350" cy="776"/>
            </a:xfrm>
            <a:prstGeom prst="rect">
              <a:avLst/>
            </a:prstGeom>
            <a:noFill/>
            <a:ln w="9525">
              <a:noFill/>
              <a:miter lim="800000"/>
              <a:headEnd/>
              <a:tailEnd/>
            </a:ln>
          </p:spPr>
          <p:txBody>
            <a:bodyPr/>
            <a:lstStyle/>
            <a:p>
              <a:endParaRPr lang="zh-CN" altLang="en-US"/>
            </a:p>
          </p:txBody>
        </p:sp>
      </p:grpSp>
      <p:grpSp>
        <p:nvGrpSpPr>
          <p:cNvPr id="10" name="Group 63"/>
          <p:cNvGrpSpPr>
            <a:grpSpLocks/>
          </p:cNvGrpSpPr>
          <p:nvPr/>
        </p:nvGrpSpPr>
        <p:grpSpPr bwMode="auto">
          <a:xfrm>
            <a:off x="990600" y="2748880"/>
            <a:ext cx="7239000" cy="2514600"/>
            <a:chOff x="624" y="1536"/>
            <a:chExt cx="4560" cy="1584"/>
          </a:xfrm>
        </p:grpSpPr>
        <p:sp>
          <p:nvSpPr>
            <p:cNvPr id="107584" name="Line 64"/>
            <p:cNvSpPr>
              <a:spLocks noChangeShapeType="1"/>
            </p:cNvSpPr>
            <p:nvPr/>
          </p:nvSpPr>
          <p:spPr bwMode="auto">
            <a:xfrm>
              <a:off x="624" y="2400"/>
              <a:ext cx="4560" cy="0"/>
            </a:xfrm>
            <a:prstGeom prst="line">
              <a:avLst/>
            </a:prstGeom>
            <a:noFill/>
            <a:ln w="38100">
              <a:solidFill>
                <a:srgbClr val="FF6600"/>
              </a:solidFill>
              <a:prstDash val="dash"/>
              <a:round/>
              <a:headEnd/>
              <a:tailEnd/>
            </a:ln>
            <a:effectLst/>
          </p:spPr>
          <p:txBody>
            <a:bodyPr wrap="none" anchor="ctr"/>
            <a:lstStyle/>
            <a:p>
              <a:endParaRPr lang="zh-CN" altLang="en-US"/>
            </a:p>
          </p:txBody>
        </p:sp>
        <p:grpSp>
          <p:nvGrpSpPr>
            <p:cNvPr id="11" name="Group 65"/>
            <p:cNvGrpSpPr>
              <a:grpSpLocks/>
            </p:cNvGrpSpPr>
            <p:nvPr/>
          </p:nvGrpSpPr>
          <p:grpSpPr bwMode="auto">
            <a:xfrm>
              <a:off x="960" y="1536"/>
              <a:ext cx="3888" cy="1584"/>
              <a:chOff x="960" y="1536"/>
              <a:chExt cx="3888" cy="1584"/>
            </a:xfrm>
          </p:grpSpPr>
          <p:sp>
            <p:nvSpPr>
              <p:cNvPr id="107586" name="Line 66"/>
              <p:cNvSpPr>
                <a:spLocks noChangeShapeType="1"/>
              </p:cNvSpPr>
              <p:nvPr/>
            </p:nvSpPr>
            <p:spPr bwMode="auto">
              <a:xfrm>
                <a:off x="1536" y="2640"/>
                <a:ext cx="2736" cy="0"/>
              </a:xfrm>
              <a:prstGeom prst="line">
                <a:avLst/>
              </a:prstGeom>
              <a:noFill/>
              <a:ln w="38100">
                <a:solidFill>
                  <a:srgbClr val="FF0000"/>
                </a:solidFill>
                <a:prstDash val="dash"/>
                <a:round/>
                <a:headEnd/>
                <a:tailEnd/>
              </a:ln>
              <a:effectLst/>
            </p:spPr>
            <p:txBody>
              <a:bodyPr wrap="none" anchor="ctr"/>
              <a:lstStyle/>
              <a:p>
                <a:endParaRPr lang="zh-CN" altLang="en-US"/>
              </a:p>
            </p:txBody>
          </p:sp>
          <p:sp>
            <p:nvSpPr>
              <p:cNvPr id="107587" name="Line 67"/>
              <p:cNvSpPr>
                <a:spLocks noChangeShapeType="1"/>
              </p:cNvSpPr>
              <p:nvPr/>
            </p:nvSpPr>
            <p:spPr bwMode="auto">
              <a:xfrm>
                <a:off x="1536" y="2112"/>
                <a:ext cx="2832" cy="0"/>
              </a:xfrm>
              <a:prstGeom prst="line">
                <a:avLst/>
              </a:prstGeom>
              <a:noFill/>
              <a:ln w="38100">
                <a:solidFill>
                  <a:srgbClr val="FF0000"/>
                </a:solidFill>
                <a:prstDash val="dash"/>
                <a:round/>
                <a:headEnd/>
                <a:tailEnd/>
              </a:ln>
              <a:effectLst/>
            </p:spPr>
            <p:txBody>
              <a:bodyPr wrap="none" anchor="ctr"/>
              <a:lstStyle/>
              <a:p>
                <a:endParaRPr lang="zh-CN" altLang="en-US"/>
              </a:p>
            </p:txBody>
          </p:sp>
          <p:sp>
            <p:nvSpPr>
              <p:cNvPr id="107588" name="Arc 68"/>
              <p:cNvSpPr>
                <a:spLocks/>
              </p:cNvSpPr>
              <p:nvPr/>
            </p:nvSpPr>
            <p:spPr bwMode="auto">
              <a:xfrm>
                <a:off x="4320" y="2640"/>
                <a:ext cx="480"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prstDash val="dash"/>
                <a:round/>
                <a:headEnd/>
                <a:tailEnd/>
              </a:ln>
              <a:effectLst/>
            </p:spPr>
            <p:txBody>
              <a:bodyPr wrap="none" anchor="ctr"/>
              <a:lstStyle/>
              <a:p>
                <a:endParaRPr lang="zh-CN" altLang="en-US"/>
              </a:p>
            </p:txBody>
          </p:sp>
          <p:sp>
            <p:nvSpPr>
              <p:cNvPr id="107589" name="Arc 69"/>
              <p:cNvSpPr>
                <a:spLocks/>
              </p:cNvSpPr>
              <p:nvPr/>
            </p:nvSpPr>
            <p:spPr bwMode="auto">
              <a:xfrm flipH="1">
                <a:off x="960" y="2640"/>
                <a:ext cx="528"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prstDash val="dash"/>
                <a:round/>
                <a:headEnd/>
                <a:tailEnd/>
              </a:ln>
              <a:effectLst/>
            </p:spPr>
            <p:txBody>
              <a:bodyPr wrap="none" anchor="ctr"/>
              <a:lstStyle/>
              <a:p>
                <a:endParaRPr lang="zh-CN" altLang="en-US"/>
              </a:p>
            </p:txBody>
          </p:sp>
          <p:sp>
            <p:nvSpPr>
              <p:cNvPr id="107590" name="Arc 70"/>
              <p:cNvSpPr>
                <a:spLocks/>
              </p:cNvSpPr>
              <p:nvPr/>
            </p:nvSpPr>
            <p:spPr bwMode="auto">
              <a:xfrm flipV="1">
                <a:off x="4368" y="1584"/>
                <a:ext cx="480" cy="5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prstDash val="dash"/>
                <a:round/>
                <a:headEnd/>
                <a:tailEnd/>
              </a:ln>
              <a:effectLst/>
            </p:spPr>
            <p:txBody>
              <a:bodyPr wrap="none" anchor="ctr"/>
              <a:lstStyle/>
              <a:p>
                <a:endParaRPr lang="zh-CN" altLang="en-US"/>
              </a:p>
            </p:txBody>
          </p:sp>
          <p:sp>
            <p:nvSpPr>
              <p:cNvPr id="107591" name="Arc 71"/>
              <p:cNvSpPr>
                <a:spLocks/>
              </p:cNvSpPr>
              <p:nvPr/>
            </p:nvSpPr>
            <p:spPr bwMode="auto">
              <a:xfrm flipH="1" flipV="1">
                <a:off x="1008" y="1536"/>
                <a:ext cx="528" cy="5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prstDash val="dash"/>
                <a:round/>
                <a:headEnd/>
                <a:tailEnd/>
              </a:ln>
              <a:effectLst/>
            </p:spPr>
            <p:txBody>
              <a:bodyPr wrap="none" anchor="ctr"/>
              <a:lstStyle/>
              <a:p>
                <a:endParaRPr lang="zh-CN" altLang="en-US"/>
              </a:p>
            </p:txBody>
          </p:sp>
        </p:grpSp>
      </p:grpSp>
      <p:sp>
        <p:nvSpPr>
          <p:cNvPr id="72" name="矩形 71"/>
          <p:cNvSpPr/>
          <p:nvPr/>
        </p:nvSpPr>
        <p:spPr>
          <a:xfrm>
            <a:off x="755576" y="265821"/>
            <a:ext cx="2031325" cy="584775"/>
          </a:xfrm>
          <a:prstGeom prst="rect">
            <a:avLst/>
          </a:prstGeom>
        </p:spPr>
        <p:txBody>
          <a:bodyPr wrap="none">
            <a:spAutoFit/>
          </a:bodyPr>
          <a:lstStyle/>
          <a:p>
            <a:r>
              <a:rPr lang="zh-CN" altLang="en-US" sz="3200" b="1" dirty="0" smtClean="0">
                <a:solidFill>
                  <a:srgbClr val="00B050"/>
                </a:solidFill>
                <a:latin typeface="黑体" pitchFamily="49" charset="-122"/>
                <a:ea typeface="黑体" pitchFamily="49" charset="-122"/>
              </a:rPr>
              <a:t>一 </a:t>
            </a:r>
            <a:r>
              <a:rPr lang="zh-CN" altLang="en-US" sz="3200" b="1" dirty="0">
                <a:solidFill>
                  <a:srgbClr val="00B050"/>
                </a:solidFill>
                <a:latin typeface="黑体" pitchFamily="49" charset="-122"/>
                <a:ea typeface="黑体" pitchFamily="49" charset="-122"/>
              </a:rPr>
              <a:t>等势面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99281" y="644526"/>
            <a:ext cx="7924800" cy="6184900"/>
            <a:chOff x="384" y="232"/>
            <a:chExt cx="4992" cy="3896"/>
          </a:xfrm>
        </p:grpSpPr>
        <p:sp>
          <p:nvSpPr>
            <p:cNvPr id="108547" name="Rectangle 3"/>
            <p:cNvSpPr>
              <a:spLocks noChangeArrowheads="1"/>
            </p:cNvSpPr>
            <p:nvPr/>
          </p:nvSpPr>
          <p:spPr bwMode="auto">
            <a:xfrm>
              <a:off x="384" y="432"/>
              <a:ext cx="4992" cy="3696"/>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108548" name="Rectangle 4"/>
            <p:cNvSpPr>
              <a:spLocks noChangeArrowheads="1"/>
            </p:cNvSpPr>
            <p:nvPr/>
          </p:nvSpPr>
          <p:spPr bwMode="auto">
            <a:xfrm>
              <a:off x="957" y="232"/>
              <a:ext cx="3563" cy="405"/>
            </a:xfrm>
            <a:prstGeom prst="rect">
              <a:avLst/>
            </a:prstGeom>
            <a:noFill/>
            <a:ln w="9525">
              <a:noFill/>
              <a:miter lim="800000"/>
              <a:headEnd/>
              <a:tailEnd/>
            </a:ln>
          </p:spPr>
          <p:txBody>
            <a:bodyPr/>
            <a:lstStyle/>
            <a:p>
              <a:endParaRPr lang="zh-CN" altLang="en-US"/>
            </a:p>
          </p:txBody>
        </p:sp>
        <p:sp>
          <p:nvSpPr>
            <p:cNvPr id="108549" name="Rectangle 5"/>
            <p:cNvSpPr>
              <a:spLocks noChangeArrowheads="1"/>
            </p:cNvSpPr>
            <p:nvPr/>
          </p:nvSpPr>
          <p:spPr bwMode="auto">
            <a:xfrm>
              <a:off x="960" y="499"/>
              <a:ext cx="4224" cy="269"/>
            </a:xfrm>
            <a:prstGeom prst="rect">
              <a:avLst/>
            </a:prstGeom>
            <a:noFill/>
            <a:ln w="9525">
              <a:noFill/>
              <a:miter lim="800000"/>
              <a:headEnd/>
              <a:tailEnd/>
            </a:ln>
          </p:spPr>
          <p:txBody>
            <a:bodyPr lIns="0" tIns="0" rIns="0" bIns="0">
              <a:spAutoFit/>
            </a:bodyPr>
            <a:lstStyle/>
            <a:p>
              <a:r>
                <a:rPr kumimoji="1" lang="zh-CN" altLang="en-US" sz="2800" dirty="0">
                  <a:solidFill>
                    <a:srgbClr val="0070C0"/>
                  </a:solidFill>
                  <a:effectLst>
                    <a:outerShdw blurRad="38100" dist="38100" dir="2700000" algn="tl">
                      <a:srgbClr val="C0C0C0"/>
                    </a:outerShdw>
                  </a:effectLst>
                  <a:latin typeface="黑体" pitchFamily="49" charset="-122"/>
                  <a:ea typeface="黑体" pitchFamily="49" charset="-122"/>
                </a:rPr>
                <a:t>一对等量异号点电荷的电场线和等势面</a:t>
              </a:r>
            </a:p>
          </p:txBody>
        </p:sp>
        <p:grpSp>
          <p:nvGrpSpPr>
            <p:cNvPr id="3" name="Group 6"/>
            <p:cNvGrpSpPr>
              <a:grpSpLocks/>
            </p:cNvGrpSpPr>
            <p:nvPr/>
          </p:nvGrpSpPr>
          <p:grpSpPr bwMode="auto">
            <a:xfrm>
              <a:off x="624" y="1008"/>
              <a:ext cx="4368" cy="2976"/>
              <a:chOff x="624" y="912"/>
              <a:chExt cx="4368" cy="2976"/>
            </a:xfrm>
          </p:grpSpPr>
          <p:sp>
            <p:nvSpPr>
              <p:cNvPr id="108551" name="Freeform 7"/>
              <p:cNvSpPr>
                <a:spLocks/>
              </p:cNvSpPr>
              <p:nvPr/>
            </p:nvSpPr>
            <p:spPr bwMode="auto">
              <a:xfrm>
                <a:off x="2203" y="2415"/>
                <a:ext cx="1445" cy="1473"/>
              </a:xfrm>
              <a:custGeom>
                <a:avLst/>
                <a:gdLst/>
                <a:ahLst/>
                <a:cxnLst>
                  <a:cxn ang="0">
                    <a:pos x="1620" y="16"/>
                  </a:cxn>
                  <a:cxn ang="0">
                    <a:pos x="1619" y="120"/>
                  </a:cxn>
                  <a:cxn ang="0">
                    <a:pos x="1610" y="294"/>
                  </a:cxn>
                  <a:cxn ang="0">
                    <a:pos x="1593" y="463"/>
                  </a:cxn>
                  <a:cxn ang="0">
                    <a:pos x="1568" y="625"/>
                  </a:cxn>
                  <a:cxn ang="0">
                    <a:pos x="1535" y="780"/>
                  </a:cxn>
                  <a:cxn ang="0">
                    <a:pos x="1495" y="927"/>
                  </a:cxn>
                  <a:cxn ang="0">
                    <a:pos x="1448" y="1065"/>
                  </a:cxn>
                  <a:cxn ang="0">
                    <a:pos x="1396" y="1193"/>
                  </a:cxn>
                  <a:cxn ang="0">
                    <a:pos x="1337" y="1310"/>
                  </a:cxn>
                  <a:cxn ang="0">
                    <a:pos x="1273" y="1416"/>
                  </a:cxn>
                  <a:cxn ang="0">
                    <a:pos x="1204" y="1509"/>
                  </a:cxn>
                  <a:cxn ang="0">
                    <a:pos x="1131" y="1589"/>
                  </a:cxn>
                  <a:cxn ang="0">
                    <a:pos x="1053" y="1654"/>
                  </a:cxn>
                  <a:cxn ang="0">
                    <a:pos x="972" y="1705"/>
                  </a:cxn>
                  <a:cxn ang="0">
                    <a:pos x="930" y="1724"/>
                  </a:cxn>
                  <a:cxn ang="0">
                    <a:pos x="888" y="1739"/>
                  </a:cxn>
                  <a:cxn ang="0">
                    <a:pos x="844" y="1750"/>
                  </a:cxn>
                  <a:cxn ang="0">
                    <a:pos x="800" y="1757"/>
                  </a:cxn>
                  <a:cxn ang="0">
                    <a:pos x="756" y="1759"/>
                  </a:cxn>
                  <a:cxn ang="0">
                    <a:pos x="697" y="1755"/>
                  </a:cxn>
                  <a:cxn ang="0">
                    <a:pos x="639" y="1743"/>
                  </a:cxn>
                  <a:cxn ang="0">
                    <a:pos x="582" y="1724"/>
                  </a:cxn>
                  <a:cxn ang="0">
                    <a:pos x="526" y="1697"/>
                  </a:cxn>
                  <a:cxn ang="0">
                    <a:pos x="472" y="1663"/>
                  </a:cxn>
                  <a:cxn ang="0">
                    <a:pos x="418" y="1622"/>
                  </a:cxn>
                  <a:cxn ang="0">
                    <a:pos x="366" y="1574"/>
                  </a:cxn>
                  <a:cxn ang="0">
                    <a:pos x="317" y="1519"/>
                  </a:cxn>
                  <a:cxn ang="0">
                    <a:pos x="268" y="1458"/>
                  </a:cxn>
                  <a:cxn ang="0">
                    <a:pos x="223" y="1391"/>
                  </a:cxn>
                  <a:cxn ang="0">
                    <a:pos x="179" y="1318"/>
                  </a:cxn>
                  <a:cxn ang="0">
                    <a:pos x="138" y="1239"/>
                  </a:cxn>
                  <a:cxn ang="0">
                    <a:pos x="99" y="1154"/>
                  </a:cxn>
                  <a:cxn ang="0">
                    <a:pos x="63" y="1064"/>
                  </a:cxn>
                  <a:cxn ang="0">
                    <a:pos x="30" y="969"/>
                  </a:cxn>
                  <a:cxn ang="0">
                    <a:pos x="0" y="869"/>
                  </a:cxn>
                </a:cxnLst>
                <a:rect l="0" t="0" r="r" b="b"/>
                <a:pathLst>
                  <a:path w="1620" h="1759">
                    <a:moveTo>
                      <a:pt x="1620" y="0"/>
                    </a:moveTo>
                    <a:lnTo>
                      <a:pt x="1620" y="16"/>
                    </a:lnTo>
                    <a:lnTo>
                      <a:pt x="1620" y="31"/>
                    </a:lnTo>
                    <a:lnTo>
                      <a:pt x="1619" y="120"/>
                    </a:lnTo>
                    <a:lnTo>
                      <a:pt x="1616" y="208"/>
                    </a:lnTo>
                    <a:lnTo>
                      <a:pt x="1610" y="294"/>
                    </a:lnTo>
                    <a:lnTo>
                      <a:pt x="1602" y="379"/>
                    </a:lnTo>
                    <a:lnTo>
                      <a:pt x="1593" y="463"/>
                    </a:lnTo>
                    <a:lnTo>
                      <a:pt x="1581" y="545"/>
                    </a:lnTo>
                    <a:lnTo>
                      <a:pt x="1568" y="625"/>
                    </a:lnTo>
                    <a:lnTo>
                      <a:pt x="1552" y="704"/>
                    </a:lnTo>
                    <a:lnTo>
                      <a:pt x="1535" y="780"/>
                    </a:lnTo>
                    <a:lnTo>
                      <a:pt x="1516" y="855"/>
                    </a:lnTo>
                    <a:lnTo>
                      <a:pt x="1495" y="927"/>
                    </a:lnTo>
                    <a:lnTo>
                      <a:pt x="1472" y="997"/>
                    </a:lnTo>
                    <a:lnTo>
                      <a:pt x="1448" y="1065"/>
                    </a:lnTo>
                    <a:lnTo>
                      <a:pt x="1423" y="1130"/>
                    </a:lnTo>
                    <a:lnTo>
                      <a:pt x="1396" y="1193"/>
                    </a:lnTo>
                    <a:lnTo>
                      <a:pt x="1367" y="1253"/>
                    </a:lnTo>
                    <a:lnTo>
                      <a:pt x="1337" y="1310"/>
                    </a:lnTo>
                    <a:lnTo>
                      <a:pt x="1306" y="1364"/>
                    </a:lnTo>
                    <a:lnTo>
                      <a:pt x="1273" y="1416"/>
                    </a:lnTo>
                    <a:lnTo>
                      <a:pt x="1239" y="1464"/>
                    </a:lnTo>
                    <a:lnTo>
                      <a:pt x="1204" y="1509"/>
                    </a:lnTo>
                    <a:lnTo>
                      <a:pt x="1168" y="1550"/>
                    </a:lnTo>
                    <a:lnTo>
                      <a:pt x="1131" y="1589"/>
                    </a:lnTo>
                    <a:lnTo>
                      <a:pt x="1092" y="1623"/>
                    </a:lnTo>
                    <a:lnTo>
                      <a:pt x="1053" y="1654"/>
                    </a:lnTo>
                    <a:lnTo>
                      <a:pt x="1013" y="1681"/>
                    </a:lnTo>
                    <a:lnTo>
                      <a:pt x="972" y="1705"/>
                    </a:lnTo>
                    <a:lnTo>
                      <a:pt x="951" y="1715"/>
                    </a:lnTo>
                    <a:lnTo>
                      <a:pt x="930" y="1724"/>
                    </a:lnTo>
                    <a:lnTo>
                      <a:pt x="909" y="1732"/>
                    </a:lnTo>
                    <a:lnTo>
                      <a:pt x="888" y="1739"/>
                    </a:lnTo>
                    <a:lnTo>
                      <a:pt x="866" y="1745"/>
                    </a:lnTo>
                    <a:lnTo>
                      <a:pt x="844" y="1750"/>
                    </a:lnTo>
                    <a:lnTo>
                      <a:pt x="822" y="1754"/>
                    </a:lnTo>
                    <a:lnTo>
                      <a:pt x="800" y="1757"/>
                    </a:lnTo>
                    <a:lnTo>
                      <a:pt x="778" y="1758"/>
                    </a:lnTo>
                    <a:lnTo>
                      <a:pt x="756" y="1759"/>
                    </a:lnTo>
                    <a:lnTo>
                      <a:pt x="727" y="1758"/>
                    </a:lnTo>
                    <a:lnTo>
                      <a:pt x="697" y="1755"/>
                    </a:lnTo>
                    <a:lnTo>
                      <a:pt x="668" y="1750"/>
                    </a:lnTo>
                    <a:lnTo>
                      <a:pt x="639" y="1743"/>
                    </a:lnTo>
                    <a:lnTo>
                      <a:pt x="611" y="1734"/>
                    </a:lnTo>
                    <a:lnTo>
                      <a:pt x="582" y="1724"/>
                    </a:lnTo>
                    <a:lnTo>
                      <a:pt x="554" y="1711"/>
                    </a:lnTo>
                    <a:lnTo>
                      <a:pt x="526" y="1697"/>
                    </a:lnTo>
                    <a:lnTo>
                      <a:pt x="499" y="1681"/>
                    </a:lnTo>
                    <a:lnTo>
                      <a:pt x="472" y="1663"/>
                    </a:lnTo>
                    <a:lnTo>
                      <a:pt x="445" y="1643"/>
                    </a:lnTo>
                    <a:lnTo>
                      <a:pt x="418" y="1622"/>
                    </a:lnTo>
                    <a:lnTo>
                      <a:pt x="392" y="1599"/>
                    </a:lnTo>
                    <a:lnTo>
                      <a:pt x="366" y="1574"/>
                    </a:lnTo>
                    <a:lnTo>
                      <a:pt x="341" y="1547"/>
                    </a:lnTo>
                    <a:lnTo>
                      <a:pt x="317" y="1519"/>
                    </a:lnTo>
                    <a:lnTo>
                      <a:pt x="292" y="1489"/>
                    </a:lnTo>
                    <a:lnTo>
                      <a:pt x="268" y="1458"/>
                    </a:lnTo>
                    <a:lnTo>
                      <a:pt x="245" y="1425"/>
                    </a:lnTo>
                    <a:lnTo>
                      <a:pt x="223" y="1391"/>
                    </a:lnTo>
                    <a:lnTo>
                      <a:pt x="200" y="1355"/>
                    </a:lnTo>
                    <a:lnTo>
                      <a:pt x="179" y="1318"/>
                    </a:lnTo>
                    <a:lnTo>
                      <a:pt x="158" y="1279"/>
                    </a:lnTo>
                    <a:lnTo>
                      <a:pt x="138" y="1239"/>
                    </a:lnTo>
                    <a:lnTo>
                      <a:pt x="118" y="1197"/>
                    </a:lnTo>
                    <a:lnTo>
                      <a:pt x="99" y="1154"/>
                    </a:lnTo>
                    <a:lnTo>
                      <a:pt x="81" y="1110"/>
                    </a:lnTo>
                    <a:lnTo>
                      <a:pt x="63" y="1064"/>
                    </a:lnTo>
                    <a:lnTo>
                      <a:pt x="46" y="1017"/>
                    </a:lnTo>
                    <a:lnTo>
                      <a:pt x="30" y="969"/>
                    </a:lnTo>
                    <a:lnTo>
                      <a:pt x="15" y="920"/>
                    </a:lnTo>
                    <a:lnTo>
                      <a:pt x="0" y="869"/>
                    </a:lnTo>
                  </a:path>
                </a:pathLst>
              </a:custGeom>
              <a:noFill/>
              <a:ln w="28575" cmpd="sng">
                <a:solidFill>
                  <a:srgbClr val="0000FF"/>
                </a:solidFill>
                <a:prstDash val="solid"/>
                <a:round/>
                <a:headEnd/>
                <a:tailEnd/>
              </a:ln>
            </p:spPr>
            <p:txBody>
              <a:bodyPr/>
              <a:lstStyle/>
              <a:p>
                <a:endParaRPr lang="zh-CN" altLang="en-US"/>
              </a:p>
            </p:txBody>
          </p:sp>
          <p:sp>
            <p:nvSpPr>
              <p:cNvPr id="108552" name="Freeform 8"/>
              <p:cNvSpPr>
                <a:spLocks/>
              </p:cNvSpPr>
              <p:nvPr/>
            </p:nvSpPr>
            <p:spPr bwMode="auto">
              <a:xfrm>
                <a:off x="2148" y="2928"/>
                <a:ext cx="60" cy="87"/>
              </a:xfrm>
              <a:custGeom>
                <a:avLst/>
                <a:gdLst/>
                <a:ahLst/>
                <a:cxnLst>
                  <a:cxn ang="0">
                    <a:pos x="65" y="87"/>
                  </a:cxn>
                  <a:cxn ang="0">
                    <a:pos x="7" y="0"/>
                  </a:cxn>
                  <a:cxn ang="0">
                    <a:pos x="0" y="104"/>
                  </a:cxn>
                  <a:cxn ang="0">
                    <a:pos x="24" y="66"/>
                  </a:cxn>
                  <a:cxn ang="0">
                    <a:pos x="65" y="87"/>
                  </a:cxn>
                </a:cxnLst>
                <a:rect l="0" t="0" r="r" b="b"/>
                <a:pathLst>
                  <a:path w="65" h="104">
                    <a:moveTo>
                      <a:pt x="65" y="87"/>
                    </a:moveTo>
                    <a:lnTo>
                      <a:pt x="7" y="0"/>
                    </a:lnTo>
                    <a:lnTo>
                      <a:pt x="0" y="104"/>
                    </a:lnTo>
                    <a:lnTo>
                      <a:pt x="24" y="66"/>
                    </a:lnTo>
                    <a:lnTo>
                      <a:pt x="65" y="87"/>
                    </a:lnTo>
                    <a:close/>
                  </a:path>
                </a:pathLst>
              </a:custGeom>
              <a:solidFill>
                <a:srgbClr val="0000FF"/>
              </a:solidFill>
              <a:ln w="28575" cmpd="sng">
                <a:solidFill>
                  <a:srgbClr val="0000FF"/>
                </a:solidFill>
                <a:round/>
                <a:headEnd/>
                <a:tailEnd/>
              </a:ln>
            </p:spPr>
            <p:txBody>
              <a:bodyPr/>
              <a:lstStyle/>
              <a:p>
                <a:endParaRPr lang="zh-CN" altLang="en-US"/>
              </a:p>
            </p:txBody>
          </p:sp>
          <p:sp>
            <p:nvSpPr>
              <p:cNvPr id="108553" name="Freeform 9"/>
              <p:cNvSpPr>
                <a:spLocks/>
              </p:cNvSpPr>
              <p:nvPr/>
            </p:nvSpPr>
            <p:spPr bwMode="auto">
              <a:xfrm>
                <a:off x="2104" y="2440"/>
                <a:ext cx="1544" cy="1448"/>
              </a:xfrm>
              <a:custGeom>
                <a:avLst/>
                <a:gdLst/>
                <a:ahLst/>
                <a:cxnLst>
                  <a:cxn ang="0">
                    <a:pos x="1726" y="106"/>
                  </a:cxn>
                  <a:cxn ang="0">
                    <a:pos x="1717" y="279"/>
                  </a:cxn>
                  <a:cxn ang="0">
                    <a:pos x="1699" y="446"/>
                  </a:cxn>
                  <a:cxn ang="0">
                    <a:pos x="1673" y="607"/>
                  </a:cxn>
                  <a:cxn ang="0">
                    <a:pos x="1640" y="761"/>
                  </a:cxn>
                  <a:cxn ang="0">
                    <a:pos x="1600" y="906"/>
                  </a:cxn>
                  <a:cxn ang="0">
                    <a:pos x="1553" y="1042"/>
                  </a:cxn>
                  <a:cxn ang="0">
                    <a:pos x="1500" y="1169"/>
                  </a:cxn>
                  <a:cxn ang="0">
                    <a:pos x="1442" y="1285"/>
                  </a:cxn>
                  <a:cxn ang="0">
                    <a:pos x="1378" y="1389"/>
                  </a:cxn>
                  <a:cxn ang="0">
                    <a:pos x="1309" y="1481"/>
                  </a:cxn>
                  <a:cxn ang="0">
                    <a:pos x="1236" y="1560"/>
                  </a:cxn>
                  <a:cxn ang="0">
                    <a:pos x="1159" y="1625"/>
                  </a:cxn>
                  <a:cxn ang="0">
                    <a:pos x="1079" y="1674"/>
                  </a:cxn>
                  <a:cxn ang="0">
                    <a:pos x="1037" y="1693"/>
                  </a:cxn>
                  <a:cxn ang="0">
                    <a:pos x="995" y="1708"/>
                  </a:cxn>
                  <a:cxn ang="0">
                    <a:pos x="952" y="1719"/>
                  </a:cxn>
                  <a:cxn ang="0">
                    <a:pos x="908" y="1726"/>
                  </a:cxn>
                  <a:cxn ang="0">
                    <a:pos x="864" y="1728"/>
                  </a:cxn>
                  <a:cxn ang="0">
                    <a:pos x="820" y="1726"/>
                  </a:cxn>
                  <a:cxn ang="0">
                    <a:pos x="776" y="1719"/>
                  </a:cxn>
                  <a:cxn ang="0">
                    <a:pos x="732" y="1708"/>
                  </a:cxn>
                  <a:cxn ang="0">
                    <a:pos x="690" y="1693"/>
                  </a:cxn>
                  <a:cxn ang="0">
                    <a:pos x="648" y="1674"/>
                  </a:cxn>
                  <a:cxn ang="0">
                    <a:pos x="567" y="1623"/>
                  </a:cxn>
                  <a:cxn ang="0">
                    <a:pos x="490" y="1558"/>
                  </a:cxn>
                  <a:cxn ang="0">
                    <a:pos x="416" y="1478"/>
                  </a:cxn>
                  <a:cxn ang="0">
                    <a:pos x="347" y="1385"/>
                  </a:cxn>
                  <a:cxn ang="0">
                    <a:pos x="283" y="1279"/>
                  </a:cxn>
                  <a:cxn ang="0">
                    <a:pos x="225" y="1162"/>
                  </a:cxn>
                  <a:cxn ang="0">
                    <a:pos x="172" y="1034"/>
                  </a:cxn>
                  <a:cxn ang="0">
                    <a:pos x="125" y="896"/>
                  </a:cxn>
                  <a:cxn ang="0">
                    <a:pos x="85" y="749"/>
                  </a:cxn>
                  <a:cxn ang="0">
                    <a:pos x="52" y="594"/>
                  </a:cxn>
                  <a:cxn ang="0">
                    <a:pos x="27" y="432"/>
                  </a:cxn>
                  <a:cxn ang="0">
                    <a:pos x="10" y="263"/>
                  </a:cxn>
                  <a:cxn ang="0">
                    <a:pos x="1" y="89"/>
                  </a:cxn>
                </a:cxnLst>
                <a:rect l="0" t="0" r="r" b="b"/>
                <a:pathLst>
                  <a:path w="1728" h="1728">
                    <a:moveTo>
                      <a:pt x="1728" y="18"/>
                    </a:moveTo>
                    <a:lnTo>
                      <a:pt x="1726" y="106"/>
                    </a:lnTo>
                    <a:lnTo>
                      <a:pt x="1723" y="193"/>
                    </a:lnTo>
                    <a:lnTo>
                      <a:pt x="1717" y="279"/>
                    </a:lnTo>
                    <a:lnTo>
                      <a:pt x="1709" y="363"/>
                    </a:lnTo>
                    <a:lnTo>
                      <a:pt x="1699" y="446"/>
                    </a:lnTo>
                    <a:lnTo>
                      <a:pt x="1687" y="527"/>
                    </a:lnTo>
                    <a:lnTo>
                      <a:pt x="1673" y="607"/>
                    </a:lnTo>
                    <a:lnTo>
                      <a:pt x="1658" y="685"/>
                    </a:lnTo>
                    <a:lnTo>
                      <a:pt x="1640" y="761"/>
                    </a:lnTo>
                    <a:lnTo>
                      <a:pt x="1621" y="834"/>
                    </a:lnTo>
                    <a:lnTo>
                      <a:pt x="1600" y="906"/>
                    </a:lnTo>
                    <a:lnTo>
                      <a:pt x="1577" y="975"/>
                    </a:lnTo>
                    <a:lnTo>
                      <a:pt x="1553" y="1042"/>
                    </a:lnTo>
                    <a:lnTo>
                      <a:pt x="1528" y="1107"/>
                    </a:lnTo>
                    <a:lnTo>
                      <a:pt x="1500" y="1169"/>
                    </a:lnTo>
                    <a:lnTo>
                      <a:pt x="1472" y="1228"/>
                    </a:lnTo>
                    <a:lnTo>
                      <a:pt x="1442" y="1285"/>
                    </a:lnTo>
                    <a:lnTo>
                      <a:pt x="1411" y="1338"/>
                    </a:lnTo>
                    <a:lnTo>
                      <a:pt x="1378" y="1389"/>
                    </a:lnTo>
                    <a:lnTo>
                      <a:pt x="1344" y="1437"/>
                    </a:lnTo>
                    <a:lnTo>
                      <a:pt x="1309" y="1481"/>
                    </a:lnTo>
                    <a:lnTo>
                      <a:pt x="1273" y="1522"/>
                    </a:lnTo>
                    <a:lnTo>
                      <a:pt x="1236" y="1560"/>
                    </a:lnTo>
                    <a:lnTo>
                      <a:pt x="1198" y="1594"/>
                    </a:lnTo>
                    <a:lnTo>
                      <a:pt x="1159" y="1625"/>
                    </a:lnTo>
                    <a:lnTo>
                      <a:pt x="1119" y="1651"/>
                    </a:lnTo>
                    <a:lnTo>
                      <a:pt x="1079" y="1674"/>
                    </a:lnTo>
                    <a:lnTo>
                      <a:pt x="1058" y="1684"/>
                    </a:lnTo>
                    <a:lnTo>
                      <a:pt x="1037" y="1693"/>
                    </a:lnTo>
                    <a:lnTo>
                      <a:pt x="1016" y="1701"/>
                    </a:lnTo>
                    <a:lnTo>
                      <a:pt x="995" y="1708"/>
                    </a:lnTo>
                    <a:lnTo>
                      <a:pt x="973" y="1714"/>
                    </a:lnTo>
                    <a:lnTo>
                      <a:pt x="952" y="1719"/>
                    </a:lnTo>
                    <a:lnTo>
                      <a:pt x="930" y="1723"/>
                    </a:lnTo>
                    <a:lnTo>
                      <a:pt x="908" y="1726"/>
                    </a:lnTo>
                    <a:lnTo>
                      <a:pt x="886" y="1727"/>
                    </a:lnTo>
                    <a:lnTo>
                      <a:pt x="864" y="1728"/>
                    </a:lnTo>
                    <a:lnTo>
                      <a:pt x="842" y="1727"/>
                    </a:lnTo>
                    <a:lnTo>
                      <a:pt x="820" y="1726"/>
                    </a:lnTo>
                    <a:lnTo>
                      <a:pt x="798" y="1723"/>
                    </a:lnTo>
                    <a:lnTo>
                      <a:pt x="776" y="1719"/>
                    </a:lnTo>
                    <a:lnTo>
                      <a:pt x="754" y="1714"/>
                    </a:lnTo>
                    <a:lnTo>
                      <a:pt x="732" y="1708"/>
                    </a:lnTo>
                    <a:lnTo>
                      <a:pt x="711" y="1701"/>
                    </a:lnTo>
                    <a:lnTo>
                      <a:pt x="690" y="1693"/>
                    </a:lnTo>
                    <a:lnTo>
                      <a:pt x="669" y="1684"/>
                    </a:lnTo>
                    <a:lnTo>
                      <a:pt x="648" y="1674"/>
                    </a:lnTo>
                    <a:lnTo>
                      <a:pt x="607" y="1650"/>
                    </a:lnTo>
                    <a:lnTo>
                      <a:pt x="567" y="1623"/>
                    </a:lnTo>
                    <a:lnTo>
                      <a:pt x="528" y="1592"/>
                    </a:lnTo>
                    <a:lnTo>
                      <a:pt x="490" y="1558"/>
                    </a:lnTo>
                    <a:lnTo>
                      <a:pt x="452" y="1519"/>
                    </a:lnTo>
                    <a:lnTo>
                      <a:pt x="416" y="1478"/>
                    </a:lnTo>
                    <a:lnTo>
                      <a:pt x="381" y="1433"/>
                    </a:lnTo>
                    <a:lnTo>
                      <a:pt x="347" y="1385"/>
                    </a:lnTo>
                    <a:lnTo>
                      <a:pt x="315" y="1333"/>
                    </a:lnTo>
                    <a:lnTo>
                      <a:pt x="283" y="1279"/>
                    </a:lnTo>
                    <a:lnTo>
                      <a:pt x="253" y="1222"/>
                    </a:lnTo>
                    <a:lnTo>
                      <a:pt x="225" y="1162"/>
                    </a:lnTo>
                    <a:lnTo>
                      <a:pt x="197" y="1099"/>
                    </a:lnTo>
                    <a:lnTo>
                      <a:pt x="172" y="1034"/>
                    </a:lnTo>
                    <a:lnTo>
                      <a:pt x="148" y="966"/>
                    </a:lnTo>
                    <a:lnTo>
                      <a:pt x="125" y="896"/>
                    </a:lnTo>
                    <a:lnTo>
                      <a:pt x="104" y="824"/>
                    </a:lnTo>
                    <a:lnTo>
                      <a:pt x="85" y="749"/>
                    </a:lnTo>
                    <a:lnTo>
                      <a:pt x="68" y="673"/>
                    </a:lnTo>
                    <a:lnTo>
                      <a:pt x="52" y="594"/>
                    </a:lnTo>
                    <a:lnTo>
                      <a:pt x="39" y="514"/>
                    </a:lnTo>
                    <a:lnTo>
                      <a:pt x="27" y="432"/>
                    </a:lnTo>
                    <a:lnTo>
                      <a:pt x="18" y="348"/>
                    </a:lnTo>
                    <a:lnTo>
                      <a:pt x="10" y="263"/>
                    </a:lnTo>
                    <a:lnTo>
                      <a:pt x="4" y="177"/>
                    </a:lnTo>
                    <a:lnTo>
                      <a:pt x="1" y="89"/>
                    </a:lnTo>
                    <a:lnTo>
                      <a:pt x="0" y="0"/>
                    </a:lnTo>
                  </a:path>
                </a:pathLst>
              </a:custGeom>
              <a:noFill/>
              <a:ln w="28575" cmpd="sng">
                <a:solidFill>
                  <a:srgbClr val="0000FF"/>
                </a:solidFill>
                <a:prstDash val="solid"/>
                <a:round/>
                <a:headEnd/>
                <a:tailEnd/>
              </a:ln>
            </p:spPr>
            <p:txBody>
              <a:bodyPr/>
              <a:lstStyle/>
              <a:p>
                <a:endParaRPr lang="zh-CN" altLang="en-US"/>
              </a:p>
            </p:txBody>
          </p:sp>
          <p:sp>
            <p:nvSpPr>
              <p:cNvPr id="108554" name="Freeform 10"/>
              <p:cNvSpPr>
                <a:spLocks/>
              </p:cNvSpPr>
              <p:nvPr/>
            </p:nvSpPr>
            <p:spPr bwMode="auto">
              <a:xfrm>
                <a:off x="2184" y="2039"/>
                <a:ext cx="1353" cy="250"/>
              </a:xfrm>
              <a:custGeom>
                <a:avLst/>
                <a:gdLst/>
                <a:ahLst/>
                <a:cxnLst>
                  <a:cxn ang="0">
                    <a:pos x="0" y="298"/>
                  </a:cxn>
                  <a:cxn ang="0">
                    <a:pos x="43" y="263"/>
                  </a:cxn>
                  <a:cxn ang="0">
                    <a:pos x="86" y="230"/>
                  </a:cxn>
                  <a:cxn ang="0">
                    <a:pos x="131" y="199"/>
                  </a:cxn>
                  <a:cxn ang="0">
                    <a:pos x="176" y="170"/>
                  </a:cxn>
                  <a:cxn ang="0">
                    <a:pos x="223" y="143"/>
                  </a:cxn>
                  <a:cxn ang="0">
                    <a:pos x="270" y="119"/>
                  </a:cxn>
                  <a:cxn ang="0">
                    <a:pos x="318" y="97"/>
                  </a:cxn>
                  <a:cxn ang="0">
                    <a:pos x="367" y="77"/>
                  </a:cxn>
                  <a:cxn ang="0">
                    <a:pos x="416" y="59"/>
                  </a:cxn>
                  <a:cxn ang="0">
                    <a:pos x="467" y="43"/>
                  </a:cxn>
                  <a:cxn ang="0">
                    <a:pos x="517" y="30"/>
                  </a:cxn>
                  <a:cxn ang="0">
                    <a:pos x="568" y="19"/>
                  </a:cxn>
                  <a:cxn ang="0">
                    <a:pos x="620" y="11"/>
                  </a:cxn>
                  <a:cxn ang="0">
                    <a:pos x="671" y="5"/>
                  </a:cxn>
                  <a:cxn ang="0">
                    <a:pos x="724" y="1"/>
                  </a:cxn>
                  <a:cxn ang="0">
                    <a:pos x="776" y="0"/>
                  </a:cxn>
                  <a:cxn ang="0">
                    <a:pos x="825" y="1"/>
                  </a:cxn>
                  <a:cxn ang="0">
                    <a:pos x="873" y="4"/>
                  </a:cxn>
                  <a:cxn ang="0">
                    <a:pos x="922" y="10"/>
                  </a:cxn>
                  <a:cxn ang="0">
                    <a:pos x="970" y="17"/>
                  </a:cxn>
                  <a:cxn ang="0">
                    <a:pos x="1017" y="26"/>
                  </a:cxn>
                  <a:cxn ang="0">
                    <a:pos x="1065" y="38"/>
                  </a:cxn>
                  <a:cxn ang="0">
                    <a:pos x="1111" y="51"/>
                  </a:cxn>
                  <a:cxn ang="0">
                    <a:pos x="1158" y="67"/>
                  </a:cxn>
                  <a:cxn ang="0">
                    <a:pos x="1204" y="84"/>
                  </a:cxn>
                  <a:cxn ang="0">
                    <a:pos x="1249" y="104"/>
                  </a:cxn>
                  <a:cxn ang="0">
                    <a:pos x="1294" y="125"/>
                  </a:cxn>
                  <a:cxn ang="0">
                    <a:pos x="1338" y="149"/>
                  </a:cxn>
                  <a:cxn ang="0">
                    <a:pos x="1381" y="174"/>
                  </a:cxn>
                  <a:cxn ang="0">
                    <a:pos x="1424" y="201"/>
                  </a:cxn>
                  <a:cxn ang="0">
                    <a:pos x="1465" y="230"/>
                  </a:cxn>
                  <a:cxn ang="0">
                    <a:pos x="1506" y="261"/>
                  </a:cxn>
                </a:cxnLst>
                <a:rect l="0" t="0" r="r" b="b"/>
                <a:pathLst>
                  <a:path w="1506" h="298">
                    <a:moveTo>
                      <a:pt x="0" y="298"/>
                    </a:moveTo>
                    <a:lnTo>
                      <a:pt x="43" y="263"/>
                    </a:lnTo>
                    <a:lnTo>
                      <a:pt x="86" y="230"/>
                    </a:lnTo>
                    <a:lnTo>
                      <a:pt x="131" y="199"/>
                    </a:lnTo>
                    <a:lnTo>
                      <a:pt x="176" y="170"/>
                    </a:lnTo>
                    <a:lnTo>
                      <a:pt x="223" y="143"/>
                    </a:lnTo>
                    <a:lnTo>
                      <a:pt x="270" y="119"/>
                    </a:lnTo>
                    <a:lnTo>
                      <a:pt x="318" y="97"/>
                    </a:lnTo>
                    <a:lnTo>
                      <a:pt x="367" y="77"/>
                    </a:lnTo>
                    <a:lnTo>
                      <a:pt x="416" y="59"/>
                    </a:lnTo>
                    <a:lnTo>
                      <a:pt x="467" y="43"/>
                    </a:lnTo>
                    <a:lnTo>
                      <a:pt x="517" y="30"/>
                    </a:lnTo>
                    <a:lnTo>
                      <a:pt x="568" y="19"/>
                    </a:lnTo>
                    <a:lnTo>
                      <a:pt x="620" y="11"/>
                    </a:lnTo>
                    <a:lnTo>
                      <a:pt x="671" y="5"/>
                    </a:lnTo>
                    <a:lnTo>
                      <a:pt x="724" y="1"/>
                    </a:lnTo>
                    <a:lnTo>
                      <a:pt x="776" y="0"/>
                    </a:lnTo>
                    <a:lnTo>
                      <a:pt x="825" y="1"/>
                    </a:lnTo>
                    <a:lnTo>
                      <a:pt x="873" y="4"/>
                    </a:lnTo>
                    <a:lnTo>
                      <a:pt x="922" y="10"/>
                    </a:lnTo>
                    <a:lnTo>
                      <a:pt x="970" y="17"/>
                    </a:lnTo>
                    <a:lnTo>
                      <a:pt x="1017" y="26"/>
                    </a:lnTo>
                    <a:lnTo>
                      <a:pt x="1065" y="38"/>
                    </a:lnTo>
                    <a:lnTo>
                      <a:pt x="1111" y="51"/>
                    </a:lnTo>
                    <a:lnTo>
                      <a:pt x="1158" y="67"/>
                    </a:lnTo>
                    <a:lnTo>
                      <a:pt x="1204" y="84"/>
                    </a:lnTo>
                    <a:lnTo>
                      <a:pt x="1249" y="104"/>
                    </a:lnTo>
                    <a:lnTo>
                      <a:pt x="1294" y="125"/>
                    </a:lnTo>
                    <a:lnTo>
                      <a:pt x="1338" y="149"/>
                    </a:lnTo>
                    <a:lnTo>
                      <a:pt x="1381" y="174"/>
                    </a:lnTo>
                    <a:lnTo>
                      <a:pt x="1424" y="201"/>
                    </a:lnTo>
                    <a:lnTo>
                      <a:pt x="1465" y="230"/>
                    </a:lnTo>
                    <a:lnTo>
                      <a:pt x="1506" y="261"/>
                    </a:lnTo>
                  </a:path>
                </a:pathLst>
              </a:custGeom>
              <a:noFill/>
              <a:ln w="28575" cmpd="sng">
                <a:solidFill>
                  <a:srgbClr val="0000FF"/>
                </a:solidFill>
                <a:prstDash val="solid"/>
                <a:round/>
                <a:headEnd/>
                <a:tailEnd/>
              </a:ln>
            </p:spPr>
            <p:txBody>
              <a:bodyPr/>
              <a:lstStyle/>
              <a:p>
                <a:endParaRPr lang="zh-CN" altLang="en-US"/>
              </a:p>
            </p:txBody>
          </p:sp>
          <p:sp>
            <p:nvSpPr>
              <p:cNvPr id="108555" name="Freeform 11"/>
              <p:cNvSpPr>
                <a:spLocks/>
              </p:cNvSpPr>
              <p:nvPr/>
            </p:nvSpPr>
            <p:spPr bwMode="auto">
              <a:xfrm>
                <a:off x="1056" y="1104"/>
                <a:ext cx="960" cy="1157"/>
              </a:xfrm>
              <a:custGeom>
                <a:avLst/>
                <a:gdLst/>
                <a:ahLst/>
                <a:cxnLst>
                  <a:cxn ang="0">
                    <a:pos x="576" y="533"/>
                  </a:cxn>
                  <a:cxn ang="0">
                    <a:pos x="535" y="512"/>
                  </a:cxn>
                  <a:cxn ang="0">
                    <a:pos x="495" y="488"/>
                  </a:cxn>
                  <a:cxn ang="0">
                    <a:pos x="455" y="464"/>
                  </a:cxn>
                  <a:cxn ang="0">
                    <a:pos x="415" y="437"/>
                  </a:cxn>
                  <a:cxn ang="0">
                    <a:pos x="377" y="409"/>
                  </a:cxn>
                  <a:cxn ang="0">
                    <a:pos x="339" y="379"/>
                  </a:cxn>
                  <a:cxn ang="0">
                    <a:pos x="301" y="348"/>
                  </a:cxn>
                  <a:cxn ang="0">
                    <a:pos x="265" y="315"/>
                  </a:cxn>
                  <a:cxn ang="0">
                    <a:pos x="229" y="281"/>
                  </a:cxn>
                  <a:cxn ang="0">
                    <a:pos x="194" y="245"/>
                  </a:cxn>
                  <a:cxn ang="0">
                    <a:pos x="159" y="208"/>
                  </a:cxn>
                  <a:cxn ang="0">
                    <a:pos x="126" y="169"/>
                  </a:cxn>
                  <a:cxn ang="0">
                    <a:pos x="93" y="129"/>
                  </a:cxn>
                  <a:cxn ang="0">
                    <a:pos x="61" y="87"/>
                  </a:cxn>
                  <a:cxn ang="0">
                    <a:pos x="30" y="44"/>
                  </a:cxn>
                  <a:cxn ang="0">
                    <a:pos x="0" y="0"/>
                  </a:cxn>
                </a:cxnLst>
                <a:rect l="0" t="0" r="r" b="b"/>
                <a:pathLst>
                  <a:path w="576" h="533">
                    <a:moveTo>
                      <a:pt x="576" y="533"/>
                    </a:moveTo>
                    <a:lnTo>
                      <a:pt x="535" y="512"/>
                    </a:lnTo>
                    <a:lnTo>
                      <a:pt x="495" y="488"/>
                    </a:lnTo>
                    <a:lnTo>
                      <a:pt x="455" y="464"/>
                    </a:lnTo>
                    <a:lnTo>
                      <a:pt x="415" y="437"/>
                    </a:lnTo>
                    <a:lnTo>
                      <a:pt x="377" y="409"/>
                    </a:lnTo>
                    <a:lnTo>
                      <a:pt x="339" y="379"/>
                    </a:lnTo>
                    <a:lnTo>
                      <a:pt x="301" y="348"/>
                    </a:lnTo>
                    <a:lnTo>
                      <a:pt x="265" y="315"/>
                    </a:lnTo>
                    <a:lnTo>
                      <a:pt x="229" y="281"/>
                    </a:lnTo>
                    <a:lnTo>
                      <a:pt x="194" y="245"/>
                    </a:lnTo>
                    <a:lnTo>
                      <a:pt x="159" y="208"/>
                    </a:lnTo>
                    <a:lnTo>
                      <a:pt x="126" y="169"/>
                    </a:lnTo>
                    <a:lnTo>
                      <a:pt x="93" y="129"/>
                    </a:lnTo>
                    <a:lnTo>
                      <a:pt x="61" y="87"/>
                    </a:lnTo>
                    <a:lnTo>
                      <a:pt x="30" y="44"/>
                    </a:lnTo>
                    <a:lnTo>
                      <a:pt x="0" y="0"/>
                    </a:lnTo>
                  </a:path>
                </a:pathLst>
              </a:custGeom>
              <a:noFill/>
              <a:ln w="28575" cmpd="sng">
                <a:solidFill>
                  <a:srgbClr val="0000FF"/>
                </a:solidFill>
                <a:prstDash val="solid"/>
                <a:round/>
                <a:headEnd/>
                <a:tailEnd/>
              </a:ln>
            </p:spPr>
            <p:txBody>
              <a:bodyPr/>
              <a:lstStyle/>
              <a:p>
                <a:endParaRPr lang="zh-CN" altLang="en-US"/>
              </a:p>
            </p:txBody>
          </p:sp>
          <p:sp>
            <p:nvSpPr>
              <p:cNvPr id="108556" name="Freeform 12"/>
              <p:cNvSpPr>
                <a:spLocks/>
              </p:cNvSpPr>
              <p:nvPr/>
            </p:nvSpPr>
            <p:spPr bwMode="auto">
              <a:xfrm>
                <a:off x="768" y="1584"/>
                <a:ext cx="1249" cy="696"/>
              </a:xfrm>
              <a:custGeom>
                <a:avLst/>
                <a:gdLst/>
                <a:ahLst/>
                <a:cxnLst>
                  <a:cxn ang="0">
                    <a:pos x="803" y="241"/>
                  </a:cxn>
                  <a:cxn ang="0">
                    <a:pos x="750" y="240"/>
                  </a:cxn>
                  <a:cxn ang="0">
                    <a:pos x="698" y="237"/>
                  </a:cxn>
                  <a:cxn ang="0">
                    <a:pos x="645" y="232"/>
                  </a:cxn>
                  <a:cxn ang="0">
                    <a:pos x="593" y="226"/>
                  </a:cxn>
                  <a:cxn ang="0">
                    <a:pos x="541" y="217"/>
                  </a:cxn>
                  <a:cxn ang="0">
                    <a:pos x="490" y="206"/>
                  </a:cxn>
                  <a:cxn ang="0">
                    <a:pos x="438" y="194"/>
                  </a:cxn>
                  <a:cxn ang="0">
                    <a:pos x="388" y="180"/>
                  </a:cxn>
                  <a:cxn ang="0">
                    <a:pos x="337" y="164"/>
                  </a:cxn>
                  <a:cxn ang="0">
                    <a:pos x="287" y="146"/>
                  </a:cxn>
                  <a:cxn ang="0">
                    <a:pos x="238" y="126"/>
                  </a:cxn>
                  <a:cxn ang="0">
                    <a:pos x="189" y="104"/>
                  </a:cxn>
                  <a:cxn ang="0">
                    <a:pos x="141" y="81"/>
                  </a:cxn>
                  <a:cxn ang="0">
                    <a:pos x="93" y="56"/>
                  </a:cxn>
                  <a:cxn ang="0">
                    <a:pos x="46" y="29"/>
                  </a:cxn>
                  <a:cxn ang="0">
                    <a:pos x="0" y="0"/>
                  </a:cxn>
                </a:cxnLst>
                <a:rect l="0" t="0" r="r" b="b"/>
                <a:pathLst>
                  <a:path w="803" h="241">
                    <a:moveTo>
                      <a:pt x="803" y="241"/>
                    </a:moveTo>
                    <a:lnTo>
                      <a:pt x="750" y="240"/>
                    </a:lnTo>
                    <a:lnTo>
                      <a:pt x="698" y="237"/>
                    </a:lnTo>
                    <a:lnTo>
                      <a:pt x="645" y="232"/>
                    </a:lnTo>
                    <a:lnTo>
                      <a:pt x="593" y="226"/>
                    </a:lnTo>
                    <a:lnTo>
                      <a:pt x="541" y="217"/>
                    </a:lnTo>
                    <a:lnTo>
                      <a:pt x="490" y="206"/>
                    </a:lnTo>
                    <a:lnTo>
                      <a:pt x="438" y="194"/>
                    </a:lnTo>
                    <a:lnTo>
                      <a:pt x="388" y="180"/>
                    </a:lnTo>
                    <a:lnTo>
                      <a:pt x="337" y="164"/>
                    </a:lnTo>
                    <a:lnTo>
                      <a:pt x="287" y="146"/>
                    </a:lnTo>
                    <a:lnTo>
                      <a:pt x="238" y="126"/>
                    </a:lnTo>
                    <a:lnTo>
                      <a:pt x="189" y="104"/>
                    </a:lnTo>
                    <a:lnTo>
                      <a:pt x="141" y="81"/>
                    </a:lnTo>
                    <a:lnTo>
                      <a:pt x="93" y="56"/>
                    </a:lnTo>
                    <a:lnTo>
                      <a:pt x="46" y="29"/>
                    </a:lnTo>
                    <a:lnTo>
                      <a:pt x="0" y="0"/>
                    </a:lnTo>
                  </a:path>
                </a:pathLst>
              </a:custGeom>
              <a:noFill/>
              <a:ln w="28575" cmpd="sng">
                <a:solidFill>
                  <a:srgbClr val="0000FF"/>
                </a:solidFill>
                <a:prstDash val="solid"/>
                <a:round/>
                <a:headEnd/>
                <a:tailEnd/>
              </a:ln>
            </p:spPr>
            <p:txBody>
              <a:bodyPr/>
              <a:lstStyle/>
              <a:p>
                <a:endParaRPr lang="zh-CN" altLang="en-US"/>
              </a:p>
            </p:txBody>
          </p:sp>
          <p:sp>
            <p:nvSpPr>
              <p:cNvPr id="108557" name="Freeform 13"/>
              <p:cNvSpPr>
                <a:spLocks/>
              </p:cNvSpPr>
              <p:nvPr/>
            </p:nvSpPr>
            <p:spPr bwMode="auto">
              <a:xfrm>
                <a:off x="1864" y="1677"/>
                <a:ext cx="195" cy="563"/>
              </a:xfrm>
              <a:custGeom>
                <a:avLst/>
                <a:gdLst/>
                <a:ahLst/>
                <a:cxnLst>
                  <a:cxn ang="0">
                    <a:pos x="217" y="673"/>
                  </a:cxn>
                  <a:cxn ang="0">
                    <a:pos x="200" y="646"/>
                  </a:cxn>
                  <a:cxn ang="0">
                    <a:pos x="184" y="616"/>
                  </a:cxn>
                  <a:cxn ang="0">
                    <a:pos x="168" y="584"/>
                  </a:cxn>
                  <a:cxn ang="0">
                    <a:pos x="152" y="550"/>
                  </a:cxn>
                  <a:cxn ang="0">
                    <a:pos x="137" y="514"/>
                  </a:cxn>
                  <a:cxn ang="0">
                    <a:pos x="122" y="476"/>
                  </a:cxn>
                  <a:cxn ang="0">
                    <a:pos x="108" y="437"/>
                  </a:cxn>
                  <a:cxn ang="0">
                    <a:pos x="94" y="395"/>
                  </a:cxn>
                  <a:cxn ang="0">
                    <a:pos x="80" y="352"/>
                  </a:cxn>
                  <a:cxn ang="0">
                    <a:pos x="67" y="306"/>
                  </a:cxn>
                  <a:cxn ang="0">
                    <a:pos x="55" y="259"/>
                  </a:cxn>
                  <a:cxn ang="0">
                    <a:pos x="43" y="211"/>
                  </a:cxn>
                  <a:cxn ang="0">
                    <a:pos x="31" y="160"/>
                  </a:cxn>
                  <a:cxn ang="0">
                    <a:pos x="20" y="108"/>
                  </a:cxn>
                  <a:cxn ang="0">
                    <a:pos x="10" y="55"/>
                  </a:cxn>
                  <a:cxn ang="0">
                    <a:pos x="0" y="0"/>
                  </a:cxn>
                </a:cxnLst>
                <a:rect l="0" t="0" r="r" b="b"/>
                <a:pathLst>
                  <a:path w="217" h="673">
                    <a:moveTo>
                      <a:pt x="217" y="673"/>
                    </a:moveTo>
                    <a:lnTo>
                      <a:pt x="200" y="646"/>
                    </a:lnTo>
                    <a:lnTo>
                      <a:pt x="184" y="616"/>
                    </a:lnTo>
                    <a:lnTo>
                      <a:pt x="168" y="584"/>
                    </a:lnTo>
                    <a:lnTo>
                      <a:pt x="152" y="550"/>
                    </a:lnTo>
                    <a:lnTo>
                      <a:pt x="137" y="514"/>
                    </a:lnTo>
                    <a:lnTo>
                      <a:pt x="122" y="476"/>
                    </a:lnTo>
                    <a:lnTo>
                      <a:pt x="108" y="437"/>
                    </a:lnTo>
                    <a:lnTo>
                      <a:pt x="94" y="395"/>
                    </a:lnTo>
                    <a:lnTo>
                      <a:pt x="80" y="352"/>
                    </a:lnTo>
                    <a:lnTo>
                      <a:pt x="67" y="306"/>
                    </a:lnTo>
                    <a:lnTo>
                      <a:pt x="55" y="259"/>
                    </a:lnTo>
                    <a:lnTo>
                      <a:pt x="43" y="211"/>
                    </a:lnTo>
                    <a:lnTo>
                      <a:pt x="31" y="160"/>
                    </a:lnTo>
                    <a:lnTo>
                      <a:pt x="20" y="108"/>
                    </a:lnTo>
                    <a:lnTo>
                      <a:pt x="10" y="55"/>
                    </a:lnTo>
                    <a:lnTo>
                      <a:pt x="0" y="0"/>
                    </a:lnTo>
                  </a:path>
                </a:pathLst>
              </a:custGeom>
              <a:noFill/>
              <a:ln w="28575" cmpd="sng">
                <a:solidFill>
                  <a:srgbClr val="0000FF"/>
                </a:solidFill>
                <a:prstDash val="solid"/>
                <a:round/>
                <a:headEnd/>
                <a:tailEnd/>
              </a:ln>
            </p:spPr>
            <p:txBody>
              <a:bodyPr/>
              <a:lstStyle/>
              <a:p>
                <a:endParaRPr lang="zh-CN" altLang="en-US"/>
              </a:p>
            </p:txBody>
          </p:sp>
          <p:sp>
            <p:nvSpPr>
              <p:cNvPr id="108558" name="Freeform 14"/>
              <p:cNvSpPr>
                <a:spLocks/>
              </p:cNvSpPr>
              <p:nvPr/>
            </p:nvSpPr>
            <p:spPr bwMode="auto">
              <a:xfrm>
                <a:off x="2629" y="2365"/>
                <a:ext cx="934" cy="132"/>
              </a:xfrm>
              <a:custGeom>
                <a:avLst/>
                <a:gdLst/>
                <a:ahLst/>
                <a:cxnLst>
                  <a:cxn ang="0">
                    <a:pos x="1089" y="0"/>
                  </a:cxn>
                  <a:cxn ang="0">
                    <a:pos x="1002" y="26"/>
                  </a:cxn>
                  <a:cxn ang="0">
                    <a:pos x="912" y="49"/>
                  </a:cxn>
                  <a:cxn ang="0">
                    <a:pos x="820" y="69"/>
                  </a:cxn>
                  <a:cxn ang="0">
                    <a:pos x="726" y="85"/>
                  </a:cxn>
                  <a:cxn ang="0">
                    <a:pos x="630" y="98"/>
                  </a:cxn>
                  <a:cxn ang="0">
                    <a:pos x="532" y="107"/>
                  </a:cxn>
                  <a:cxn ang="0">
                    <a:pos x="434" y="112"/>
                  </a:cxn>
                  <a:cxn ang="0">
                    <a:pos x="335" y="114"/>
                  </a:cxn>
                  <a:cxn ang="0">
                    <a:pos x="250" y="113"/>
                  </a:cxn>
                  <a:cxn ang="0">
                    <a:pos x="166" y="109"/>
                  </a:cxn>
                  <a:cxn ang="0">
                    <a:pos x="83" y="102"/>
                  </a:cxn>
                  <a:cxn ang="0">
                    <a:pos x="0" y="92"/>
                  </a:cxn>
                </a:cxnLst>
                <a:rect l="0" t="0" r="r" b="b"/>
                <a:pathLst>
                  <a:path w="1089" h="114">
                    <a:moveTo>
                      <a:pt x="1089" y="0"/>
                    </a:moveTo>
                    <a:lnTo>
                      <a:pt x="1002" y="26"/>
                    </a:lnTo>
                    <a:lnTo>
                      <a:pt x="912" y="49"/>
                    </a:lnTo>
                    <a:lnTo>
                      <a:pt x="820" y="69"/>
                    </a:lnTo>
                    <a:lnTo>
                      <a:pt x="726" y="85"/>
                    </a:lnTo>
                    <a:lnTo>
                      <a:pt x="630" y="98"/>
                    </a:lnTo>
                    <a:lnTo>
                      <a:pt x="532" y="107"/>
                    </a:lnTo>
                    <a:lnTo>
                      <a:pt x="434" y="112"/>
                    </a:lnTo>
                    <a:lnTo>
                      <a:pt x="335" y="114"/>
                    </a:lnTo>
                    <a:lnTo>
                      <a:pt x="250" y="113"/>
                    </a:lnTo>
                    <a:lnTo>
                      <a:pt x="166" y="109"/>
                    </a:lnTo>
                    <a:lnTo>
                      <a:pt x="83" y="102"/>
                    </a:lnTo>
                    <a:lnTo>
                      <a:pt x="0" y="92"/>
                    </a:lnTo>
                  </a:path>
                </a:pathLst>
              </a:custGeom>
              <a:noFill/>
              <a:ln w="28575" cmpd="sng">
                <a:solidFill>
                  <a:srgbClr val="0000FF"/>
                </a:solidFill>
                <a:prstDash val="solid"/>
                <a:round/>
                <a:headEnd/>
                <a:tailEnd/>
              </a:ln>
            </p:spPr>
            <p:txBody>
              <a:bodyPr/>
              <a:lstStyle/>
              <a:p>
                <a:endParaRPr lang="zh-CN" altLang="en-US"/>
              </a:p>
            </p:txBody>
          </p:sp>
          <p:sp>
            <p:nvSpPr>
              <p:cNvPr id="108559" name="Freeform 15"/>
              <p:cNvSpPr>
                <a:spLocks/>
              </p:cNvSpPr>
              <p:nvPr/>
            </p:nvSpPr>
            <p:spPr bwMode="auto">
              <a:xfrm>
                <a:off x="2592" y="2439"/>
                <a:ext cx="88" cy="76"/>
              </a:xfrm>
              <a:custGeom>
                <a:avLst/>
                <a:gdLst/>
                <a:ahLst/>
                <a:cxnLst>
                  <a:cxn ang="0">
                    <a:pos x="103" y="0"/>
                  </a:cxn>
                  <a:cxn ang="0">
                    <a:pos x="0" y="19"/>
                  </a:cxn>
                  <a:cxn ang="0">
                    <a:pos x="93" y="66"/>
                  </a:cxn>
                  <a:cxn ang="0">
                    <a:pos x="67" y="29"/>
                  </a:cxn>
                  <a:cxn ang="0">
                    <a:pos x="103" y="0"/>
                  </a:cxn>
                </a:cxnLst>
                <a:rect l="0" t="0" r="r" b="b"/>
                <a:pathLst>
                  <a:path w="103" h="66">
                    <a:moveTo>
                      <a:pt x="103" y="0"/>
                    </a:moveTo>
                    <a:lnTo>
                      <a:pt x="0" y="19"/>
                    </a:lnTo>
                    <a:lnTo>
                      <a:pt x="93" y="66"/>
                    </a:lnTo>
                    <a:lnTo>
                      <a:pt x="67" y="29"/>
                    </a:lnTo>
                    <a:lnTo>
                      <a:pt x="103" y="0"/>
                    </a:lnTo>
                    <a:close/>
                  </a:path>
                </a:pathLst>
              </a:custGeom>
              <a:solidFill>
                <a:srgbClr val="0000FF"/>
              </a:solidFill>
              <a:ln w="28575" cmpd="sng">
                <a:solidFill>
                  <a:srgbClr val="0000FF"/>
                </a:solidFill>
                <a:round/>
                <a:headEnd/>
                <a:tailEnd/>
              </a:ln>
            </p:spPr>
            <p:txBody>
              <a:bodyPr/>
              <a:lstStyle/>
              <a:p>
                <a:endParaRPr lang="zh-CN" altLang="en-US"/>
              </a:p>
            </p:txBody>
          </p:sp>
          <p:sp>
            <p:nvSpPr>
              <p:cNvPr id="108560" name="Freeform 16"/>
              <p:cNvSpPr>
                <a:spLocks/>
              </p:cNvSpPr>
              <p:nvPr/>
            </p:nvSpPr>
            <p:spPr bwMode="auto">
              <a:xfrm>
                <a:off x="3703" y="1210"/>
                <a:ext cx="770" cy="1043"/>
              </a:xfrm>
              <a:custGeom>
                <a:avLst/>
                <a:gdLst/>
                <a:ahLst/>
                <a:cxnLst>
                  <a:cxn ang="0">
                    <a:pos x="858" y="0"/>
                  </a:cxn>
                  <a:cxn ang="0">
                    <a:pos x="855" y="52"/>
                  </a:cxn>
                  <a:cxn ang="0">
                    <a:pos x="850" y="103"/>
                  </a:cxn>
                  <a:cxn ang="0">
                    <a:pos x="843" y="154"/>
                  </a:cxn>
                  <a:cxn ang="0">
                    <a:pos x="834" y="205"/>
                  </a:cxn>
                  <a:cxn ang="0">
                    <a:pos x="824" y="255"/>
                  </a:cxn>
                  <a:cxn ang="0">
                    <a:pos x="812" y="304"/>
                  </a:cxn>
                  <a:cxn ang="0">
                    <a:pos x="799" y="352"/>
                  </a:cxn>
                  <a:cxn ang="0">
                    <a:pos x="783" y="400"/>
                  </a:cxn>
                  <a:cxn ang="0">
                    <a:pos x="766" y="448"/>
                  </a:cxn>
                  <a:cxn ang="0">
                    <a:pos x="748" y="494"/>
                  </a:cxn>
                  <a:cxn ang="0">
                    <a:pos x="728" y="540"/>
                  </a:cxn>
                  <a:cxn ang="0">
                    <a:pos x="707" y="585"/>
                  </a:cxn>
                  <a:cxn ang="0">
                    <a:pos x="684" y="629"/>
                  </a:cxn>
                  <a:cxn ang="0">
                    <a:pos x="659" y="672"/>
                  </a:cxn>
                  <a:cxn ang="0">
                    <a:pos x="633" y="714"/>
                  </a:cxn>
                  <a:cxn ang="0">
                    <a:pos x="606" y="755"/>
                  </a:cxn>
                  <a:cxn ang="0">
                    <a:pos x="577" y="796"/>
                  </a:cxn>
                  <a:cxn ang="0">
                    <a:pos x="547" y="835"/>
                  </a:cxn>
                  <a:cxn ang="0">
                    <a:pos x="516" y="873"/>
                  </a:cxn>
                  <a:cxn ang="0">
                    <a:pos x="483" y="909"/>
                  </a:cxn>
                  <a:cxn ang="0">
                    <a:pos x="449" y="945"/>
                  </a:cxn>
                  <a:cxn ang="0">
                    <a:pos x="414" y="979"/>
                  </a:cxn>
                  <a:cxn ang="0">
                    <a:pos x="378" y="1012"/>
                  </a:cxn>
                  <a:cxn ang="0">
                    <a:pos x="340" y="1044"/>
                  </a:cxn>
                  <a:cxn ang="0">
                    <a:pos x="302" y="1075"/>
                  </a:cxn>
                  <a:cxn ang="0">
                    <a:pos x="262" y="1104"/>
                  </a:cxn>
                  <a:cxn ang="0">
                    <a:pos x="221" y="1131"/>
                  </a:cxn>
                  <a:cxn ang="0">
                    <a:pos x="179" y="1157"/>
                  </a:cxn>
                  <a:cxn ang="0">
                    <a:pos x="135" y="1182"/>
                  </a:cxn>
                  <a:cxn ang="0">
                    <a:pos x="91" y="1205"/>
                  </a:cxn>
                  <a:cxn ang="0">
                    <a:pos x="46" y="1226"/>
                  </a:cxn>
                  <a:cxn ang="0">
                    <a:pos x="0" y="1246"/>
                  </a:cxn>
                </a:cxnLst>
                <a:rect l="0" t="0" r="r" b="b"/>
                <a:pathLst>
                  <a:path w="858" h="1246">
                    <a:moveTo>
                      <a:pt x="858" y="0"/>
                    </a:moveTo>
                    <a:lnTo>
                      <a:pt x="855" y="52"/>
                    </a:lnTo>
                    <a:lnTo>
                      <a:pt x="850" y="103"/>
                    </a:lnTo>
                    <a:lnTo>
                      <a:pt x="843" y="154"/>
                    </a:lnTo>
                    <a:lnTo>
                      <a:pt x="834" y="205"/>
                    </a:lnTo>
                    <a:lnTo>
                      <a:pt x="824" y="255"/>
                    </a:lnTo>
                    <a:lnTo>
                      <a:pt x="812" y="304"/>
                    </a:lnTo>
                    <a:lnTo>
                      <a:pt x="799" y="352"/>
                    </a:lnTo>
                    <a:lnTo>
                      <a:pt x="783" y="400"/>
                    </a:lnTo>
                    <a:lnTo>
                      <a:pt x="766" y="448"/>
                    </a:lnTo>
                    <a:lnTo>
                      <a:pt x="748" y="494"/>
                    </a:lnTo>
                    <a:lnTo>
                      <a:pt x="728" y="540"/>
                    </a:lnTo>
                    <a:lnTo>
                      <a:pt x="707" y="585"/>
                    </a:lnTo>
                    <a:lnTo>
                      <a:pt x="684" y="629"/>
                    </a:lnTo>
                    <a:lnTo>
                      <a:pt x="659" y="672"/>
                    </a:lnTo>
                    <a:lnTo>
                      <a:pt x="633" y="714"/>
                    </a:lnTo>
                    <a:lnTo>
                      <a:pt x="606" y="755"/>
                    </a:lnTo>
                    <a:lnTo>
                      <a:pt x="577" y="796"/>
                    </a:lnTo>
                    <a:lnTo>
                      <a:pt x="547" y="835"/>
                    </a:lnTo>
                    <a:lnTo>
                      <a:pt x="516" y="873"/>
                    </a:lnTo>
                    <a:lnTo>
                      <a:pt x="483" y="909"/>
                    </a:lnTo>
                    <a:lnTo>
                      <a:pt x="449" y="945"/>
                    </a:lnTo>
                    <a:lnTo>
                      <a:pt x="414" y="979"/>
                    </a:lnTo>
                    <a:lnTo>
                      <a:pt x="378" y="1012"/>
                    </a:lnTo>
                    <a:lnTo>
                      <a:pt x="340" y="1044"/>
                    </a:lnTo>
                    <a:lnTo>
                      <a:pt x="302" y="1075"/>
                    </a:lnTo>
                    <a:lnTo>
                      <a:pt x="262" y="1104"/>
                    </a:lnTo>
                    <a:lnTo>
                      <a:pt x="221" y="1131"/>
                    </a:lnTo>
                    <a:lnTo>
                      <a:pt x="179" y="1157"/>
                    </a:lnTo>
                    <a:lnTo>
                      <a:pt x="135" y="1182"/>
                    </a:lnTo>
                    <a:lnTo>
                      <a:pt x="91" y="1205"/>
                    </a:lnTo>
                    <a:lnTo>
                      <a:pt x="46" y="1226"/>
                    </a:lnTo>
                    <a:lnTo>
                      <a:pt x="0" y="1246"/>
                    </a:lnTo>
                  </a:path>
                </a:pathLst>
              </a:custGeom>
              <a:noFill/>
              <a:ln w="28575" cmpd="sng">
                <a:solidFill>
                  <a:srgbClr val="0000FF"/>
                </a:solidFill>
                <a:prstDash val="solid"/>
                <a:round/>
                <a:headEnd/>
                <a:tailEnd/>
              </a:ln>
            </p:spPr>
            <p:txBody>
              <a:bodyPr/>
              <a:lstStyle/>
              <a:p>
                <a:endParaRPr lang="zh-CN" altLang="en-US"/>
              </a:p>
            </p:txBody>
          </p:sp>
          <p:sp>
            <p:nvSpPr>
              <p:cNvPr id="108561" name="Freeform 17"/>
              <p:cNvSpPr>
                <a:spLocks/>
              </p:cNvSpPr>
              <p:nvPr/>
            </p:nvSpPr>
            <p:spPr bwMode="auto">
              <a:xfrm>
                <a:off x="4443" y="1154"/>
                <a:ext cx="60" cy="84"/>
              </a:xfrm>
              <a:custGeom>
                <a:avLst/>
                <a:gdLst/>
                <a:ahLst/>
                <a:cxnLst>
                  <a:cxn ang="0">
                    <a:pos x="67" y="100"/>
                  </a:cxn>
                  <a:cxn ang="0">
                    <a:pos x="36" y="0"/>
                  </a:cxn>
                  <a:cxn ang="0">
                    <a:pos x="0" y="98"/>
                  </a:cxn>
                  <a:cxn ang="0">
                    <a:pos x="34" y="68"/>
                  </a:cxn>
                  <a:cxn ang="0">
                    <a:pos x="67" y="100"/>
                  </a:cxn>
                </a:cxnLst>
                <a:rect l="0" t="0" r="r" b="b"/>
                <a:pathLst>
                  <a:path w="67" h="100">
                    <a:moveTo>
                      <a:pt x="67" y="100"/>
                    </a:moveTo>
                    <a:lnTo>
                      <a:pt x="36" y="0"/>
                    </a:lnTo>
                    <a:lnTo>
                      <a:pt x="0" y="98"/>
                    </a:lnTo>
                    <a:lnTo>
                      <a:pt x="34" y="68"/>
                    </a:lnTo>
                    <a:lnTo>
                      <a:pt x="67" y="100"/>
                    </a:lnTo>
                    <a:close/>
                  </a:path>
                </a:pathLst>
              </a:custGeom>
              <a:solidFill>
                <a:srgbClr val="0000FF"/>
              </a:solidFill>
              <a:ln w="28575" cmpd="sng">
                <a:solidFill>
                  <a:srgbClr val="0000FF"/>
                </a:solidFill>
                <a:round/>
                <a:headEnd/>
                <a:tailEnd/>
              </a:ln>
            </p:spPr>
            <p:txBody>
              <a:bodyPr/>
              <a:lstStyle/>
              <a:p>
                <a:endParaRPr lang="zh-CN" altLang="en-US"/>
              </a:p>
            </p:txBody>
          </p:sp>
          <p:sp>
            <p:nvSpPr>
              <p:cNvPr id="108562" name="Freeform 18"/>
              <p:cNvSpPr>
                <a:spLocks/>
              </p:cNvSpPr>
              <p:nvPr/>
            </p:nvSpPr>
            <p:spPr bwMode="auto">
              <a:xfrm>
                <a:off x="3725" y="2398"/>
                <a:ext cx="763" cy="1194"/>
              </a:xfrm>
              <a:custGeom>
                <a:avLst/>
                <a:gdLst/>
                <a:ahLst/>
                <a:cxnLst>
                  <a:cxn ang="0">
                    <a:pos x="0" y="0"/>
                  </a:cxn>
                  <a:cxn ang="0">
                    <a:pos x="40" y="25"/>
                  </a:cxn>
                  <a:cxn ang="0">
                    <a:pos x="80" y="51"/>
                  </a:cxn>
                  <a:cxn ang="0">
                    <a:pos x="118" y="79"/>
                  </a:cxn>
                  <a:cxn ang="0">
                    <a:pos x="156" y="108"/>
                  </a:cxn>
                  <a:cxn ang="0">
                    <a:pos x="194" y="139"/>
                  </a:cxn>
                  <a:cxn ang="0">
                    <a:pos x="230" y="171"/>
                  </a:cxn>
                  <a:cxn ang="0">
                    <a:pos x="266" y="205"/>
                  </a:cxn>
                  <a:cxn ang="0">
                    <a:pos x="301" y="240"/>
                  </a:cxn>
                  <a:cxn ang="0">
                    <a:pos x="335" y="276"/>
                  </a:cxn>
                  <a:cxn ang="0">
                    <a:pos x="368" y="314"/>
                  </a:cxn>
                  <a:cxn ang="0">
                    <a:pos x="401" y="353"/>
                  </a:cxn>
                  <a:cxn ang="0">
                    <a:pos x="432" y="394"/>
                  </a:cxn>
                  <a:cxn ang="0">
                    <a:pos x="463" y="435"/>
                  </a:cxn>
                  <a:cxn ang="0">
                    <a:pos x="493" y="478"/>
                  </a:cxn>
                  <a:cxn ang="0">
                    <a:pos x="521" y="522"/>
                  </a:cxn>
                  <a:cxn ang="0">
                    <a:pos x="549" y="568"/>
                  </a:cxn>
                  <a:cxn ang="0">
                    <a:pos x="576" y="614"/>
                  </a:cxn>
                  <a:cxn ang="0">
                    <a:pos x="602" y="662"/>
                  </a:cxn>
                  <a:cxn ang="0">
                    <a:pos x="627" y="710"/>
                  </a:cxn>
                  <a:cxn ang="0">
                    <a:pos x="651" y="760"/>
                  </a:cxn>
                  <a:cxn ang="0">
                    <a:pos x="673" y="810"/>
                  </a:cxn>
                  <a:cxn ang="0">
                    <a:pos x="695" y="862"/>
                  </a:cxn>
                  <a:cxn ang="0">
                    <a:pos x="716" y="914"/>
                  </a:cxn>
                  <a:cxn ang="0">
                    <a:pos x="735" y="968"/>
                  </a:cxn>
                  <a:cxn ang="0">
                    <a:pos x="754" y="1022"/>
                  </a:cxn>
                  <a:cxn ang="0">
                    <a:pos x="771" y="1077"/>
                  </a:cxn>
                  <a:cxn ang="0">
                    <a:pos x="787" y="1133"/>
                  </a:cxn>
                  <a:cxn ang="0">
                    <a:pos x="802" y="1190"/>
                  </a:cxn>
                  <a:cxn ang="0">
                    <a:pos x="816" y="1247"/>
                  </a:cxn>
                  <a:cxn ang="0">
                    <a:pos x="829" y="1306"/>
                  </a:cxn>
                  <a:cxn ang="0">
                    <a:pos x="840" y="1364"/>
                  </a:cxn>
                  <a:cxn ang="0">
                    <a:pos x="850" y="1424"/>
                  </a:cxn>
                </a:cxnLst>
                <a:rect l="0" t="0" r="r" b="b"/>
                <a:pathLst>
                  <a:path w="850" h="1424">
                    <a:moveTo>
                      <a:pt x="0" y="0"/>
                    </a:moveTo>
                    <a:lnTo>
                      <a:pt x="40" y="25"/>
                    </a:lnTo>
                    <a:lnTo>
                      <a:pt x="80" y="51"/>
                    </a:lnTo>
                    <a:lnTo>
                      <a:pt x="118" y="79"/>
                    </a:lnTo>
                    <a:lnTo>
                      <a:pt x="156" y="108"/>
                    </a:lnTo>
                    <a:lnTo>
                      <a:pt x="194" y="139"/>
                    </a:lnTo>
                    <a:lnTo>
                      <a:pt x="230" y="171"/>
                    </a:lnTo>
                    <a:lnTo>
                      <a:pt x="266" y="205"/>
                    </a:lnTo>
                    <a:lnTo>
                      <a:pt x="301" y="240"/>
                    </a:lnTo>
                    <a:lnTo>
                      <a:pt x="335" y="276"/>
                    </a:lnTo>
                    <a:lnTo>
                      <a:pt x="368" y="314"/>
                    </a:lnTo>
                    <a:lnTo>
                      <a:pt x="401" y="353"/>
                    </a:lnTo>
                    <a:lnTo>
                      <a:pt x="432" y="394"/>
                    </a:lnTo>
                    <a:lnTo>
                      <a:pt x="463" y="435"/>
                    </a:lnTo>
                    <a:lnTo>
                      <a:pt x="493" y="478"/>
                    </a:lnTo>
                    <a:lnTo>
                      <a:pt x="521" y="522"/>
                    </a:lnTo>
                    <a:lnTo>
                      <a:pt x="549" y="568"/>
                    </a:lnTo>
                    <a:lnTo>
                      <a:pt x="576" y="614"/>
                    </a:lnTo>
                    <a:lnTo>
                      <a:pt x="602" y="662"/>
                    </a:lnTo>
                    <a:lnTo>
                      <a:pt x="627" y="710"/>
                    </a:lnTo>
                    <a:lnTo>
                      <a:pt x="651" y="760"/>
                    </a:lnTo>
                    <a:lnTo>
                      <a:pt x="673" y="810"/>
                    </a:lnTo>
                    <a:lnTo>
                      <a:pt x="695" y="862"/>
                    </a:lnTo>
                    <a:lnTo>
                      <a:pt x="716" y="914"/>
                    </a:lnTo>
                    <a:lnTo>
                      <a:pt x="735" y="968"/>
                    </a:lnTo>
                    <a:lnTo>
                      <a:pt x="754" y="1022"/>
                    </a:lnTo>
                    <a:lnTo>
                      <a:pt x="771" y="1077"/>
                    </a:lnTo>
                    <a:lnTo>
                      <a:pt x="787" y="1133"/>
                    </a:lnTo>
                    <a:lnTo>
                      <a:pt x="802" y="1190"/>
                    </a:lnTo>
                    <a:lnTo>
                      <a:pt x="816" y="1247"/>
                    </a:lnTo>
                    <a:lnTo>
                      <a:pt x="829" y="1306"/>
                    </a:lnTo>
                    <a:lnTo>
                      <a:pt x="840" y="1364"/>
                    </a:lnTo>
                    <a:lnTo>
                      <a:pt x="850" y="1424"/>
                    </a:lnTo>
                  </a:path>
                </a:pathLst>
              </a:custGeom>
              <a:noFill/>
              <a:ln w="28575" cmpd="sng">
                <a:solidFill>
                  <a:srgbClr val="0000FF"/>
                </a:solidFill>
                <a:prstDash val="solid"/>
                <a:round/>
                <a:headEnd/>
                <a:tailEnd/>
              </a:ln>
            </p:spPr>
            <p:txBody>
              <a:bodyPr/>
              <a:lstStyle/>
              <a:p>
                <a:endParaRPr lang="zh-CN" altLang="en-US"/>
              </a:p>
            </p:txBody>
          </p:sp>
          <p:sp>
            <p:nvSpPr>
              <p:cNvPr id="108563" name="Freeform 19"/>
              <p:cNvSpPr>
                <a:spLocks/>
              </p:cNvSpPr>
              <p:nvPr/>
            </p:nvSpPr>
            <p:spPr bwMode="auto">
              <a:xfrm>
                <a:off x="4455" y="3563"/>
                <a:ext cx="59" cy="86"/>
              </a:xfrm>
              <a:custGeom>
                <a:avLst/>
                <a:gdLst/>
                <a:ahLst/>
                <a:cxnLst>
                  <a:cxn ang="0">
                    <a:pos x="0" y="10"/>
                  </a:cxn>
                  <a:cxn ang="0">
                    <a:pos x="48" y="103"/>
                  </a:cxn>
                  <a:cxn ang="0">
                    <a:pos x="66" y="0"/>
                  </a:cxn>
                  <a:cxn ang="0">
                    <a:pos x="38" y="36"/>
                  </a:cxn>
                  <a:cxn ang="0">
                    <a:pos x="0" y="10"/>
                  </a:cxn>
                </a:cxnLst>
                <a:rect l="0" t="0" r="r" b="b"/>
                <a:pathLst>
                  <a:path w="66" h="103">
                    <a:moveTo>
                      <a:pt x="0" y="10"/>
                    </a:moveTo>
                    <a:lnTo>
                      <a:pt x="48" y="103"/>
                    </a:lnTo>
                    <a:lnTo>
                      <a:pt x="66" y="0"/>
                    </a:lnTo>
                    <a:lnTo>
                      <a:pt x="38" y="36"/>
                    </a:lnTo>
                    <a:lnTo>
                      <a:pt x="0" y="10"/>
                    </a:lnTo>
                    <a:close/>
                  </a:path>
                </a:pathLst>
              </a:custGeom>
              <a:solidFill>
                <a:srgbClr val="0000FF"/>
              </a:solidFill>
              <a:ln w="28575" cmpd="sng">
                <a:solidFill>
                  <a:srgbClr val="0000FF"/>
                </a:solidFill>
                <a:round/>
                <a:headEnd/>
                <a:tailEnd/>
              </a:ln>
            </p:spPr>
            <p:txBody>
              <a:bodyPr/>
              <a:lstStyle/>
              <a:p>
                <a:endParaRPr lang="zh-CN" altLang="en-US"/>
              </a:p>
            </p:txBody>
          </p:sp>
          <p:sp>
            <p:nvSpPr>
              <p:cNvPr id="108564" name="Freeform 20"/>
              <p:cNvSpPr>
                <a:spLocks/>
              </p:cNvSpPr>
              <p:nvPr/>
            </p:nvSpPr>
            <p:spPr bwMode="auto">
              <a:xfrm>
                <a:off x="3663" y="969"/>
                <a:ext cx="294" cy="1281"/>
              </a:xfrm>
              <a:custGeom>
                <a:avLst/>
                <a:gdLst/>
                <a:ahLst/>
                <a:cxnLst>
                  <a:cxn ang="0">
                    <a:pos x="327" y="0"/>
                  </a:cxn>
                  <a:cxn ang="0">
                    <a:pos x="324" y="129"/>
                  </a:cxn>
                  <a:cxn ang="0">
                    <a:pos x="318" y="256"/>
                  </a:cxn>
                  <a:cxn ang="0">
                    <a:pos x="310" y="381"/>
                  </a:cxn>
                  <a:cxn ang="0">
                    <a:pos x="299" y="501"/>
                  </a:cxn>
                  <a:cxn ang="0">
                    <a:pos x="293" y="560"/>
                  </a:cxn>
                  <a:cxn ang="0">
                    <a:pos x="286" y="618"/>
                  </a:cxn>
                  <a:cxn ang="0">
                    <a:pos x="278" y="675"/>
                  </a:cxn>
                  <a:cxn ang="0">
                    <a:pos x="270" y="731"/>
                  </a:cxn>
                  <a:cxn ang="0">
                    <a:pos x="261" y="786"/>
                  </a:cxn>
                  <a:cxn ang="0">
                    <a:pos x="252" y="839"/>
                  </a:cxn>
                  <a:cxn ang="0">
                    <a:pos x="242" y="891"/>
                  </a:cxn>
                  <a:cxn ang="0">
                    <a:pos x="231" y="942"/>
                  </a:cxn>
                  <a:cxn ang="0">
                    <a:pos x="220" y="992"/>
                  </a:cxn>
                  <a:cxn ang="0">
                    <a:pos x="209" y="1040"/>
                  </a:cxn>
                  <a:cxn ang="0">
                    <a:pos x="197" y="1086"/>
                  </a:cxn>
                  <a:cxn ang="0">
                    <a:pos x="184" y="1131"/>
                  </a:cxn>
                  <a:cxn ang="0">
                    <a:pos x="171" y="1175"/>
                  </a:cxn>
                  <a:cxn ang="0">
                    <a:pos x="158" y="1216"/>
                  </a:cxn>
                  <a:cxn ang="0">
                    <a:pos x="144" y="1256"/>
                  </a:cxn>
                  <a:cxn ang="0">
                    <a:pos x="130" y="1294"/>
                  </a:cxn>
                  <a:cxn ang="0">
                    <a:pos x="115" y="1331"/>
                  </a:cxn>
                  <a:cxn ang="0">
                    <a:pos x="100" y="1365"/>
                  </a:cxn>
                  <a:cxn ang="0">
                    <a:pos x="84" y="1398"/>
                  </a:cxn>
                  <a:cxn ang="0">
                    <a:pos x="68" y="1428"/>
                  </a:cxn>
                  <a:cxn ang="0">
                    <a:pos x="52" y="1457"/>
                  </a:cxn>
                  <a:cxn ang="0">
                    <a:pos x="35" y="1483"/>
                  </a:cxn>
                  <a:cxn ang="0">
                    <a:pos x="18" y="1507"/>
                  </a:cxn>
                  <a:cxn ang="0">
                    <a:pos x="0" y="1529"/>
                  </a:cxn>
                </a:cxnLst>
                <a:rect l="0" t="0" r="r" b="b"/>
                <a:pathLst>
                  <a:path w="327" h="1529">
                    <a:moveTo>
                      <a:pt x="327" y="0"/>
                    </a:moveTo>
                    <a:lnTo>
                      <a:pt x="324" y="129"/>
                    </a:lnTo>
                    <a:lnTo>
                      <a:pt x="318" y="256"/>
                    </a:lnTo>
                    <a:lnTo>
                      <a:pt x="310" y="381"/>
                    </a:lnTo>
                    <a:lnTo>
                      <a:pt x="299" y="501"/>
                    </a:lnTo>
                    <a:lnTo>
                      <a:pt x="293" y="560"/>
                    </a:lnTo>
                    <a:lnTo>
                      <a:pt x="286" y="618"/>
                    </a:lnTo>
                    <a:lnTo>
                      <a:pt x="278" y="675"/>
                    </a:lnTo>
                    <a:lnTo>
                      <a:pt x="270" y="731"/>
                    </a:lnTo>
                    <a:lnTo>
                      <a:pt x="261" y="786"/>
                    </a:lnTo>
                    <a:lnTo>
                      <a:pt x="252" y="839"/>
                    </a:lnTo>
                    <a:lnTo>
                      <a:pt x="242" y="891"/>
                    </a:lnTo>
                    <a:lnTo>
                      <a:pt x="231" y="942"/>
                    </a:lnTo>
                    <a:lnTo>
                      <a:pt x="220" y="992"/>
                    </a:lnTo>
                    <a:lnTo>
                      <a:pt x="209" y="1040"/>
                    </a:lnTo>
                    <a:lnTo>
                      <a:pt x="197" y="1086"/>
                    </a:lnTo>
                    <a:lnTo>
                      <a:pt x="184" y="1131"/>
                    </a:lnTo>
                    <a:lnTo>
                      <a:pt x="171" y="1175"/>
                    </a:lnTo>
                    <a:lnTo>
                      <a:pt x="158" y="1216"/>
                    </a:lnTo>
                    <a:lnTo>
                      <a:pt x="144" y="1256"/>
                    </a:lnTo>
                    <a:lnTo>
                      <a:pt x="130" y="1294"/>
                    </a:lnTo>
                    <a:lnTo>
                      <a:pt x="115" y="1331"/>
                    </a:lnTo>
                    <a:lnTo>
                      <a:pt x="100" y="1365"/>
                    </a:lnTo>
                    <a:lnTo>
                      <a:pt x="84" y="1398"/>
                    </a:lnTo>
                    <a:lnTo>
                      <a:pt x="68" y="1428"/>
                    </a:lnTo>
                    <a:lnTo>
                      <a:pt x="52" y="1457"/>
                    </a:lnTo>
                    <a:lnTo>
                      <a:pt x="35" y="1483"/>
                    </a:lnTo>
                    <a:lnTo>
                      <a:pt x="18" y="1507"/>
                    </a:lnTo>
                    <a:lnTo>
                      <a:pt x="0" y="1529"/>
                    </a:lnTo>
                  </a:path>
                </a:pathLst>
              </a:custGeom>
              <a:noFill/>
              <a:ln w="28575" cmpd="sng">
                <a:solidFill>
                  <a:srgbClr val="0000FF"/>
                </a:solidFill>
                <a:prstDash val="solid"/>
                <a:round/>
                <a:headEnd/>
                <a:tailEnd/>
              </a:ln>
            </p:spPr>
            <p:txBody>
              <a:bodyPr/>
              <a:lstStyle/>
              <a:p>
                <a:endParaRPr lang="zh-CN" altLang="en-US"/>
              </a:p>
            </p:txBody>
          </p:sp>
          <p:sp>
            <p:nvSpPr>
              <p:cNvPr id="108565" name="Freeform 21"/>
              <p:cNvSpPr>
                <a:spLocks/>
              </p:cNvSpPr>
              <p:nvPr/>
            </p:nvSpPr>
            <p:spPr bwMode="auto">
              <a:xfrm>
                <a:off x="3928" y="912"/>
                <a:ext cx="60" cy="83"/>
              </a:xfrm>
              <a:custGeom>
                <a:avLst/>
                <a:gdLst/>
                <a:ahLst/>
                <a:cxnLst>
                  <a:cxn ang="0">
                    <a:pos x="67" y="99"/>
                  </a:cxn>
                  <a:cxn ang="0">
                    <a:pos x="33" y="0"/>
                  </a:cxn>
                  <a:cxn ang="0">
                    <a:pos x="0" y="99"/>
                  </a:cxn>
                  <a:cxn ang="0">
                    <a:pos x="33" y="68"/>
                  </a:cxn>
                  <a:cxn ang="0">
                    <a:pos x="67" y="99"/>
                  </a:cxn>
                </a:cxnLst>
                <a:rect l="0" t="0" r="r" b="b"/>
                <a:pathLst>
                  <a:path w="67" h="99">
                    <a:moveTo>
                      <a:pt x="67" y="99"/>
                    </a:moveTo>
                    <a:lnTo>
                      <a:pt x="33" y="0"/>
                    </a:lnTo>
                    <a:lnTo>
                      <a:pt x="0" y="99"/>
                    </a:lnTo>
                    <a:lnTo>
                      <a:pt x="33" y="68"/>
                    </a:lnTo>
                    <a:lnTo>
                      <a:pt x="67" y="99"/>
                    </a:lnTo>
                    <a:close/>
                  </a:path>
                </a:pathLst>
              </a:custGeom>
              <a:solidFill>
                <a:srgbClr val="0000FF"/>
              </a:solidFill>
              <a:ln w="28575" cmpd="sng">
                <a:solidFill>
                  <a:srgbClr val="0000FF"/>
                </a:solidFill>
                <a:round/>
                <a:headEnd/>
                <a:tailEnd/>
              </a:ln>
            </p:spPr>
            <p:txBody>
              <a:bodyPr/>
              <a:lstStyle/>
              <a:p>
                <a:endParaRPr lang="zh-CN" altLang="en-US"/>
              </a:p>
            </p:txBody>
          </p:sp>
          <p:sp>
            <p:nvSpPr>
              <p:cNvPr id="108566" name="Freeform 22"/>
              <p:cNvSpPr>
                <a:spLocks/>
              </p:cNvSpPr>
              <p:nvPr/>
            </p:nvSpPr>
            <p:spPr bwMode="auto">
              <a:xfrm>
                <a:off x="3698" y="2428"/>
                <a:ext cx="302" cy="1290"/>
              </a:xfrm>
              <a:custGeom>
                <a:avLst/>
                <a:gdLst/>
                <a:ahLst/>
                <a:cxnLst>
                  <a:cxn ang="0">
                    <a:pos x="0" y="0"/>
                  </a:cxn>
                  <a:cxn ang="0">
                    <a:pos x="18" y="21"/>
                  </a:cxn>
                  <a:cxn ang="0">
                    <a:pos x="36" y="44"/>
                  </a:cxn>
                  <a:cxn ang="0">
                    <a:pos x="53" y="70"/>
                  </a:cxn>
                  <a:cxn ang="0">
                    <a:pos x="70" y="98"/>
                  </a:cxn>
                  <a:cxn ang="0">
                    <a:pos x="86" y="128"/>
                  </a:cxn>
                  <a:cxn ang="0">
                    <a:pos x="102" y="160"/>
                  </a:cxn>
                  <a:cxn ang="0">
                    <a:pos x="118" y="194"/>
                  </a:cxn>
                  <a:cxn ang="0">
                    <a:pos x="133" y="230"/>
                  </a:cxn>
                  <a:cxn ang="0">
                    <a:pos x="148" y="268"/>
                  </a:cxn>
                  <a:cxn ang="0">
                    <a:pos x="163" y="307"/>
                  </a:cxn>
                  <a:cxn ang="0">
                    <a:pos x="176" y="349"/>
                  </a:cxn>
                  <a:cxn ang="0">
                    <a:pos x="190" y="392"/>
                  </a:cxn>
                  <a:cxn ang="0">
                    <a:pos x="203" y="438"/>
                  </a:cxn>
                  <a:cxn ang="0">
                    <a:pos x="215" y="484"/>
                  </a:cxn>
                  <a:cxn ang="0">
                    <a:pos x="227" y="533"/>
                  </a:cxn>
                  <a:cxn ang="0">
                    <a:pos x="238" y="582"/>
                  </a:cxn>
                  <a:cxn ang="0">
                    <a:pos x="249" y="634"/>
                  </a:cxn>
                  <a:cxn ang="0">
                    <a:pos x="259" y="686"/>
                  </a:cxn>
                  <a:cxn ang="0">
                    <a:pos x="269" y="740"/>
                  </a:cxn>
                  <a:cxn ang="0">
                    <a:pos x="278" y="796"/>
                  </a:cxn>
                  <a:cxn ang="0">
                    <a:pos x="287" y="852"/>
                  </a:cxn>
                  <a:cxn ang="0">
                    <a:pos x="294" y="910"/>
                  </a:cxn>
                  <a:cxn ang="0">
                    <a:pos x="302" y="969"/>
                  </a:cxn>
                  <a:cxn ang="0">
                    <a:pos x="308" y="1029"/>
                  </a:cxn>
                  <a:cxn ang="0">
                    <a:pos x="314" y="1090"/>
                  </a:cxn>
                  <a:cxn ang="0">
                    <a:pos x="320" y="1151"/>
                  </a:cxn>
                  <a:cxn ang="0">
                    <a:pos x="328" y="1278"/>
                  </a:cxn>
                  <a:cxn ang="0">
                    <a:pos x="334" y="1407"/>
                  </a:cxn>
                  <a:cxn ang="0">
                    <a:pos x="337" y="1539"/>
                  </a:cxn>
                </a:cxnLst>
                <a:rect l="0" t="0" r="r" b="b"/>
                <a:pathLst>
                  <a:path w="337" h="1539">
                    <a:moveTo>
                      <a:pt x="0" y="0"/>
                    </a:moveTo>
                    <a:lnTo>
                      <a:pt x="18" y="21"/>
                    </a:lnTo>
                    <a:lnTo>
                      <a:pt x="36" y="44"/>
                    </a:lnTo>
                    <a:lnTo>
                      <a:pt x="53" y="70"/>
                    </a:lnTo>
                    <a:lnTo>
                      <a:pt x="70" y="98"/>
                    </a:lnTo>
                    <a:lnTo>
                      <a:pt x="86" y="128"/>
                    </a:lnTo>
                    <a:lnTo>
                      <a:pt x="102" y="160"/>
                    </a:lnTo>
                    <a:lnTo>
                      <a:pt x="118" y="194"/>
                    </a:lnTo>
                    <a:lnTo>
                      <a:pt x="133" y="230"/>
                    </a:lnTo>
                    <a:lnTo>
                      <a:pt x="148" y="268"/>
                    </a:lnTo>
                    <a:lnTo>
                      <a:pt x="163" y="307"/>
                    </a:lnTo>
                    <a:lnTo>
                      <a:pt x="176" y="349"/>
                    </a:lnTo>
                    <a:lnTo>
                      <a:pt x="190" y="392"/>
                    </a:lnTo>
                    <a:lnTo>
                      <a:pt x="203" y="438"/>
                    </a:lnTo>
                    <a:lnTo>
                      <a:pt x="215" y="484"/>
                    </a:lnTo>
                    <a:lnTo>
                      <a:pt x="227" y="533"/>
                    </a:lnTo>
                    <a:lnTo>
                      <a:pt x="238" y="582"/>
                    </a:lnTo>
                    <a:lnTo>
                      <a:pt x="249" y="634"/>
                    </a:lnTo>
                    <a:lnTo>
                      <a:pt x="259" y="686"/>
                    </a:lnTo>
                    <a:lnTo>
                      <a:pt x="269" y="740"/>
                    </a:lnTo>
                    <a:lnTo>
                      <a:pt x="278" y="796"/>
                    </a:lnTo>
                    <a:lnTo>
                      <a:pt x="287" y="852"/>
                    </a:lnTo>
                    <a:lnTo>
                      <a:pt x="294" y="910"/>
                    </a:lnTo>
                    <a:lnTo>
                      <a:pt x="302" y="969"/>
                    </a:lnTo>
                    <a:lnTo>
                      <a:pt x="308" y="1029"/>
                    </a:lnTo>
                    <a:lnTo>
                      <a:pt x="314" y="1090"/>
                    </a:lnTo>
                    <a:lnTo>
                      <a:pt x="320" y="1151"/>
                    </a:lnTo>
                    <a:lnTo>
                      <a:pt x="328" y="1278"/>
                    </a:lnTo>
                    <a:lnTo>
                      <a:pt x="334" y="1407"/>
                    </a:lnTo>
                    <a:lnTo>
                      <a:pt x="337" y="1539"/>
                    </a:lnTo>
                  </a:path>
                </a:pathLst>
              </a:custGeom>
              <a:noFill/>
              <a:ln w="28575" cmpd="sng">
                <a:solidFill>
                  <a:srgbClr val="0000FF"/>
                </a:solidFill>
                <a:prstDash val="solid"/>
                <a:round/>
                <a:headEnd/>
                <a:tailEnd/>
              </a:ln>
            </p:spPr>
            <p:txBody>
              <a:bodyPr/>
              <a:lstStyle/>
              <a:p>
                <a:endParaRPr lang="zh-CN" altLang="en-US"/>
              </a:p>
            </p:txBody>
          </p:sp>
          <p:sp>
            <p:nvSpPr>
              <p:cNvPr id="108567" name="Freeform 23"/>
              <p:cNvSpPr>
                <a:spLocks/>
              </p:cNvSpPr>
              <p:nvPr/>
            </p:nvSpPr>
            <p:spPr bwMode="auto">
              <a:xfrm>
                <a:off x="3971" y="3693"/>
                <a:ext cx="60" cy="83"/>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0000FF"/>
              </a:solidFill>
              <a:ln w="28575" cmpd="sng">
                <a:solidFill>
                  <a:srgbClr val="0000FF"/>
                </a:solidFill>
                <a:round/>
                <a:headEnd/>
                <a:tailEnd/>
              </a:ln>
            </p:spPr>
            <p:txBody>
              <a:bodyPr/>
              <a:lstStyle/>
              <a:p>
                <a:endParaRPr lang="zh-CN" altLang="en-US"/>
              </a:p>
            </p:txBody>
          </p:sp>
          <p:sp>
            <p:nvSpPr>
              <p:cNvPr id="108568" name="Freeform 24"/>
              <p:cNvSpPr>
                <a:spLocks/>
              </p:cNvSpPr>
              <p:nvPr/>
            </p:nvSpPr>
            <p:spPr bwMode="auto">
              <a:xfrm>
                <a:off x="3742" y="1866"/>
                <a:ext cx="992" cy="414"/>
              </a:xfrm>
              <a:custGeom>
                <a:avLst/>
                <a:gdLst/>
                <a:ahLst/>
                <a:cxnLst>
                  <a:cxn ang="0">
                    <a:pos x="1105" y="0"/>
                  </a:cxn>
                  <a:cxn ang="0">
                    <a:pos x="1048" y="58"/>
                  </a:cxn>
                  <a:cxn ang="0">
                    <a:pos x="989" y="112"/>
                  </a:cxn>
                  <a:cxn ang="0">
                    <a:pos x="927" y="163"/>
                  </a:cxn>
                  <a:cxn ang="0">
                    <a:pos x="864" y="211"/>
                  </a:cxn>
                  <a:cxn ang="0">
                    <a:pos x="799" y="255"/>
                  </a:cxn>
                  <a:cxn ang="0">
                    <a:pos x="732" y="296"/>
                  </a:cxn>
                  <a:cxn ang="0">
                    <a:pos x="664" y="333"/>
                  </a:cxn>
                  <a:cxn ang="0">
                    <a:pos x="595" y="366"/>
                  </a:cxn>
                  <a:cxn ang="0">
                    <a:pos x="524" y="395"/>
                  </a:cxn>
                  <a:cxn ang="0">
                    <a:pos x="451" y="421"/>
                  </a:cxn>
                  <a:cxn ang="0">
                    <a:pos x="378" y="443"/>
                  </a:cxn>
                  <a:cxn ang="0">
                    <a:pos x="304" y="461"/>
                  </a:cxn>
                  <a:cxn ang="0">
                    <a:pos x="229" y="476"/>
                  </a:cxn>
                  <a:cxn ang="0">
                    <a:pos x="191" y="481"/>
                  </a:cxn>
                  <a:cxn ang="0">
                    <a:pos x="153" y="486"/>
                  </a:cxn>
                  <a:cxn ang="0">
                    <a:pos x="115" y="489"/>
                  </a:cxn>
                  <a:cxn ang="0">
                    <a:pos x="77" y="492"/>
                  </a:cxn>
                  <a:cxn ang="0">
                    <a:pos x="39" y="494"/>
                  </a:cxn>
                  <a:cxn ang="0">
                    <a:pos x="0" y="494"/>
                  </a:cxn>
                </a:cxnLst>
                <a:rect l="0" t="0" r="r" b="b"/>
                <a:pathLst>
                  <a:path w="1105" h="494">
                    <a:moveTo>
                      <a:pt x="1105" y="0"/>
                    </a:moveTo>
                    <a:lnTo>
                      <a:pt x="1048" y="58"/>
                    </a:lnTo>
                    <a:lnTo>
                      <a:pt x="989" y="112"/>
                    </a:lnTo>
                    <a:lnTo>
                      <a:pt x="927" y="163"/>
                    </a:lnTo>
                    <a:lnTo>
                      <a:pt x="864" y="211"/>
                    </a:lnTo>
                    <a:lnTo>
                      <a:pt x="799" y="255"/>
                    </a:lnTo>
                    <a:lnTo>
                      <a:pt x="732" y="296"/>
                    </a:lnTo>
                    <a:lnTo>
                      <a:pt x="664" y="333"/>
                    </a:lnTo>
                    <a:lnTo>
                      <a:pt x="595" y="366"/>
                    </a:lnTo>
                    <a:lnTo>
                      <a:pt x="524" y="395"/>
                    </a:lnTo>
                    <a:lnTo>
                      <a:pt x="451" y="421"/>
                    </a:lnTo>
                    <a:lnTo>
                      <a:pt x="378" y="443"/>
                    </a:lnTo>
                    <a:lnTo>
                      <a:pt x="304" y="461"/>
                    </a:lnTo>
                    <a:lnTo>
                      <a:pt x="229" y="476"/>
                    </a:lnTo>
                    <a:lnTo>
                      <a:pt x="191" y="481"/>
                    </a:lnTo>
                    <a:lnTo>
                      <a:pt x="153" y="486"/>
                    </a:lnTo>
                    <a:lnTo>
                      <a:pt x="115" y="489"/>
                    </a:lnTo>
                    <a:lnTo>
                      <a:pt x="77" y="492"/>
                    </a:lnTo>
                    <a:lnTo>
                      <a:pt x="39" y="494"/>
                    </a:lnTo>
                    <a:lnTo>
                      <a:pt x="0" y="494"/>
                    </a:lnTo>
                  </a:path>
                </a:pathLst>
              </a:custGeom>
              <a:noFill/>
              <a:ln w="28575" cmpd="sng">
                <a:solidFill>
                  <a:srgbClr val="0000FF"/>
                </a:solidFill>
                <a:prstDash val="solid"/>
                <a:round/>
                <a:headEnd/>
                <a:tailEnd/>
              </a:ln>
            </p:spPr>
            <p:txBody>
              <a:bodyPr/>
              <a:lstStyle/>
              <a:p>
                <a:endParaRPr lang="zh-CN" altLang="en-US"/>
              </a:p>
            </p:txBody>
          </p:sp>
          <p:sp>
            <p:nvSpPr>
              <p:cNvPr id="108569" name="Freeform 25"/>
              <p:cNvSpPr>
                <a:spLocks/>
              </p:cNvSpPr>
              <p:nvPr/>
            </p:nvSpPr>
            <p:spPr bwMode="auto">
              <a:xfrm>
                <a:off x="4694" y="1825"/>
                <a:ext cx="81" cy="80"/>
              </a:xfrm>
              <a:custGeom>
                <a:avLst/>
                <a:gdLst/>
                <a:ahLst/>
                <a:cxnLst>
                  <a:cxn ang="0">
                    <a:pos x="50" y="96"/>
                  </a:cxn>
                  <a:cxn ang="0">
                    <a:pos x="91" y="0"/>
                  </a:cxn>
                  <a:cxn ang="0">
                    <a:pos x="0" y="52"/>
                  </a:cxn>
                  <a:cxn ang="0">
                    <a:pos x="46" y="51"/>
                  </a:cxn>
                  <a:cxn ang="0">
                    <a:pos x="50" y="96"/>
                  </a:cxn>
                </a:cxnLst>
                <a:rect l="0" t="0" r="r" b="b"/>
                <a:pathLst>
                  <a:path w="91" h="96">
                    <a:moveTo>
                      <a:pt x="50" y="96"/>
                    </a:moveTo>
                    <a:lnTo>
                      <a:pt x="91" y="0"/>
                    </a:lnTo>
                    <a:lnTo>
                      <a:pt x="0" y="52"/>
                    </a:lnTo>
                    <a:lnTo>
                      <a:pt x="46" y="51"/>
                    </a:lnTo>
                    <a:lnTo>
                      <a:pt x="50" y="96"/>
                    </a:lnTo>
                    <a:close/>
                  </a:path>
                </a:pathLst>
              </a:custGeom>
              <a:solidFill>
                <a:srgbClr val="0000FF"/>
              </a:solidFill>
              <a:ln w="28575" cmpd="sng">
                <a:solidFill>
                  <a:srgbClr val="0000FF"/>
                </a:solidFill>
                <a:round/>
                <a:headEnd/>
                <a:tailEnd/>
              </a:ln>
            </p:spPr>
            <p:txBody>
              <a:bodyPr/>
              <a:lstStyle/>
              <a:p>
                <a:endParaRPr lang="zh-CN" altLang="en-US"/>
              </a:p>
            </p:txBody>
          </p:sp>
          <p:sp>
            <p:nvSpPr>
              <p:cNvPr id="108570" name="Freeform 26"/>
              <p:cNvSpPr>
                <a:spLocks/>
              </p:cNvSpPr>
              <p:nvPr/>
            </p:nvSpPr>
            <p:spPr bwMode="auto">
              <a:xfrm>
                <a:off x="3699" y="2360"/>
                <a:ext cx="993" cy="413"/>
              </a:xfrm>
              <a:custGeom>
                <a:avLst/>
                <a:gdLst/>
                <a:ahLst/>
                <a:cxnLst>
                  <a:cxn ang="0">
                    <a:pos x="0" y="0"/>
                  </a:cxn>
                  <a:cxn ang="0">
                    <a:pos x="39" y="1"/>
                  </a:cxn>
                  <a:cxn ang="0">
                    <a:pos x="77" y="2"/>
                  </a:cxn>
                  <a:cxn ang="0">
                    <a:pos x="115" y="5"/>
                  </a:cxn>
                  <a:cxn ang="0">
                    <a:pos x="153" y="8"/>
                  </a:cxn>
                  <a:cxn ang="0">
                    <a:pos x="191" y="13"/>
                  </a:cxn>
                  <a:cxn ang="0">
                    <a:pos x="229" y="18"/>
                  </a:cxn>
                  <a:cxn ang="0">
                    <a:pos x="304" y="33"/>
                  </a:cxn>
                  <a:cxn ang="0">
                    <a:pos x="378" y="51"/>
                  </a:cxn>
                  <a:cxn ang="0">
                    <a:pos x="452" y="73"/>
                  </a:cxn>
                  <a:cxn ang="0">
                    <a:pos x="524" y="98"/>
                  </a:cxn>
                  <a:cxn ang="0">
                    <a:pos x="595" y="128"/>
                  </a:cxn>
                  <a:cxn ang="0">
                    <a:pos x="665" y="161"/>
                  </a:cxn>
                  <a:cxn ang="0">
                    <a:pos x="733" y="198"/>
                  </a:cxn>
                  <a:cxn ang="0">
                    <a:pos x="800" y="239"/>
                  </a:cxn>
                  <a:cxn ang="0">
                    <a:pos x="865" y="283"/>
                  </a:cxn>
                  <a:cxn ang="0">
                    <a:pos x="928" y="330"/>
                  </a:cxn>
                  <a:cxn ang="0">
                    <a:pos x="990" y="381"/>
                  </a:cxn>
                  <a:cxn ang="0">
                    <a:pos x="1049" y="435"/>
                  </a:cxn>
                  <a:cxn ang="0">
                    <a:pos x="1106" y="493"/>
                  </a:cxn>
                </a:cxnLst>
                <a:rect l="0" t="0" r="r" b="b"/>
                <a:pathLst>
                  <a:path w="1106" h="493">
                    <a:moveTo>
                      <a:pt x="0" y="0"/>
                    </a:moveTo>
                    <a:lnTo>
                      <a:pt x="39" y="1"/>
                    </a:lnTo>
                    <a:lnTo>
                      <a:pt x="77" y="2"/>
                    </a:lnTo>
                    <a:lnTo>
                      <a:pt x="115" y="5"/>
                    </a:lnTo>
                    <a:lnTo>
                      <a:pt x="153" y="8"/>
                    </a:lnTo>
                    <a:lnTo>
                      <a:pt x="191" y="13"/>
                    </a:lnTo>
                    <a:lnTo>
                      <a:pt x="229" y="18"/>
                    </a:lnTo>
                    <a:lnTo>
                      <a:pt x="304" y="33"/>
                    </a:lnTo>
                    <a:lnTo>
                      <a:pt x="378" y="51"/>
                    </a:lnTo>
                    <a:lnTo>
                      <a:pt x="452" y="73"/>
                    </a:lnTo>
                    <a:lnTo>
                      <a:pt x="524" y="98"/>
                    </a:lnTo>
                    <a:lnTo>
                      <a:pt x="595" y="128"/>
                    </a:lnTo>
                    <a:lnTo>
                      <a:pt x="665" y="161"/>
                    </a:lnTo>
                    <a:lnTo>
                      <a:pt x="733" y="198"/>
                    </a:lnTo>
                    <a:lnTo>
                      <a:pt x="800" y="239"/>
                    </a:lnTo>
                    <a:lnTo>
                      <a:pt x="865" y="283"/>
                    </a:lnTo>
                    <a:lnTo>
                      <a:pt x="928" y="330"/>
                    </a:lnTo>
                    <a:lnTo>
                      <a:pt x="990" y="381"/>
                    </a:lnTo>
                    <a:lnTo>
                      <a:pt x="1049" y="435"/>
                    </a:lnTo>
                    <a:lnTo>
                      <a:pt x="1106" y="493"/>
                    </a:lnTo>
                  </a:path>
                </a:pathLst>
              </a:custGeom>
              <a:noFill/>
              <a:ln w="28575" cmpd="sng">
                <a:solidFill>
                  <a:srgbClr val="0000FF"/>
                </a:solidFill>
                <a:prstDash val="solid"/>
                <a:round/>
                <a:headEnd/>
                <a:tailEnd/>
              </a:ln>
            </p:spPr>
            <p:txBody>
              <a:bodyPr/>
              <a:lstStyle/>
              <a:p>
                <a:endParaRPr lang="zh-CN" altLang="en-US"/>
              </a:p>
            </p:txBody>
          </p:sp>
          <p:sp>
            <p:nvSpPr>
              <p:cNvPr id="108571" name="Freeform 27"/>
              <p:cNvSpPr>
                <a:spLocks/>
              </p:cNvSpPr>
              <p:nvPr/>
            </p:nvSpPr>
            <p:spPr bwMode="auto">
              <a:xfrm>
                <a:off x="4652" y="2735"/>
                <a:ext cx="81" cy="80"/>
              </a:xfrm>
              <a:custGeom>
                <a:avLst/>
                <a:gdLst/>
                <a:ahLst/>
                <a:cxnLst>
                  <a:cxn ang="0">
                    <a:pos x="0" y="45"/>
                  </a:cxn>
                  <a:cxn ang="0">
                    <a:pos x="91" y="96"/>
                  </a:cxn>
                  <a:cxn ang="0">
                    <a:pos x="49" y="0"/>
                  </a:cxn>
                  <a:cxn ang="0">
                    <a:pos x="46" y="45"/>
                  </a:cxn>
                  <a:cxn ang="0">
                    <a:pos x="0" y="45"/>
                  </a:cxn>
                </a:cxnLst>
                <a:rect l="0" t="0" r="r" b="b"/>
                <a:pathLst>
                  <a:path w="91" h="96">
                    <a:moveTo>
                      <a:pt x="0" y="45"/>
                    </a:moveTo>
                    <a:lnTo>
                      <a:pt x="91" y="96"/>
                    </a:lnTo>
                    <a:lnTo>
                      <a:pt x="49" y="0"/>
                    </a:lnTo>
                    <a:lnTo>
                      <a:pt x="46" y="45"/>
                    </a:lnTo>
                    <a:lnTo>
                      <a:pt x="0" y="45"/>
                    </a:lnTo>
                    <a:close/>
                  </a:path>
                </a:pathLst>
              </a:custGeom>
              <a:solidFill>
                <a:srgbClr val="0000FF"/>
              </a:solidFill>
              <a:ln w="28575" cmpd="sng">
                <a:solidFill>
                  <a:srgbClr val="0000FF"/>
                </a:solidFill>
                <a:round/>
                <a:headEnd/>
                <a:tailEnd/>
              </a:ln>
            </p:spPr>
            <p:txBody>
              <a:bodyPr/>
              <a:lstStyle/>
              <a:p>
                <a:endParaRPr lang="zh-CN" altLang="en-US"/>
              </a:p>
            </p:txBody>
          </p:sp>
          <p:sp>
            <p:nvSpPr>
              <p:cNvPr id="108572" name="Freeform 28"/>
              <p:cNvSpPr>
                <a:spLocks/>
              </p:cNvSpPr>
              <p:nvPr/>
            </p:nvSpPr>
            <p:spPr bwMode="auto">
              <a:xfrm>
                <a:off x="4903" y="2292"/>
                <a:ext cx="89" cy="56"/>
              </a:xfrm>
              <a:custGeom>
                <a:avLst/>
                <a:gdLst/>
                <a:ahLst/>
                <a:cxnLst>
                  <a:cxn ang="0">
                    <a:pos x="0" y="67"/>
                  </a:cxn>
                  <a:cxn ang="0">
                    <a:pos x="99" y="33"/>
                  </a:cxn>
                  <a:cxn ang="0">
                    <a:pos x="0" y="0"/>
                  </a:cxn>
                  <a:cxn ang="0">
                    <a:pos x="31" y="33"/>
                  </a:cxn>
                  <a:cxn ang="0">
                    <a:pos x="0" y="67"/>
                  </a:cxn>
                </a:cxnLst>
                <a:rect l="0" t="0" r="r" b="b"/>
                <a:pathLst>
                  <a:path w="99" h="67">
                    <a:moveTo>
                      <a:pt x="0" y="67"/>
                    </a:moveTo>
                    <a:lnTo>
                      <a:pt x="99" y="33"/>
                    </a:lnTo>
                    <a:lnTo>
                      <a:pt x="0" y="0"/>
                    </a:lnTo>
                    <a:lnTo>
                      <a:pt x="31" y="33"/>
                    </a:lnTo>
                    <a:lnTo>
                      <a:pt x="0" y="67"/>
                    </a:lnTo>
                    <a:close/>
                  </a:path>
                </a:pathLst>
              </a:custGeom>
              <a:solidFill>
                <a:srgbClr val="0000FF"/>
              </a:solidFill>
              <a:ln w="28575" cmpd="sng">
                <a:solidFill>
                  <a:srgbClr val="0000FF"/>
                </a:solidFill>
                <a:round/>
                <a:headEnd/>
                <a:tailEnd/>
              </a:ln>
            </p:spPr>
            <p:txBody>
              <a:bodyPr/>
              <a:lstStyle/>
              <a:p>
                <a:endParaRPr lang="zh-CN" altLang="en-US"/>
              </a:p>
            </p:txBody>
          </p:sp>
          <p:sp>
            <p:nvSpPr>
              <p:cNvPr id="108573" name="Freeform 29"/>
              <p:cNvSpPr>
                <a:spLocks/>
              </p:cNvSpPr>
              <p:nvPr/>
            </p:nvSpPr>
            <p:spPr bwMode="auto">
              <a:xfrm>
                <a:off x="2538" y="2405"/>
                <a:ext cx="1025" cy="282"/>
              </a:xfrm>
              <a:custGeom>
                <a:avLst/>
                <a:gdLst/>
                <a:ahLst/>
                <a:cxnLst>
                  <a:cxn ang="0">
                    <a:pos x="1182" y="0"/>
                  </a:cxn>
                  <a:cxn ang="0">
                    <a:pos x="1141" y="31"/>
                  </a:cxn>
                  <a:cxn ang="0">
                    <a:pos x="1100" y="60"/>
                  </a:cxn>
                  <a:cxn ang="0">
                    <a:pos x="1057" y="87"/>
                  </a:cxn>
                  <a:cxn ang="0">
                    <a:pos x="1014" y="113"/>
                  </a:cxn>
                  <a:cxn ang="0">
                    <a:pos x="970" y="136"/>
                  </a:cxn>
                  <a:cxn ang="0">
                    <a:pos x="925" y="157"/>
                  </a:cxn>
                  <a:cxn ang="0">
                    <a:pos x="880" y="177"/>
                  </a:cxn>
                  <a:cxn ang="0">
                    <a:pos x="834" y="194"/>
                  </a:cxn>
                  <a:cxn ang="0">
                    <a:pos x="787" y="210"/>
                  </a:cxn>
                  <a:cxn ang="0">
                    <a:pos x="740" y="223"/>
                  </a:cxn>
                  <a:cxn ang="0">
                    <a:pos x="693" y="235"/>
                  </a:cxn>
                  <a:cxn ang="0">
                    <a:pos x="645" y="244"/>
                  </a:cxn>
                  <a:cxn ang="0">
                    <a:pos x="597" y="252"/>
                  </a:cxn>
                  <a:cxn ang="0">
                    <a:pos x="549" y="257"/>
                  </a:cxn>
                  <a:cxn ang="0">
                    <a:pos x="500" y="260"/>
                  </a:cxn>
                  <a:cxn ang="0">
                    <a:pos x="451" y="261"/>
                  </a:cxn>
                  <a:cxn ang="0">
                    <a:pos x="393" y="260"/>
                  </a:cxn>
                  <a:cxn ang="0">
                    <a:pos x="336" y="255"/>
                  </a:cxn>
                  <a:cxn ang="0">
                    <a:pos x="279" y="248"/>
                  </a:cxn>
                  <a:cxn ang="0">
                    <a:pos x="222" y="237"/>
                  </a:cxn>
                  <a:cxn ang="0">
                    <a:pos x="165" y="224"/>
                  </a:cxn>
                  <a:cxn ang="0">
                    <a:pos x="110" y="208"/>
                  </a:cxn>
                  <a:cxn ang="0">
                    <a:pos x="54" y="190"/>
                  </a:cxn>
                  <a:cxn ang="0">
                    <a:pos x="0" y="168"/>
                  </a:cxn>
                </a:cxnLst>
                <a:rect l="0" t="0" r="r" b="b"/>
                <a:pathLst>
                  <a:path w="1182" h="261">
                    <a:moveTo>
                      <a:pt x="1182" y="0"/>
                    </a:moveTo>
                    <a:lnTo>
                      <a:pt x="1141" y="31"/>
                    </a:lnTo>
                    <a:lnTo>
                      <a:pt x="1100" y="60"/>
                    </a:lnTo>
                    <a:lnTo>
                      <a:pt x="1057" y="87"/>
                    </a:lnTo>
                    <a:lnTo>
                      <a:pt x="1014" y="113"/>
                    </a:lnTo>
                    <a:lnTo>
                      <a:pt x="970" y="136"/>
                    </a:lnTo>
                    <a:lnTo>
                      <a:pt x="925" y="157"/>
                    </a:lnTo>
                    <a:lnTo>
                      <a:pt x="880" y="177"/>
                    </a:lnTo>
                    <a:lnTo>
                      <a:pt x="834" y="194"/>
                    </a:lnTo>
                    <a:lnTo>
                      <a:pt x="787" y="210"/>
                    </a:lnTo>
                    <a:lnTo>
                      <a:pt x="740" y="223"/>
                    </a:lnTo>
                    <a:lnTo>
                      <a:pt x="693" y="235"/>
                    </a:lnTo>
                    <a:lnTo>
                      <a:pt x="645" y="244"/>
                    </a:lnTo>
                    <a:lnTo>
                      <a:pt x="597" y="252"/>
                    </a:lnTo>
                    <a:lnTo>
                      <a:pt x="549" y="257"/>
                    </a:lnTo>
                    <a:lnTo>
                      <a:pt x="500" y="260"/>
                    </a:lnTo>
                    <a:lnTo>
                      <a:pt x="451" y="261"/>
                    </a:lnTo>
                    <a:lnTo>
                      <a:pt x="393" y="260"/>
                    </a:lnTo>
                    <a:lnTo>
                      <a:pt x="336" y="255"/>
                    </a:lnTo>
                    <a:lnTo>
                      <a:pt x="279" y="248"/>
                    </a:lnTo>
                    <a:lnTo>
                      <a:pt x="222" y="237"/>
                    </a:lnTo>
                    <a:lnTo>
                      <a:pt x="165" y="224"/>
                    </a:lnTo>
                    <a:lnTo>
                      <a:pt x="110" y="208"/>
                    </a:lnTo>
                    <a:lnTo>
                      <a:pt x="54" y="190"/>
                    </a:lnTo>
                    <a:lnTo>
                      <a:pt x="0" y="168"/>
                    </a:lnTo>
                  </a:path>
                </a:pathLst>
              </a:custGeom>
              <a:noFill/>
              <a:ln w="28575" cmpd="sng">
                <a:solidFill>
                  <a:srgbClr val="0000FF"/>
                </a:solidFill>
                <a:prstDash val="solid"/>
                <a:round/>
                <a:headEnd/>
                <a:tailEnd/>
              </a:ln>
            </p:spPr>
            <p:txBody>
              <a:bodyPr/>
              <a:lstStyle/>
              <a:p>
                <a:endParaRPr lang="zh-CN" altLang="en-US"/>
              </a:p>
            </p:txBody>
          </p:sp>
          <p:sp>
            <p:nvSpPr>
              <p:cNvPr id="108574" name="Freeform 30"/>
              <p:cNvSpPr>
                <a:spLocks/>
              </p:cNvSpPr>
              <p:nvPr/>
            </p:nvSpPr>
            <p:spPr bwMode="auto">
              <a:xfrm>
                <a:off x="2544" y="2564"/>
                <a:ext cx="90" cy="76"/>
              </a:xfrm>
              <a:custGeom>
                <a:avLst/>
                <a:gdLst/>
                <a:ahLst/>
                <a:cxnLst>
                  <a:cxn ang="0">
                    <a:pos x="104" y="10"/>
                  </a:cxn>
                  <a:cxn ang="0">
                    <a:pos x="0" y="0"/>
                  </a:cxn>
                  <a:cxn ang="0">
                    <a:pos x="76" y="71"/>
                  </a:cxn>
                  <a:cxn ang="0">
                    <a:pos x="62" y="28"/>
                  </a:cxn>
                  <a:cxn ang="0">
                    <a:pos x="104" y="10"/>
                  </a:cxn>
                </a:cxnLst>
                <a:rect l="0" t="0" r="r" b="b"/>
                <a:pathLst>
                  <a:path w="104" h="71">
                    <a:moveTo>
                      <a:pt x="104" y="10"/>
                    </a:moveTo>
                    <a:lnTo>
                      <a:pt x="0" y="0"/>
                    </a:lnTo>
                    <a:lnTo>
                      <a:pt x="76" y="71"/>
                    </a:lnTo>
                    <a:lnTo>
                      <a:pt x="62" y="28"/>
                    </a:lnTo>
                    <a:lnTo>
                      <a:pt x="104" y="10"/>
                    </a:lnTo>
                    <a:close/>
                  </a:path>
                </a:pathLst>
              </a:custGeom>
              <a:solidFill>
                <a:srgbClr val="0000FF"/>
              </a:solidFill>
              <a:ln w="28575" cmpd="sng">
                <a:solidFill>
                  <a:srgbClr val="0000FF"/>
                </a:solidFill>
                <a:round/>
                <a:headEnd/>
                <a:tailEnd/>
              </a:ln>
            </p:spPr>
            <p:txBody>
              <a:bodyPr/>
              <a:lstStyle/>
              <a:p>
                <a:endParaRPr lang="zh-CN" altLang="en-US"/>
              </a:p>
            </p:txBody>
          </p:sp>
          <p:sp>
            <p:nvSpPr>
              <p:cNvPr id="108575" name="Freeform 31"/>
              <p:cNvSpPr>
                <a:spLocks/>
              </p:cNvSpPr>
              <p:nvPr/>
            </p:nvSpPr>
            <p:spPr bwMode="auto">
              <a:xfrm>
                <a:off x="2098" y="917"/>
                <a:ext cx="1551" cy="1291"/>
              </a:xfrm>
              <a:custGeom>
                <a:avLst/>
                <a:gdLst/>
                <a:ahLst/>
                <a:cxnLst>
                  <a:cxn ang="0">
                    <a:pos x="1" y="1493"/>
                  </a:cxn>
                  <a:cxn ang="0">
                    <a:pos x="1" y="1373"/>
                  </a:cxn>
                  <a:cxn ang="0">
                    <a:pos x="10" y="1227"/>
                  </a:cxn>
                  <a:cxn ang="0">
                    <a:pos x="26" y="1085"/>
                  </a:cxn>
                  <a:cxn ang="0">
                    <a:pos x="51" y="950"/>
                  </a:cxn>
                  <a:cxn ang="0">
                    <a:pos x="83" y="820"/>
                  </a:cxn>
                  <a:cxn ang="0">
                    <a:pos x="122" y="697"/>
                  </a:cxn>
                  <a:cxn ang="0">
                    <a:pos x="167" y="581"/>
                  </a:cxn>
                  <a:cxn ang="0">
                    <a:pos x="218" y="474"/>
                  </a:cxn>
                  <a:cxn ang="0">
                    <a:pos x="275" y="376"/>
                  </a:cxn>
                  <a:cxn ang="0">
                    <a:pos x="337" y="288"/>
                  </a:cxn>
                  <a:cxn ang="0">
                    <a:pos x="404" y="210"/>
                  </a:cxn>
                  <a:cxn ang="0">
                    <a:pos x="476" y="143"/>
                  </a:cxn>
                  <a:cxn ang="0">
                    <a:pos x="551" y="88"/>
                  </a:cxn>
                  <a:cxn ang="0">
                    <a:pos x="630" y="46"/>
                  </a:cxn>
                  <a:cxn ang="0">
                    <a:pos x="712" y="17"/>
                  </a:cxn>
                  <a:cxn ang="0">
                    <a:pos x="797" y="2"/>
                  </a:cxn>
                  <a:cxn ang="0">
                    <a:pos x="883" y="2"/>
                  </a:cxn>
                  <a:cxn ang="0">
                    <a:pos x="968" y="17"/>
                  </a:cxn>
                  <a:cxn ang="0">
                    <a:pos x="1050" y="46"/>
                  </a:cxn>
                  <a:cxn ang="0">
                    <a:pos x="1129" y="88"/>
                  </a:cxn>
                  <a:cxn ang="0">
                    <a:pos x="1204" y="143"/>
                  </a:cxn>
                  <a:cxn ang="0">
                    <a:pos x="1276" y="210"/>
                  </a:cxn>
                  <a:cxn ang="0">
                    <a:pos x="1343" y="288"/>
                  </a:cxn>
                  <a:cxn ang="0">
                    <a:pos x="1405" y="376"/>
                  </a:cxn>
                  <a:cxn ang="0">
                    <a:pos x="1462" y="474"/>
                  </a:cxn>
                  <a:cxn ang="0">
                    <a:pos x="1513" y="581"/>
                  </a:cxn>
                  <a:cxn ang="0">
                    <a:pos x="1558" y="697"/>
                  </a:cxn>
                  <a:cxn ang="0">
                    <a:pos x="1597" y="820"/>
                  </a:cxn>
                  <a:cxn ang="0">
                    <a:pos x="1629" y="950"/>
                  </a:cxn>
                  <a:cxn ang="0">
                    <a:pos x="1654" y="1085"/>
                  </a:cxn>
                  <a:cxn ang="0">
                    <a:pos x="1670" y="1227"/>
                  </a:cxn>
                  <a:cxn ang="0">
                    <a:pos x="1679" y="1373"/>
                  </a:cxn>
                  <a:cxn ang="0">
                    <a:pos x="1680" y="1467"/>
                  </a:cxn>
                </a:cxnLst>
                <a:rect l="0" t="0" r="r" b="b"/>
                <a:pathLst>
                  <a:path w="1680" h="1539">
                    <a:moveTo>
                      <a:pt x="2" y="1539"/>
                    </a:moveTo>
                    <a:lnTo>
                      <a:pt x="1" y="1493"/>
                    </a:lnTo>
                    <a:lnTo>
                      <a:pt x="0" y="1447"/>
                    </a:lnTo>
                    <a:lnTo>
                      <a:pt x="1" y="1373"/>
                    </a:lnTo>
                    <a:lnTo>
                      <a:pt x="4" y="1299"/>
                    </a:lnTo>
                    <a:lnTo>
                      <a:pt x="10" y="1227"/>
                    </a:lnTo>
                    <a:lnTo>
                      <a:pt x="17" y="1155"/>
                    </a:lnTo>
                    <a:lnTo>
                      <a:pt x="26" y="1085"/>
                    </a:lnTo>
                    <a:lnTo>
                      <a:pt x="38" y="1017"/>
                    </a:lnTo>
                    <a:lnTo>
                      <a:pt x="51" y="950"/>
                    </a:lnTo>
                    <a:lnTo>
                      <a:pt x="66" y="884"/>
                    </a:lnTo>
                    <a:lnTo>
                      <a:pt x="83" y="820"/>
                    </a:lnTo>
                    <a:lnTo>
                      <a:pt x="101" y="757"/>
                    </a:lnTo>
                    <a:lnTo>
                      <a:pt x="122" y="697"/>
                    </a:lnTo>
                    <a:lnTo>
                      <a:pt x="143" y="638"/>
                    </a:lnTo>
                    <a:lnTo>
                      <a:pt x="167" y="581"/>
                    </a:lnTo>
                    <a:lnTo>
                      <a:pt x="192" y="527"/>
                    </a:lnTo>
                    <a:lnTo>
                      <a:pt x="218" y="474"/>
                    </a:lnTo>
                    <a:lnTo>
                      <a:pt x="246" y="424"/>
                    </a:lnTo>
                    <a:lnTo>
                      <a:pt x="275" y="376"/>
                    </a:lnTo>
                    <a:lnTo>
                      <a:pt x="306" y="331"/>
                    </a:lnTo>
                    <a:lnTo>
                      <a:pt x="337" y="288"/>
                    </a:lnTo>
                    <a:lnTo>
                      <a:pt x="370" y="247"/>
                    </a:lnTo>
                    <a:lnTo>
                      <a:pt x="404" y="210"/>
                    </a:lnTo>
                    <a:lnTo>
                      <a:pt x="440" y="175"/>
                    </a:lnTo>
                    <a:lnTo>
                      <a:pt x="476" y="143"/>
                    </a:lnTo>
                    <a:lnTo>
                      <a:pt x="513" y="114"/>
                    </a:lnTo>
                    <a:lnTo>
                      <a:pt x="551" y="88"/>
                    </a:lnTo>
                    <a:lnTo>
                      <a:pt x="590" y="65"/>
                    </a:lnTo>
                    <a:lnTo>
                      <a:pt x="630" y="46"/>
                    </a:lnTo>
                    <a:lnTo>
                      <a:pt x="671" y="29"/>
                    </a:lnTo>
                    <a:lnTo>
                      <a:pt x="712" y="17"/>
                    </a:lnTo>
                    <a:lnTo>
                      <a:pt x="754" y="8"/>
                    </a:lnTo>
                    <a:lnTo>
                      <a:pt x="797" y="2"/>
                    </a:lnTo>
                    <a:lnTo>
                      <a:pt x="840" y="0"/>
                    </a:lnTo>
                    <a:lnTo>
                      <a:pt x="883" y="2"/>
                    </a:lnTo>
                    <a:lnTo>
                      <a:pt x="926" y="8"/>
                    </a:lnTo>
                    <a:lnTo>
                      <a:pt x="968" y="17"/>
                    </a:lnTo>
                    <a:lnTo>
                      <a:pt x="1009" y="29"/>
                    </a:lnTo>
                    <a:lnTo>
                      <a:pt x="1050" y="46"/>
                    </a:lnTo>
                    <a:lnTo>
                      <a:pt x="1090" y="65"/>
                    </a:lnTo>
                    <a:lnTo>
                      <a:pt x="1129" y="88"/>
                    </a:lnTo>
                    <a:lnTo>
                      <a:pt x="1167" y="114"/>
                    </a:lnTo>
                    <a:lnTo>
                      <a:pt x="1204" y="143"/>
                    </a:lnTo>
                    <a:lnTo>
                      <a:pt x="1240" y="175"/>
                    </a:lnTo>
                    <a:lnTo>
                      <a:pt x="1276" y="210"/>
                    </a:lnTo>
                    <a:lnTo>
                      <a:pt x="1310" y="247"/>
                    </a:lnTo>
                    <a:lnTo>
                      <a:pt x="1343" y="288"/>
                    </a:lnTo>
                    <a:lnTo>
                      <a:pt x="1374" y="331"/>
                    </a:lnTo>
                    <a:lnTo>
                      <a:pt x="1405" y="376"/>
                    </a:lnTo>
                    <a:lnTo>
                      <a:pt x="1434" y="424"/>
                    </a:lnTo>
                    <a:lnTo>
                      <a:pt x="1462" y="474"/>
                    </a:lnTo>
                    <a:lnTo>
                      <a:pt x="1488" y="527"/>
                    </a:lnTo>
                    <a:lnTo>
                      <a:pt x="1513" y="581"/>
                    </a:lnTo>
                    <a:lnTo>
                      <a:pt x="1537" y="638"/>
                    </a:lnTo>
                    <a:lnTo>
                      <a:pt x="1558" y="697"/>
                    </a:lnTo>
                    <a:lnTo>
                      <a:pt x="1579" y="757"/>
                    </a:lnTo>
                    <a:lnTo>
                      <a:pt x="1597" y="820"/>
                    </a:lnTo>
                    <a:lnTo>
                      <a:pt x="1614" y="884"/>
                    </a:lnTo>
                    <a:lnTo>
                      <a:pt x="1629" y="950"/>
                    </a:lnTo>
                    <a:lnTo>
                      <a:pt x="1642" y="1017"/>
                    </a:lnTo>
                    <a:lnTo>
                      <a:pt x="1654" y="1085"/>
                    </a:lnTo>
                    <a:lnTo>
                      <a:pt x="1663" y="1155"/>
                    </a:lnTo>
                    <a:lnTo>
                      <a:pt x="1670" y="1227"/>
                    </a:lnTo>
                    <a:lnTo>
                      <a:pt x="1676" y="1299"/>
                    </a:lnTo>
                    <a:lnTo>
                      <a:pt x="1679" y="1373"/>
                    </a:lnTo>
                    <a:lnTo>
                      <a:pt x="1680" y="1447"/>
                    </a:lnTo>
                    <a:lnTo>
                      <a:pt x="1680" y="1467"/>
                    </a:lnTo>
                    <a:lnTo>
                      <a:pt x="1680" y="1487"/>
                    </a:lnTo>
                  </a:path>
                </a:pathLst>
              </a:custGeom>
              <a:noFill/>
              <a:ln w="28575" cmpd="sng">
                <a:solidFill>
                  <a:srgbClr val="0000FF"/>
                </a:solidFill>
                <a:prstDash val="solid"/>
                <a:round/>
                <a:headEnd/>
                <a:tailEnd/>
              </a:ln>
            </p:spPr>
            <p:txBody>
              <a:bodyPr/>
              <a:lstStyle/>
              <a:p>
                <a:endParaRPr lang="zh-CN" altLang="en-US"/>
              </a:p>
            </p:txBody>
          </p:sp>
          <p:sp>
            <p:nvSpPr>
              <p:cNvPr id="108576" name="Freeform 32"/>
              <p:cNvSpPr>
                <a:spLocks/>
              </p:cNvSpPr>
              <p:nvPr/>
            </p:nvSpPr>
            <p:spPr bwMode="auto">
              <a:xfrm>
                <a:off x="2175" y="913"/>
                <a:ext cx="1473" cy="1292"/>
              </a:xfrm>
              <a:custGeom>
                <a:avLst/>
                <a:gdLst/>
                <a:ahLst/>
                <a:cxnLst>
                  <a:cxn ang="0">
                    <a:pos x="13" y="791"/>
                  </a:cxn>
                  <a:cxn ang="0">
                    <a:pos x="43" y="700"/>
                  </a:cxn>
                  <a:cxn ang="0">
                    <a:pos x="75" y="613"/>
                  </a:cxn>
                  <a:cxn ang="0">
                    <a:pos x="112" y="531"/>
                  </a:cxn>
                  <a:cxn ang="0">
                    <a:pos x="151" y="455"/>
                  </a:cxn>
                  <a:cxn ang="0">
                    <a:pos x="193" y="383"/>
                  </a:cxn>
                  <a:cxn ang="0">
                    <a:pos x="238" y="317"/>
                  </a:cxn>
                  <a:cxn ang="0">
                    <a:pos x="285" y="256"/>
                  </a:cxn>
                  <a:cxn ang="0">
                    <a:pos x="335" y="202"/>
                  </a:cxn>
                  <a:cxn ang="0">
                    <a:pos x="386" y="153"/>
                  </a:cxn>
                  <a:cxn ang="0">
                    <a:pos x="440" y="111"/>
                  </a:cxn>
                  <a:cxn ang="0">
                    <a:pos x="496" y="75"/>
                  </a:cxn>
                  <a:cxn ang="0">
                    <a:pos x="553" y="46"/>
                  </a:cxn>
                  <a:cxn ang="0">
                    <a:pos x="612" y="24"/>
                  </a:cxn>
                  <a:cxn ang="0">
                    <a:pos x="671" y="9"/>
                  </a:cxn>
                  <a:cxn ang="0">
                    <a:pos x="732" y="1"/>
                  </a:cxn>
                  <a:cxn ang="0">
                    <a:pos x="806" y="2"/>
                  </a:cxn>
                  <a:cxn ang="0">
                    <a:pos x="891" y="17"/>
                  </a:cxn>
                  <a:cxn ang="0">
                    <a:pos x="973" y="46"/>
                  </a:cxn>
                  <a:cxn ang="0">
                    <a:pos x="1052" y="88"/>
                  </a:cxn>
                  <a:cxn ang="0">
                    <a:pos x="1127" y="143"/>
                  </a:cxn>
                  <a:cxn ang="0">
                    <a:pos x="1199" y="210"/>
                  </a:cxn>
                  <a:cxn ang="0">
                    <a:pos x="1266" y="288"/>
                  </a:cxn>
                  <a:cxn ang="0">
                    <a:pos x="1328" y="376"/>
                  </a:cxn>
                  <a:cxn ang="0">
                    <a:pos x="1385" y="474"/>
                  </a:cxn>
                  <a:cxn ang="0">
                    <a:pos x="1436" y="582"/>
                  </a:cxn>
                  <a:cxn ang="0">
                    <a:pos x="1481" y="697"/>
                  </a:cxn>
                  <a:cxn ang="0">
                    <a:pos x="1520" y="820"/>
                  </a:cxn>
                  <a:cxn ang="0">
                    <a:pos x="1552" y="950"/>
                  </a:cxn>
                  <a:cxn ang="0">
                    <a:pos x="1577" y="1086"/>
                  </a:cxn>
                  <a:cxn ang="0">
                    <a:pos x="1593" y="1227"/>
                  </a:cxn>
                  <a:cxn ang="0">
                    <a:pos x="1602" y="1373"/>
                  </a:cxn>
                  <a:cxn ang="0">
                    <a:pos x="1603" y="1468"/>
                  </a:cxn>
                </a:cxnLst>
                <a:rect l="0" t="0" r="r" b="b"/>
                <a:pathLst>
                  <a:path w="1603" h="1488">
                    <a:moveTo>
                      <a:pt x="0" y="838"/>
                    </a:moveTo>
                    <a:lnTo>
                      <a:pt x="13" y="791"/>
                    </a:lnTo>
                    <a:lnTo>
                      <a:pt x="28" y="745"/>
                    </a:lnTo>
                    <a:lnTo>
                      <a:pt x="43" y="700"/>
                    </a:lnTo>
                    <a:lnTo>
                      <a:pt x="59" y="656"/>
                    </a:lnTo>
                    <a:lnTo>
                      <a:pt x="75" y="613"/>
                    </a:lnTo>
                    <a:lnTo>
                      <a:pt x="93" y="572"/>
                    </a:lnTo>
                    <a:lnTo>
                      <a:pt x="112" y="531"/>
                    </a:lnTo>
                    <a:lnTo>
                      <a:pt x="131" y="492"/>
                    </a:lnTo>
                    <a:lnTo>
                      <a:pt x="151" y="455"/>
                    </a:lnTo>
                    <a:lnTo>
                      <a:pt x="171" y="418"/>
                    </a:lnTo>
                    <a:lnTo>
                      <a:pt x="193" y="383"/>
                    </a:lnTo>
                    <a:lnTo>
                      <a:pt x="215" y="349"/>
                    </a:lnTo>
                    <a:lnTo>
                      <a:pt x="238" y="317"/>
                    </a:lnTo>
                    <a:lnTo>
                      <a:pt x="261" y="286"/>
                    </a:lnTo>
                    <a:lnTo>
                      <a:pt x="285" y="256"/>
                    </a:lnTo>
                    <a:lnTo>
                      <a:pt x="310" y="228"/>
                    </a:lnTo>
                    <a:lnTo>
                      <a:pt x="335" y="202"/>
                    </a:lnTo>
                    <a:lnTo>
                      <a:pt x="360" y="176"/>
                    </a:lnTo>
                    <a:lnTo>
                      <a:pt x="386" y="153"/>
                    </a:lnTo>
                    <a:lnTo>
                      <a:pt x="413" y="131"/>
                    </a:lnTo>
                    <a:lnTo>
                      <a:pt x="440" y="111"/>
                    </a:lnTo>
                    <a:lnTo>
                      <a:pt x="468" y="92"/>
                    </a:lnTo>
                    <a:lnTo>
                      <a:pt x="496" y="75"/>
                    </a:lnTo>
                    <a:lnTo>
                      <a:pt x="524" y="59"/>
                    </a:lnTo>
                    <a:lnTo>
                      <a:pt x="553" y="46"/>
                    </a:lnTo>
                    <a:lnTo>
                      <a:pt x="582" y="34"/>
                    </a:lnTo>
                    <a:lnTo>
                      <a:pt x="612" y="24"/>
                    </a:lnTo>
                    <a:lnTo>
                      <a:pt x="641" y="15"/>
                    </a:lnTo>
                    <a:lnTo>
                      <a:pt x="671" y="9"/>
                    </a:lnTo>
                    <a:lnTo>
                      <a:pt x="702" y="4"/>
                    </a:lnTo>
                    <a:lnTo>
                      <a:pt x="732" y="1"/>
                    </a:lnTo>
                    <a:lnTo>
                      <a:pt x="763" y="0"/>
                    </a:lnTo>
                    <a:lnTo>
                      <a:pt x="806" y="2"/>
                    </a:lnTo>
                    <a:lnTo>
                      <a:pt x="849" y="8"/>
                    </a:lnTo>
                    <a:lnTo>
                      <a:pt x="891" y="17"/>
                    </a:lnTo>
                    <a:lnTo>
                      <a:pt x="932" y="29"/>
                    </a:lnTo>
                    <a:lnTo>
                      <a:pt x="973" y="46"/>
                    </a:lnTo>
                    <a:lnTo>
                      <a:pt x="1013" y="65"/>
                    </a:lnTo>
                    <a:lnTo>
                      <a:pt x="1052" y="88"/>
                    </a:lnTo>
                    <a:lnTo>
                      <a:pt x="1090" y="114"/>
                    </a:lnTo>
                    <a:lnTo>
                      <a:pt x="1127" y="143"/>
                    </a:lnTo>
                    <a:lnTo>
                      <a:pt x="1163" y="175"/>
                    </a:lnTo>
                    <a:lnTo>
                      <a:pt x="1199" y="210"/>
                    </a:lnTo>
                    <a:lnTo>
                      <a:pt x="1233" y="247"/>
                    </a:lnTo>
                    <a:lnTo>
                      <a:pt x="1266" y="288"/>
                    </a:lnTo>
                    <a:lnTo>
                      <a:pt x="1297" y="331"/>
                    </a:lnTo>
                    <a:lnTo>
                      <a:pt x="1328" y="376"/>
                    </a:lnTo>
                    <a:lnTo>
                      <a:pt x="1357" y="424"/>
                    </a:lnTo>
                    <a:lnTo>
                      <a:pt x="1385" y="474"/>
                    </a:lnTo>
                    <a:lnTo>
                      <a:pt x="1411" y="527"/>
                    </a:lnTo>
                    <a:lnTo>
                      <a:pt x="1436" y="582"/>
                    </a:lnTo>
                    <a:lnTo>
                      <a:pt x="1460" y="638"/>
                    </a:lnTo>
                    <a:lnTo>
                      <a:pt x="1481" y="697"/>
                    </a:lnTo>
                    <a:lnTo>
                      <a:pt x="1502" y="758"/>
                    </a:lnTo>
                    <a:lnTo>
                      <a:pt x="1520" y="820"/>
                    </a:lnTo>
                    <a:lnTo>
                      <a:pt x="1537" y="884"/>
                    </a:lnTo>
                    <a:lnTo>
                      <a:pt x="1552" y="950"/>
                    </a:lnTo>
                    <a:lnTo>
                      <a:pt x="1565" y="1017"/>
                    </a:lnTo>
                    <a:lnTo>
                      <a:pt x="1577" y="1086"/>
                    </a:lnTo>
                    <a:lnTo>
                      <a:pt x="1586" y="1156"/>
                    </a:lnTo>
                    <a:lnTo>
                      <a:pt x="1593" y="1227"/>
                    </a:lnTo>
                    <a:lnTo>
                      <a:pt x="1599" y="1300"/>
                    </a:lnTo>
                    <a:lnTo>
                      <a:pt x="1602" y="1373"/>
                    </a:lnTo>
                    <a:lnTo>
                      <a:pt x="1603" y="1448"/>
                    </a:lnTo>
                    <a:lnTo>
                      <a:pt x="1603" y="1468"/>
                    </a:lnTo>
                    <a:lnTo>
                      <a:pt x="1603" y="1488"/>
                    </a:lnTo>
                  </a:path>
                </a:pathLst>
              </a:custGeom>
              <a:noFill/>
              <a:ln w="28575" cmpd="sng">
                <a:solidFill>
                  <a:srgbClr val="0000FF"/>
                </a:solidFill>
                <a:prstDash val="solid"/>
                <a:round/>
                <a:headEnd/>
                <a:tailEnd/>
              </a:ln>
            </p:spPr>
            <p:txBody>
              <a:bodyPr/>
              <a:lstStyle/>
              <a:p>
                <a:endParaRPr lang="zh-CN" altLang="en-US"/>
              </a:p>
            </p:txBody>
          </p:sp>
          <p:sp>
            <p:nvSpPr>
              <p:cNvPr id="108577" name="Freeform 33"/>
              <p:cNvSpPr>
                <a:spLocks/>
              </p:cNvSpPr>
              <p:nvPr/>
            </p:nvSpPr>
            <p:spPr bwMode="auto">
              <a:xfrm>
                <a:off x="2148" y="1632"/>
                <a:ext cx="60" cy="90"/>
              </a:xfrm>
              <a:custGeom>
                <a:avLst/>
                <a:gdLst/>
                <a:ahLst/>
                <a:cxnLst>
                  <a:cxn ang="0">
                    <a:pos x="0" y="0"/>
                  </a:cxn>
                  <a:cxn ang="0">
                    <a:pos x="8" y="104"/>
                  </a:cxn>
                  <a:cxn ang="0">
                    <a:pos x="65" y="16"/>
                  </a:cxn>
                  <a:cxn ang="0">
                    <a:pos x="25" y="38"/>
                  </a:cxn>
                  <a:cxn ang="0">
                    <a:pos x="0" y="0"/>
                  </a:cxn>
                </a:cxnLst>
                <a:rect l="0" t="0" r="r" b="b"/>
                <a:pathLst>
                  <a:path w="65" h="104">
                    <a:moveTo>
                      <a:pt x="0" y="0"/>
                    </a:moveTo>
                    <a:lnTo>
                      <a:pt x="8" y="104"/>
                    </a:lnTo>
                    <a:lnTo>
                      <a:pt x="65" y="16"/>
                    </a:lnTo>
                    <a:lnTo>
                      <a:pt x="25" y="38"/>
                    </a:lnTo>
                    <a:lnTo>
                      <a:pt x="0" y="0"/>
                    </a:lnTo>
                    <a:close/>
                  </a:path>
                </a:pathLst>
              </a:custGeom>
              <a:solidFill>
                <a:srgbClr val="0000FF"/>
              </a:solidFill>
              <a:ln w="28575" cmpd="sng">
                <a:solidFill>
                  <a:srgbClr val="0000FF"/>
                </a:solidFill>
                <a:round/>
                <a:headEnd/>
                <a:tailEnd/>
              </a:ln>
            </p:spPr>
            <p:txBody>
              <a:bodyPr/>
              <a:lstStyle/>
              <a:p>
                <a:endParaRPr lang="zh-CN" altLang="en-US"/>
              </a:p>
            </p:txBody>
          </p:sp>
          <p:sp>
            <p:nvSpPr>
              <p:cNvPr id="108578" name="Freeform 34"/>
              <p:cNvSpPr>
                <a:spLocks/>
              </p:cNvSpPr>
              <p:nvPr/>
            </p:nvSpPr>
            <p:spPr bwMode="auto">
              <a:xfrm>
                <a:off x="2206" y="2199"/>
                <a:ext cx="1323" cy="95"/>
              </a:xfrm>
              <a:custGeom>
                <a:avLst/>
                <a:gdLst/>
                <a:ahLst/>
                <a:cxnLst>
                  <a:cxn ang="0">
                    <a:pos x="0" y="113"/>
                  </a:cxn>
                  <a:cxn ang="0">
                    <a:pos x="87" y="87"/>
                  </a:cxn>
                  <a:cxn ang="0">
                    <a:pos x="176" y="64"/>
                  </a:cxn>
                  <a:cxn ang="0">
                    <a:pos x="268" y="45"/>
                  </a:cxn>
                  <a:cxn ang="0">
                    <a:pos x="362" y="29"/>
                  </a:cxn>
                  <a:cxn ang="0">
                    <a:pos x="457" y="16"/>
                  </a:cxn>
                  <a:cxn ang="0">
                    <a:pos x="554" y="7"/>
                  </a:cxn>
                  <a:cxn ang="0">
                    <a:pos x="651" y="2"/>
                  </a:cxn>
                  <a:cxn ang="0">
                    <a:pos x="750" y="0"/>
                  </a:cxn>
                  <a:cxn ang="0">
                    <a:pos x="845" y="2"/>
                  </a:cxn>
                  <a:cxn ang="0">
                    <a:pos x="939" y="7"/>
                  </a:cxn>
                  <a:cxn ang="0">
                    <a:pos x="1032" y="15"/>
                  </a:cxn>
                  <a:cxn ang="0">
                    <a:pos x="1124" y="27"/>
                  </a:cxn>
                  <a:cxn ang="0">
                    <a:pos x="1214" y="41"/>
                  </a:cxn>
                  <a:cxn ang="0">
                    <a:pos x="1302" y="59"/>
                  </a:cxn>
                  <a:cxn ang="0">
                    <a:pos x="1389" y="80"/>
                  </a:cxn>
                  <a:cxn ang="0">
                    <a:pos x="1473" y="104"/>
                  </a:cxn>
                </a:cxnLst>
                <a:rect l="0" t="0" r="r" b="b"/>
                <a:pathLst>
                  <a:path w="1473" h="113">
                    <a:moveTo>
                      <a:pt x="0" y="113"/>
                    </a:moveTo>
                    <a:lnTo>
                      <a:pt x="87" y="87"/>
                    </a:lnTo>
                    <a:lnTo>
                      <a:pt x="176" y="64"/>
                    </a:lnTo>
                    <a:lnTo>
                      <a:pt x="268" y="45"/>
                    </a:lnTo>
                    <a:lnTo>
                      <a:pt x="362" y="29"/>
                    </a:lnTo>
                    <a:lnTo>
                      <a:pt x="457" y="16"/>
                    </a:lnTo>
                    <a:lnTo>
                      <a:pt x="554" y="7"/>
                    </a:lnTo>
                    <a:lnTo>
                      <a:pt x="651" y="2"/>
                    </a:lnTo>
                    <a:lnTo>
                      <a:pt x="750" y="0"/>
                    </a:lnTo>
                    <a:lnTo>
                      <a:pt x="845" y="2"/>
                    </a:lnTo>
                    <a:lnTo>
                      <a:pt x="939" y="7"/>
                    </a:lnTo>
                    <a:lnTo>
                      <a:pt x="1032" y="15"/>
                    </a:lnTo>
                    <a:lnTo>
                      <a:pt x="1124" y="27"/>
                    </a:lnTo>
                    <a:lnTo>
                      <a:pt x="1214" y="41"/>
                    </a:lnTo>
                    <a:lnTo>
                      <a:pt x="1302" y="59"/>
                    </a:lnTo>
                    <a:lnTo>
                      <a:pt x="1389" y="80"/>
                    </a:lnTo>
                    <a:lnTo>
                      <a:pt x="1473" y="104"/>
                    </a:lnTo>
                  </a:path>
                </a:pathLst>
              </a:custGeom>
              <a:noFill/>
              <a:ln w="28575" cmpd="sng">
                <a:solidFill>
                  <a:srgbClr val="0000FF"/>
                </a:solidFill>
                <a:prstDash val="solid"/>
                <a:round/>
                <a:headEnd/>
                <a:tailEnd/>
              </a:ln>
            </p:spPr>
            <p:txBody>
              <a:bodyPr/>
              <a:lstStyle/>
              <a:p>
                <a:endParaRPr lang="zh-CN" altLang="en-US"/>
              </a:p>
            </p:txBody>
          </p:sp>
          <p:sp>
            <p:nvSpPr>
              <p:cNvPr id="108579" name="Freeform 35"/>
              <p:cNvSpPr>
                <a:spLocks/>
              </p:cNvSpPr>
              <p:nvPr/>
            </p:nvSpPr>
            <p:spPr bwMode="auto">
              <a:xfrm>
                <a:off x="2208" y="2365"/>
                <a:ext cx="367" cy="106"/>
              </a:xfrm>
              <a:custGeom>
                <a:avLst/>
                <a:gdLst/>
                <a:ahLst/>
                <a:cxnLst>
                  <a:cxn ang="0">
                    <a:pos x="381" y="86"/>
                  </a:cxn>
                  <a:cxn ang="0">
                    <a:pos x="282" y="70"/>
                  </a:cxn>
                  <a:cxn ang="0">
                    <a:pos x="185" y="50"/>
                  </a:cxn>
                  <a:cxn ang="0">
                    <a:pos x="91" y="27"/>
                  </a:cxn>
                  <a:cxn ang="0">
                    <a:pos x="0" y="0"/>
                  </a:cxn>
                </a:cxnLst>
                <a:rect l="0" t="0" r="r" b="b"/>
                <a:pathLst>
                  <a:path w="381" h="86">
                    <a:moveTo>
                      <a:pt x="381" y="86"/>
                    </a:moveTo>
                    <a:lnTo>
                      <a:pt x="282" y="70"/>
                    </a:lnTo>
                    <a:lnTo>
                      <a:pt x="185" y="50"/>
                    </a:lnTo>
                    <a:lnTo>
                      <a:pt x="91" y="27"/>
                    </a:lnTo>
                    <a:lnTo>
                      <a:pt x="0" y="0"/>
                    </a:lnTo>
                  </a:path>
                </a:pathLst>
              </a:custGeom>
              <a:noFill/>
              <a:ln w="28575" cmpd="sng">
                <a:solidFill>
                  <a:srgbClr val="0000FF"/>
                </a:solidFill>
                <a:prstDash val="solid"/>
                <a:round/>
                <a:headEnd/>
                <a:tailEnd/>
              </a:ln>
            </p:spPr>
            <p:txBody>
              <a:bodyPr/>
              <a:lstStyle/>
              <a:p>
                <a:endParaRPr lang="zh-CN" altLang="en-US"/>
              </a:p>
            </p:txBody>
          </p:sp>
          <p:sp>
            <p:nvSpPr>
              <p:cNvPr id="108580" name="Freeform 36"/>
              <p:cNvSpPr>
                <a:spLocks/>
              </p:cNvSpPr>
              <p:nvPr/>
            </p:nvSpPr>
            <p:spPr bwMode="auto">
              <a:xfrm>
                <a:off x="2184" y="2405"/>
                <a:ext cx="350" cy="176"/>
              </a:xfrm>
              <a:custGeom>
                <a:avLst/>
                <a:gdLst/>
                <a:ahLst/>
                <a:cxnLst>
                  <a:cxn ang="0">
                    <a:pos x="340" y="211"/>
                  </a:cxn>
                  <a:cxn ang="0">
                    <a:pos x="295" y="191"/>
                  </a:cxn>
                  <a:cxn ang="0">
                    <a:pos x="250" y="170"/>
                  </a:cxn>
                  <a:cxn ang="0">
                    <a:pos x="206" y="146"/>
                  </a:cxn>
                  <a:cxn ang="0">
                    <a:pos x="163" y="121"/>
                  </a:cxn>
                  <a:cxn ang="0">
                    <a:pos x="121" y="93"/>
                  </a:cxn>
                  <a:cxn ang="0">
                    <a:pos x="80" y="64"/>
                  </a:cxn>
                  <a:cxn ang="0">
                    <a:pos x="39" y="33"/>
                  </a:cxn>
                  <a:cxn ang="0">
                    <a:pos x="0" y="0"/>
                  </a:cxn>
                </a:cxnLst>
                <a:rect l="0" t="0" r="r" b="b"/>
                <a:pathLst>
                  <a:path w="340" h="211">
                    <a:moveTo>
                      <a:pt x="340" y="211"/>
                    </a:moveTo>
                    <a:lnTo>
                      <a:pt x="295" y="191"/>
                    </a:lnTo>
                    <a:lnTo>
                      <a:pt x="250" y="170"/>
                    </a:lnTo>
                    <a:lnTo>
                      <a:pt x="206" y="146"/>
                    </a:lnTo>
                    <a:lnTo>
                      <a:pt x="163" y="121"/>
                    </a:lnTo>
                    <a:lnTo>
                      <a:pt x="121" y="93"/>
                    </a:lnTo>
                    <a:lnTo>
                      <a:pt x="80" y="64"/>
                    </a:lnTo>
                    <a:lnTo>
                      <a:pt x="39" y="33"/>
                    </a:lnTo>
                    <a:lnTo>
                      <a:pt x="0" y="0"/>
                    </a:lnTo>
                  </a:path>
                </a:pathLst>
              </a:custGeom>
              <a:noFill/>
              <a:ln w="28575" cmpd="sng">
                <a:solidFill>
                  <a:srgbClr val="0000FF"/>
                </a:solidFill>
                <a:prstDash val="solid"/>
                <a:round/>
                <a:headEnd/>
                <a:tailEnd/>
              </a:ln>
            </p:spPr>
            <p:txBody>
              <a:bodyPr/>
              <a:lstStyle/>
              <a:p>
                <a:endParaRPr lang="zh-CN" altLang="en-US"/>
              </a:p>
            </p:txBody>
          </p:sp>
          <p:sp>
            <p:nvSpPr>
              <p:cNvPr id="108581" name="Freeform 37"/>
              <p:cNvSpPr>
                <a:spLocks/>
              </p:cNvSpPr>
              <p:nvPr/>
            </p:nvSpPr>
            <p:spPr bwMode="auto">
              <a:xfrm>
                <a:off x="2563" y="2039"/>
                <a:ext cx="974" cy="219"/>
              </a:xfrm>
              <a:custGeom>
                <a:avLst/>
                <a:gdLst/>
                <a:ahLst/>
                <a:cxnLst>
                  <a:cxn ang="0">
                    <a:pos x="0" y="57"/>
                  </a:cxn>
                  <a:cxn ang="0">
                    <a:pos x="43" y="44"/>
                  </a:cxn>
                  <a:cxn ang="0">
                    <a:pos x="87" y="32"/>
                  </a:cxn>
                  <a:cxn ang="0">
                    <a:pos x="131" y="22"/>
                  </a:cxn>
                  <a:cxn ang="0">
                    <a:pos x="175" y="14"/>
                  </a:cxn>
                  <a:cxn ang="0">
                    <a:pos x="220" y="8"/>
                  </a:cxn>
                  <a:cxn ang="0">
                    <a:pos x="264" y="4"/>
                  </a:cxn>
                  <a:cxn ang="0">
                    <a:pos x="309" y="1"/>
                  </a:cxn>
                  <a:cxn ang="0">
                    <a:pos x="354" y="0"/>
                  </a:cxn>
                  <a:cxn ang="0">
                    <a:pos x="403" y="1"/>
                  </a:cxn>
                  <a:cxn ang="0">
                    <a:pos x="451" y="4"/>
                  </a:cxn>
                  <a:cxn ang="0">
                    <a:pos x="500" y="10"/>
                  </a:cxn>
                  <a:cxn ang="0">
                    <a:pos x="548" y="17"/>
                  </a:cxn>
                  <a:cxn ang="0">
                    <a:pos x="595" y="26"/>
                  </a:cxn>
                  <a:cxn ang="0">
                    <a:pos x="643" y="38"/>
                  </a:cxn>
                  <a:cxn ang="0">
                    <a:pos x="689" y="51"/>
                  </a:cxn>
                  <a:cxn ang="0">
                    <a:pos x="736" y="67"/>
                  </a:cxn>
                  <a:cxn ang="0">
                    <a:pos x="782" y="84"/>
                  </a:cxn>
                  <a:cxn ang="0">
                    <a:pos x="827" y="104"/>
                  </a:cxn>
                  <a:cxn ang="0">
                    <a:pos x="872" y="125"/>
                  </a:cxn>
                  <a:cxn ang="0">
                    <a:pos x="916" y="149"/>
                  </a:cxn>
                  <a:cxn ang="0">
                    <a:pos x="959" y="174"/>
                  </a:cxn>
                  <a:cxn ang="0">
                    <a:pos x="1002" y="201"/>
                  </a:cxn>
                  <a:cxn ang="0">
                    <a:pos x="1043" y="230"/>
                  </a:cxn>
                  <a:cxn ang="0">
                    <a:pos x="1084" y="261"/>
                  </a:cxn>
                </a:cxnLst>
                <a:rect l="0" t="0" r="r" b="b"/>
                <a:pathLst>
                  <a:path w="1084" h="261">
                    <a:moveTo>
                      <a:pt x="0" y="57"/>
                    </a:moveTo>
                    <a:lnTo>
                      <a:pt x="43" y="44"/>
                    </a:lnTo>
                    <a:lnTo>
                      <a:pt x="87" y="32"/>
                    </a:lnTo>
                    <a:lnTo>
                      <a:pt x="131" y="22"/>
                    </a:lnTo>
                    <a:lnTo>
                      <a:pt x="175" y="14"/>
                    </a:lnTo>
                    <a:lnTo>
                      <a:pt x="220" y="8"/>
                    </a:lnTo>
                    <a:lnTo>
                      <a:pt x="264" y="4"/>
                    </a:lnTo>
                    <a:lnTo>
                      <a:pt x="309" y="1"/>
                    </a:lnTo>
                    <a:lnTo>
                      <a:pt x="354" y="0"/>
                    </a:lnTo>
                    <a:lnTo>
                      <a:pt x="403" y="1"/>
                    </a:lnTo>
                    <a:lnTo>
                      <a:pt x="451" y="4"/>
                    </a:lnTo>
                    <a:lnTo>
                      <a:pt x="500" y="10"/>
                    </a:lnTo>
                    <a:lnTo>
                      <a:pt x="548" y="17"/>
                    </a:lnTo>
                    <a:lnTo>
                      <a:pt x="595" y="26"/>
                    </a:lnTo>
                    <a:lnTo>
                      <a:pt x="643" y="38"/>
                    </a:lnTo>
                    <a:lnTo>
                      <a:pt x="689" y="51"/>
                    </a:lnTo>
                    <a:lnTo>
                      <a:pt x="736" y="67"/>
                    </a:lnTo>
                    <a:lnTo>
                      <a:pt x="782" y="84"/>
                    </a:lnTo>
                    <a:lnTo>
                      <a:pt x="827" y="104"/>
                    </a:lnTo>
                    <a:lnTo>
                      <a:pt x="872" y="125"/>
                    </a:lnTo>
                    <a:lnTo>
                      <a:pt x="916" y="149"/>
                    </a:lnTo>
                    <a:lnTo>
                      <a:pt x="959" y="174"/>
                    </a:lnTo>
                    <a:lnTo>
                      <a:pt x="1002" y="201"/>
                    </a:lnTo>
                    <a:lnTo>
                      <a:pt x="1043" y="230"/>
                    </a:lnTo>
                    <a:lnTo>
                      <a:pt x="1084" y="261"/>
                    </a:lnTo>
                  </a:path>
                </a:pathLst>
              </a:custGeom>
              <a:noFill/>
              <a:ln w="28575" cmpd="sng">
                <a:solidFill>
                  <a:srgbClr val="0000FF"/>
                </a:solidFill>
                <a:prstDash val="solid"/>
                <a:round/>
                <a:headEnd/>
                <a:tailEnd/>
              </a:ln>
            </p:spPr>
            <p:txBody>
              <a:bodyPr/>
              <a:lstStyle/>
              <a:p>
                <a:endParaRPr lang="zh-CN" altLang="en-US"/>
              </a:p>
            </p:txBody>
          </p:sp>
          <p:sp>
            <p:nvSpPr>
              <p:cNvPr id="108582" name="Freeform 38"/>
              <p:cNvSpPr>
                <a:spLocks/>
              </p:cNvSpPr>
              <p:nvPr/>
            </p:nvSpPr>
            <p:spPr bwMode="auto">
              <a:xfrm>
                <a:off x="2546" y="2038"/>
                <a:ext cx="94" cy="55"/>
              </a:xfrm>
              <a:custGeom>
                <a:avLst/>
                <a:gdLst/>
                <a:ahLst/>
                <a:cxnLst>
                  <a:cxn ang="0">
                    <a:pos x="81" y="0"/>
                  </a:cxn>
                  <a:cxn ang="0">
                    <a:pos x="0" y="66"/>
                  </a:cxn>
                  <a:cxn ang="0">
                    <a:pos x="104" y="63"/>
                  </a:cxn>
                  <a:cxn ang="0">
                    <a:pos x="64" y="43"/>
                  </a:cxn>
                  <a:cxn ang="0">
                    <a:pos x="81" y="0"/>
                  </a:cxn>
                </a:cxnLst>
                <a:rect l="0" t="0" r="r" b="b"/>
                <a:pathLst>
                  <a:path w="104" h="66">
                    <a:moveTo>
                      <a:pt x="81" y="0"/>
                    </a:moveTo>
                    <a:lnTo>
                      <a:pt x="0" y="66"/>
                    </a:lnTo>
                    <a:lnTo>
                      <a:pt x="104" y="63"/>
                    </a:lnTo>
                    <a:lnTo>
                      <a:pt x="64" y="43"/>
                    </a:lnTo>
                    <a:lnTo>
                      <a:pt x="81" y="0"/>
                    </a:lnTo>
                    <a:close/>
                  </a:path>
                </a:pathLst>
              </a:custGeom>
              <a:solidFill>
                <a:srgbClr val="0000FF"/>
              </a:solidFill>
              <a:ln w="28575" cmpd="sng">
                <a:solidFill>
                  <a:srgbClr val="0000FF"/>
                </a:solidFill>
                <a:round/>
                <a:headEnd/>
                <a:tailEnd/>
              </a:ln>
            </p:spPr>
            <p:txBody>
              <a:bodyPr/>
              <a:lstStyle/>
              <a:p>
                <a:endParaRPr lang="zh-CN" altLang="en-US"/>
              </a:p>
            </p:txBody>
          </p:sp>
          <p:sp>
            <p:nvSpPr>
              <p:cNvPr id="108583" name="Freeform 39"/>
              <p:cNvSpPr>
                <a:spLocks/>
              </p:cNvSpPr>
              <p:nvPr/>
            </p:nvSpPr>
            <p:spPr bwMode="auto">
              <a:xfrm>
                <a:off x="2579" y="2200"/>
                <a:ext cx="949" cy="87"/>
              </a:xfrm>
              <a:custGeom>
                <a:avLst/>
                <a:gdLst/>
                <a:ahLst/>
                <a:cxnLst>
                  <a:cxn ang="0">
                    <a:pos x="0" y="21"/>
                  </a:cxn>
                  <a:cxn ang="0">
                    <a:pos x="83" y="11"/>
                  </a:cxn>
                  <a:cxn ang="0">
                    <a:pos x="166" y="5"/>
                  </a:cxn>
                  <a:cxn ang="0">
                    <a:pos x="250" y="1"/>
                  </a:cxn>
                  <a:cxn ang="0">
                    <a:pos x="335" y="0"/>
                  </a:cxn>
                  <a:cxn ang="0">
                    <a:pos x="430" y="2"/>
                  </a:cxn>
                  <a:cxn ang="0">
                    <a:pos x="524" y="7"/>
                  </a:cxn>
                  <a:cxn ang="0">
                    <a:pos x="617" y="15"/>
                  </a:cxn>
                  <a:cxn ang="0">
                    <a:pos x="709" y="27"/>
                  </a:cxn>
                  <a:cxn ang="0">
                    <a:pos x="799" y="41"/>
                  </a:cxn>
                  <a:cxn ang="0">
                    <a:pos x="887" y="59"/>
                  </a:cxn>
                  <a:cxn ang="0">
                    <a:pos x="974" y="80"/>
                  </a:cxn>
                  <a:cxn ang="0">
                    <a:pos x="1058" y="104"/>
                  </a:cxn>
                </a:cxnLst>
                <a:rect l="0" t="0" r="r" b="b"/>
                <a:pathLst>
                  <a:path w="1058" h="104">
                    <a:moveTo>
                      <a:pt x="0" y="21"/>
                    </a:moveTo>
                    <a:lnTo>
                      <a:pt x="83" y="11"/>
                    </a:lnTo>
                    <a:lnTo>
                      <a:pt x="166" y="5"/>
                    </a:lnTo>
                    <a:lnTo>
                      <a:pt x="250" y="1"/>
                    </a:lnTo>
                    <a:lnTo>
                      <a:pt x="335" y="0"/>
                    </a:lnTo>
                    <a:lnTo>
                      <a:pt x="430" y="2"/>
                    </a:lnTo>
                    <a:lnTo>
                      <a:pt x="524" y="7"/>
                    </a:lnTo>
                    <a:lnTo>
                      <a:pt x="617" y="15"/>
                    </a:lnTo>
                    <a:lnTo>
                      <a:pt x="709" y="27"/>
                    </a:lnTo>
                    <a:lnTo>
                      <a:pt x="799" y="41"/>
                    </a:lnTo>
                    <a:lnTo>
                      <a:pt x="887" y="59"/>
                    </a:lnTo>
                    <a:lnTo>
                      <a:pt x="974" y="80"/>
                    </a:lnTo>
                    <a:lnTo>
                      <a:pt x="1058" y="104"/>
                    </a:lnTo>
                  </a:path>
                </a:pathLst>
              </a:custGeom>
              <a:noFill/>
              <a:ln w="28575" cmpd="sng">
                <a:solidFill>
                  <a:srgbClr val="0000FF"/>
                </a:solidFill>
                <a:prstDash val="solid"/>
                <a:round/>
                <a:headEnd/>
                <a:tailEnd/>
              </a:ln>
            </p:spPr>
            <p:txBody>
              <a:bodyPr/>
              <a:lstStyle/>
              <a:p>
                <a:endParaRPr lang="zh-CN" altLang="en-US"/>
              </a:p>
            </p:txBody>
          </p:sp>
          <p:sp>
            <p:nvSpPr>
              <p:cNvPr id="108584" name="Freeform 40"/>
              <p:cNvSpPr>
                <a:spLocks/>
              </p:cNvSpPr>
              <p:nvPr/>
            </p:nvSpPr>
            <p:spPr bwMode="auto">
              <a:xfrm>
                <a:off x="2592" y="2183"/>
                <a:ext cx="92" cy="55"/>
              </a:xfrm>
              <a:custGeom>
                <a:avLst/>
                <a:gdLst/>
                <a:ahLst/>
                <a:cxnLst>
                  <a:cxn ang="0">
                    <a:pos x="93" y="0"/>
                  </a:cxn>
                  <a:cxn ang="0">
                    <a:pos x="0" y="48"/>
                  </a:cxn>
                  <a:cxn ang="0">
                    <a:pos x="103" y="66"/>
                  </a:cxn>
                  <a:cxn ang="0">
                    <a:pos x="67" y="38"/>
                  </a:cxn>
                  <a:cxn ang="0">
                    <a:pos x="93" y="0"/>
                  </a:cxn>
                </a:cxnLst>
                <a:rect l="0" t="0" r="r" b="b"/>
                <a:pathLst>
                  <a:path w="103" h="66">
                    <a:moveTo>
                      <a:pt x="93" y="0"/>
                    </a:moveTo>
                    <a:lnTo>
                      <a:pt x="0" y="48"/>
                    </a:lnTo>
                    <a:lnTo>
                      <a:pt x="103" y="66"/>
                    </a:lnTo>
                    <a:lnTo>
                      <a:pt x="67" y="38"/>
                    </a:lnTo>
                    <a:lnTo>
                      <a:pt x="93" y="0"/>
                    </a:lnTo>
                    <a:close/>
                  </a:path>
                </a:pathLst>
              </a:custGeom>
              <a:solidFill>
                <a:srgbClr val="0000FF"/>
              </a:solidFill>
              <a:ln w="28575" cmpd="sng">
                <a:solidFill>
                  <a:srgbClr val="0000FF"/>
                </a:solidFill>
                <a:round/>
                <a:headEnd/>
                <a:tailEnd/>
              </a:ln>
            </p:spPr>
            <p:txBody>
              <a:bodyPr/>
              <a:lstStyle/>
              <a:p>
                <a:endParaRPr lang="zh-CN" altLang="en-US"/>
              </a:p>
            </p:txBody>
          </p:sp>
          <p:sp>
            <p:nvSpPr>
              <p:cNvPr id="108585" name="Freeform 41"/>
              <p:cNvSpPr>
                <a:spLocks/>
              </p:cNvSpPr>
              <p:nvPr/>
            </p:nvSpPr>
            <p:spPr bwMode="auto">
              <a:xfrm>
                <a:off x="2197" y="1757"/>
                <a:ext cx="1374" cy="469"/>
              </a:xfrm>
              <a:custGeom>
                <a:avLst/>
                <a:gdLst/>
                <a:ahLst/>
                <a:cxnLst>
                  <a:cxn ang="0">
                    <a:pos x="0" y="542"/>
                  </a:cxn>
                  <a:cxn ang="0">
                    <a:pos x="33" y="480"/>
                  </a:cxn>
                  <a:cxn ang="0">
                    <a:pos x="69" y="421"/>
                  </a:cxn>
                  <a:cxn ang="0">
                    <a:pos x="107" y="366"/>
                  </a:cxn>
                  <a:cxn ang="0">
                    <a:pos x="147" y="314"/>
                  </a:cxn>
                  <a:cxn ang="0">
                    <a:pos x="190" y="266"/>
                  </a:cxn>
                  <a:cxn ang="0">
                    <a:pos x="234" y="222"/>
                  </a:cxn>
                  <a:cxn ang="0">
                    <a:pos x="281" y="181"/>
                  </a:cxn>
                  <a:cxn ang="0">
                    <a:pos x="329" y="144"/>
                  </a:cxn>
                  <a:cxn ang="0">
                    <a:pos x="354" y="127"/>
                  </a:cxn>
                  <a:cxn ang="0">
                    <a:pos x="379" y="111"/>
                  </a:cxn>
                  <a:cxn ang="0">
                    <a:pos x="404" y="96"/>
                  </a:cxn>
                  <a:cxn ang="0">
                    <a:pos x="430" y="82"/>
                  </a:cxn>
                  <a:cxn ang="0">
                    <a:pos x="456" y="69"/>
                  </a:cxn>
                  <a:cxn ang="0">
                    <a:pos x="483" y="57"/>
                  </a:cxn>
                  <a:cxn ang="0">
                    <a:pos x="510" y="47"/>
                  </a:cxn>
                  <a:cxn ang="0">
                    <a:pos x="537" y="37"/>
                  </a:cxn>
                  <a:cxn ang="0">
                    <a:pos x="564" y="28"/>
                  </a:cxn>
                  <a:cxn ang="0">
                    <a:pos x="592" y="21"/>
                  </a:cxn>
                  <a:cxn ang="0">
                    <a:pos x="619" y="15"/>
                  </a:cxn>
                  <a:cxn ang="0">
                    <a:pos x="647" y="9"/>
                  </a:cxn>
                  <a:cxn ang="0">
                    <a:pos x="676" y="5"/>
                  </a:cxn>
                  <a:cxn ang="0">
                    <a:pos x="704" y="2"/>
                  </a:cxn>
                  <a:cxn ang="0">
                    <a:pos x="732" y="1"/>
                  </a:cxn>
                  <a:cxn ang="0">
                    <a:pos x="761" y="0"/>
                  </a:cxn>
                  <a:cxn ang="0">
                    <a:pos x="790" y="1"/>
                  </a:cxn>
                  <a:cxn ang="0">
                    <a:pos x="819" y="2"/>
                  </a:cxn>
                  <a:cxn ang="0">
                    <a:pos x="848" y="6"/>
                  </a:cxn>
                  <a:cxn ang="0">
                    <a:pos x="877" y="10"/>
                  </a:cxn>
                  <a:cxn ang="0">
                    <a:pos x="905" y="15"/>
                  </a:cxn>
                  <a:cxn ang="0">
                    <a:pos x="934" y="22"/>
                  </a:cxn>
                  <a:cxn ang="0">
                    <a:pos x="962" y="30"/>
                  </a:cxn>
                  <a:cxn ang="0">
                    <a:pos x="989" y="38"/>
                  </a:cxn>
                  <a:cxn ang="0">
                    <a:pos x="1017" y="48"/>
                  </a:cxn>
                  <a:cxn ang="0">
                    <a:pos x="1044" y="60"/>
                  </a:cxn>
                  <a:cxn ang="0">
                    <a:pos x="1071" y="72"/>
                  </a:cxn>
                  <a:cxn ang="0">
                    <a:pos x="1098" y="85"/>
                  </a:cxn>
                  <a:cxn ang="0">
                    <a:pos x="1124" y="100"/>
                  </a:cxn>
                  <a:cxn ang="0">
                    <a:pos x="1150" y="115"/>
                  </a:cxn>
                  <a:cxn ang="0">
                    <a:pos x="1175" y="131"/>
                  </a:cxn>
                  <a:cxn ang="0">
                    <a:pos x="1200" y="149"/>
                  </a:cxn>
                  <a:cxn ang="0">
                    <a:pos x="1225" y="168"/>
                  </a:cxn>
                  <a:cxn ang="0">
                    <a:pos x="1249" y="187"/>
                  </a:cxn>
                  <a:cxn ang="0">
                    <a:pos x="1296" y="229"/>
                  </a:cxn>
                  <a:cxn ang="0">
                    <a:pos x="1341" y="275"/>
                  </a:cxn>
                  <a:cxn ang="0">
                    <a:pos x="1384" y="325"/>
                  </a:cxn>
                  <a:cxn ang="0">
                    <a:pos x="1425" y="378"/>
                  </a:cxn>
                  <a:cxn ang="0">
                    <a:pos x="1463" y="435"/>
                  </a:cxn>
                  <a:cxn ang="0">
                    <a:pos x="1498" y="495"/>
                  </a:cxn>
                  <a:cxn ang="0">
                    <a:pos x="1531" y="559"/>
                  </a:cxn>
                </a:cxnLst>
                <a:rect l="0" t="0" r="r" b="b"/>
                <a:pathLst>
                  <a:path w="1531" h="559">
                    <a:moveTo>
                      <a:pt x="0" y="542"/>
                    </a:moveTo>
                    <a:lnTo>
                      <a:pt x="33" y="480"/>
                    </a:lnTo>
                    <a:lnTo>
                      <a:pt x="69" y="421"/>
                    </a:lnTo>
                    <a:lnTo>
                      <a:pt x="107" y="366"/>
                    </a:lnTo>
                    <a:lnTo>
                      <a:pt x="147" y="314"/>
                    </a:lnTo>
                    <a:lnTo>
                      <a:pt x="190" y="266"/>
                    </a:lnTo>
                    <a:lnTo>
                      <a:pt x="234" y="222"/>
                    </a:lnTo>
                    <a:lnTo>
                      <a:pt x="281" y="181"/>
                    </a:lnTo>
                    <a:lnTo>
                      <a:pt x="329" y="144"/>
                    </a:lnTo>
                    <a:lnTo>
                      <a:pt x="354" y="127"/>
                    </a:lnTo>
                    <a:lnTo>
                      <a:pt x="379" y="111"/>
                    </a:lnTo>
                    <a:lnTo>
                      <a:pt x="404" y="96"/>
                    </a:lnTo>
                    <a:lnTo>
                      <a:pt x="430" y="82"/>
                    </a:lnTo>
                    <a:lnTo>
                      <a:pt x="456" y="69"/>
                    </a:lnTo>
                    <a:lnTo>
                      <a:pt x="483" y="57"/>
                    </a:lnTo>
                    <a:lnTo>
                      <a:pt x="510" y="47"/>
                    </a:lnTo>
                    <a:lnTo>
                      <a:pt x="537" y="37"/>
                    </a:lnTo>
                    <a:lnTo>
                      <a:pt x="564" y="28"/>
                    </a:lnTo>
                    <a:lnTo>
                      <a:pt x="592" y="21"/>
                    </a:lnTo>
                    <a:lnTo>
                      <a:pt x="619" y="15"/>
                    </a:lnTo>
                    <a:lnTo>
                      <a:pt x="647" y="9"/>
                    </a:lnTo>
                    <a:lnTo>
                      <a:pt x="676" y="5"/>
                    </a:lnTo>
                    <a:lnTo>
                      <a:pt x="704" y="2"/>
                    </a:lnTo>
                    <a:lnTo>
                      <a:pt x="732" y="1"/>
                    </a:lnTo>
                    <a:lnTo>
                      <a:pt x="761" y="0"/>
                    </a:lnTo>
                    <a:lnTo>
                      <a:pt x="790" y="1"/>
                    </a:lnTo>
                    <a:lnTo>
                      <a:pt x="819" y="2"/>
                    </a:lnTo>
                    <a:lnTo>
                      <a:pt x="848" y="6"/>
                    </a:lnTo>
                    <a:lnTo>
                      <a:pt x="877" y="10"/>
                    </a:lnTo>
                    <a:lnTo>
                      <a:pt x="905" y="15"/>
                    </a:lnTo>
                    <a:lnTo>
                      <a:pt x="934" y="22"/>
                    </a:lnTo>
                    <a:lnTo>
                      <a:pt x="962" y="30"/>
                    </a:lnTo>
                    <a:lnTo>
                      <a:pt x="989" y="38"/>
                    </a:lnTo>
                    <a:lnTo>
                      <a:pt x="1017" y="48"/>
                    </a:lnTo>
                    <a:lnTo>
                      <a:pt x="1044" y="60"/>
                    </a:lnTo>
                    <a:lnTo>
                      <a:pt x="1071" y="72"/>
                    </a:lnTo>
                    <a:lnTo>
                      <a:pt x="1098" y="85"/>
                    </a:lnTo>
                    <a:lnTo>
                      <a:pt x="1124" y="100"/>
                    </a:lnTo>
                    <a:lnTo>
                      <a:pt x="1150" y="115"/>
                    </a:lnTo>
                    <a:lnTo>
                      <a:pt x="1175" y="131"/>
                    </a:lnTo>
                    <a:lnTo>
                      <a:pt x="1200" y="149"/>
                    </a:lnTo>
                    <a:lnTo>
                      <a:pt x="1225" y="168"/>
                    </a:lnTo>
                    <a:lnTo>
                      <a:pt x="1249" y="187"/>
                    </a:lnTo>
                    <a:lnTo>
                      <a:pt x="1296" y="229"/>
                    </a:lnTo>
                    <a:lnTo>
                      <a:pt x="1341" y="275"/>
                    </a:lnTo>
                    <a:lnTo>
                      <a:pt x="1384" y="325"/>
                    </a:lnTo>
                    <a:lnTo>
                      <a:pt x="1425" y="378"/>
                    </a:lnTo>
                    <a:lnTo>
                      <a:pt x="1463" y="435"/>
                    </a:lnTo>
                    <a:lnTo>
                      <a:pt x="1498" y="495"/>
                    </a:lnTo>
                    <a:lnTo>
                      <a:pt x="1531" y="559"/>
                    </a:lnTo>
                  </a:path>
                </a:pathLst>
              </a:custGeom>
              <a:noFill/>
              <a:ln w="28575" cmpd="sng">
                <a:solidFill>
                  <a:srgbClr val="0000FF"/>
                </a:solidFill>
                <a:prstDash val="solid"/>
                <a:round/>
                <a:headEnd/>
                <a:tailEnd/>
              </a:ln>
            </p:spPr>
            <p:txBody>
              <a:bodyPr/>
              <a:lstStyle/>
              <a:p>
                <a:endParaRPr lang="zh-CN" altLang="en-US"/>
              </a:p>
            </p:txBody>
          </p:sp>
          <p:sp>
            <p:nvSpPr>
              <p:cNvPr id="108586" name="Freeform 42"/>
              <p:cNvSpPr>
                <a:spLocks/>
              </p:cNvSpPr>
              <p:nvPr/>
            </p:nvSpPr>
            <p:spPr bwMode="auto">
              <a:xfrm>
                <a:off x="2184" y="2447"/>
                <a:ext cx="342" cy="341"/>
              </a:xfrm>
              <a:custGeom>
                <a:avLst/>
                <a:gdLst/>
                <a:ahLst/>
                <a:cxnLst>
                  <a:cxn ang="0">
                    <a:pos x="367" y="423"/>
                  </a:cxn>
                  <a:cxn ang="0">
                    <a:pos x="339" y="405"/>
                  </a:cxn>
                  <a:cxn ang="0">
                    <a:pos x="312" y="385"/>
                  </a:cxn>
                  <a:cxn ang="0">
                    <a:pos x="286" y="365"/>
                  </a:cxn>
                  <a:cxn ang="0">
                    <a:pos x="260" y="343"/>
                  </a:cxn>
                  <a:cxn ang="0">
                    <a:pos x="234" y="320"/>
                  </a:cxn>
                  <a:cxn ang="0">
                    <a:pos x="209" y="296"/>
                  </a:cxn>
                  <a:cxn ang="0">
                    <a:pos x="185" y="271"/>
                  </a:cxn>
                  <a:cxn ang="0">
                    <a:pos x="162" y="245"/>
                  </a:cxn>
                  <a:cxn ang="0">
                    <a:pos x="139" y="218"/>
                  </a:cxn>
                  <a:cxn ang="0">
                    <a:pos x="117" y="190"/>
                  </a:cxn>
                  <a:cxn ang="0">
                    <a:pos x="75" y="130"/>
                  </a:cxn>
                  <a:cxn ang="0">
                    <a:pos x="36" y="67"/>
                  </a:cxn>
                  <a:cxn ang="0">
                    <a:pos x="0" y="0"/>
                  </a:cxn>
                </a:cxnLst>
                <a:rect l="0" t="0" r="r" b="b"/>
                <a:pathLst>
                  <a:path w="367" h="423">
                    <a:moveTo>
                      <a:pt x="367" y="423"/>
                    </a:moveTo>
                    <a:lnTo>
                      <a:pt x="339" y="405"/>
                    </a:lnTo>
                    <a:lnTo>
                      <a:pt x="312" y="385"/>
                    </a:lnTo>
                    <a:lnTo>
                      <a:pt x="286" y="365"/>
                    </a:lnTo>
                    <a:lnTo>
                      <a:pt x="260" y="343"/>
                    </a:lnTo>
                    <a:lnTo>
                      <a:pt x="234" y="320"/>
                    </a:lnTo>
                    <a:lnTo>
                      <a:pt x="209" y="296"/>
                    </a:lnTo>
                    <a:lnTo>
                      <a:pt x="185" y="271"/>
                    </a:lnTo>
                    <a:lnTo>
                      <a:pt x="162" y="245"/>
                    </a:lnTo>
                    <a:lnTo>
                      <a:pt x="139" y="218"/>
                    </a:lnTo>
                    <a:lnTo>
                      <a:pt x="117" y="190"/>
                    </a:lnTo>
                    <a:lnTo>
                      <a:pt x="75" y="130"/>
                    </a:lnTo>
                    <a:lnTo>
                      <a:pt x="36" y="67"/>
                    </a:lnTo>
                    <a:lnTo>
                      <a:pt x="0" y="0"/>
                    </a:lnTo>
                  </a:path>
                </a:pathLst>
              </a:custGeom>
              <a:noFill/>
              <a:ln w="28575" cmpd="sng">
                <a:solidFill>
                  <a:srgbClr val="0000FF"/>
                </a:solidFill>
                <a:prstDash val="solid"/>
                <a:round/>
                <a:headEnd/>
                <a:tailEnd/>
              </a:ln>
            </p:spPr>
            <p:txBody>
              <a:bodyPr/>
              <a:lstStyle/>
              <a:p>
                <a:endParaRPr lang="zh-CN" altLang="en-US"/>
              </a:p>
            </p:txBody>
          </p:sp>
          <p:sp>
            <p:nvSpPr>
              <p:cNvPr id="108587" name="Freeform 43"/>
              <p:cNvSpPr>
                <a:spLocks/>
              </p:cNvSpPr>
              <p:nvPr/>
            </p:nvSpPr>
            <p:spPr bwMode="auto">
              <a:xfrm>
                <a:off x="2473" y="1757"/>
                <a:ext cx="1098" cy="469"/>
              </a:xfrm>
              <a:custGeom>
                <a:avLst/>
                <a:gdLst/>
                <a:ahLst/>
                <a:cxnLst>
                  <a:cxn ang="0">
                    <a:pos x="0" y="159"/>
                  </a:cxn>
                  <a:cxn ang="0">
                    <a:pos x="26" y="140"/>
                  </a:cxn>
                  <a:cxn ang="0">
                    <a:pos x="53" y="122"/>
                  </a:cxn>
                  <a:cxn ang="0">
                    <a:pos x="79" y="106"/>
                  </a:cxn>
                  <a:cxn ang="0">
                    <a:pos x="107" y="90"/>
                  </a:cxn>
                  <a:cxn ang="0">
                    <a:pos x="134" y="76"/>
                  </a:cxn>
                  <a:cxn ang="0">
                    <a:pos x="162" y="63"/>
                  </a:cxn>
                  <a:cxn ang="0">
                    <a:pos x="190" y="51"/>
                  </a:cxn>
                  <a:cxn ang="0">
                    <a:pos x="219" y="41"/>
                  </a:cxn>
                  <a:cxn ang="0">
                    <a:pos x="248" y="31"/>
                  </a:cxn>
                  <a:cxn ang="0">
                    <a:pos x="276" y="23"/>
                  </a:cxn>
                  <a:cxn ang="0">
                    <a:pos x="306" y="16"/>
                  </a:cxn>
                  <a:cxn ang="0">
                    <a:pos x="335" y="10"/>
                  </a:cxn>
                  <a:cxn ang="0">
                    <a:pos x="365" y="6"/>
                  </a:cxn>
                  <a:cxn ang="0">
                    <a:pos x="394" y="3"/>
                  </a:cxn>
                  <a:cxn ang="0">
                    <a:pos x="424" y="1"/>
                  </a:cxn>
                  <a:cxn ang="0">
                    <a:pos x="454" y="0"/>
                  </a:cxn>
                  <a:cxn ang="0">
                    <a:pos x="483" y="1"/>
                  </a:cxn>
                  <a:cxn ang="0">
                    <a:pos x="512" y="2"/>
                  </a:cxn>
                  <a:cxn ang="0">
                    <a:pos x="541" y="6"/>
                  </a:cxn>
                  <a:cxn ang="0">
                    <a:pos x="570" y="10"/>
                  </a:cxn>
                  <a:cxn ang="0">
                    <a:pos x="598" y="15"/>
                  </a:cxn>
                  <a:cxn ang="0">
                    <a:pos x="627" y="22"/>
                  </a:cxn>
                  <a:cxn ang="0">
                    <a:pos x="655" y="30"/>
                  </a:cxn>
                  <a:cxn ang="0">
                    <a:pos x="682" y="38"/>
                  </a:cxn>
                  <a:cxn ang="0">
                    <a:pos x="710" y="48"/>
                  </a:cxn>
                  <a:cxn ang="0">
                    <a:pos x="737" y="60"/>
                  </a:cxn>
                  <a:cxn ang="0">
                    <a:pos x="764" y="72"/>
                  </a:cxn>
                  <a:cxn ang="0">
                    <a:pos x="791" y="85"/>
                  </a:cxn>
                  <a:cxn ang="0">
                    <a:pos x="817" y="100"/>
                  </a:cxn>
                  <a:cxn ang="0">
                    <a:pos x="843" y="115"/>
                  </a:cxn>
                  <a:cxn ang="0">
                    <a:pos x="868" y="131"/>
                  </a:cxn>
                  <a:cxn ang="0">
                    <a:pos x="893" y="149"/>
                  </a:cxn>
                  <a:cxn ang="0">
                    <a:pos x="918" y="168"/>
                  </a:cxn>
                  <a:cxn ang="0">
                    <a:pos x="942" y="187"/>
                  </a:cxn>
                  <a:cxn ang="0">
                    <a:pos x="989" y="229"/>
                  </a:cxn>
                  <a:cxn ang="0">
                    <a:pos x="1034" y="275"/>
                  </a:cxn>
                  <a:cxn ang="0">
                    <a:pos x="1077" y="325"/>
                  </a:cxn>
                  <a:cxn ang="0">
                    <a:pos x="1118" y="378"/>
                  </a:cxn>
                  <a:cxn ang="0">
                    <a:pos x="1156" y="435"/>
                  </a:cxn>
                  <a:cxn ang="0">
                    <a:pos x="1191" y="495"/>
                  </a:cxn>
                  <a:cxn ang="0">
                    <a:pos x="1224" y="559"/>
                  </a:cxn>
                </a:cxnLst>
                <a:rect l="0" t="0" r="r" b="b"/>
                <a:pathLst>
                  <a:path w="1224" h="559">
                    <a:moveTo>
                      <a:pt x="0" y="159"/>
                    </a:moveTo>
                    <a:lnTo>
                      <a:pt x="26" y="140"/>
                    </a:lnTo>
                    <a:lnTo>
                      <a:pt x="53" y="122"/>
                    </a:lnTo>
                    <a:lnTo>
                      <a:pt x="79" y="106"/>
                    </a:lnTo>
                    <a:lnTo>
                      <a:pt x="107" y="90"/>
                    </a:lnTo>
                    <a:lnTo>
                      <a:pt x="134" y="76"/>
                    </a:lnTo>
                    <a:lnTo>
                      <a:pt x="162" y="63"/>
                    </a:lnTo>
                    <a:lnTo>
                      <a:pt x="190" y="51"/>
                    </a:lnTo>
                    <a:lnTo>
                      <a:pt x="219" y="41"/>
                    </a:lnTo>
                    <a:lnTo>
                      <a:pt x="248" y="31"/>
                    </a:lnTo>
                    <a:lnTo>
                      <a:pt x="276" y="23"/>
                    </a:lnTo>
                    <a:lnTo>
                      <a:pt x="306" y="16"/>
                    </a:lnTo>
                    <a:lnTo>
                      <a:pt x="335" y="10"/>
                    </a:lnTo>
                    <a:lnTo>
                      <a:pt x="365" y="6"/>
                    </a:lnTo>
                    <a:lnTo>
                      <a:pt x="394" y="3"/>
                    </a:lnTo>
                    <a:lnTo>
                      <a:pt x="424" y="1"/>
                    </a:lnTo>
                    <a:lnTo>
                      <a:pt x="454" y="0"/>
                    </a:lnTo>
                    <a:lnTo>
                      <a:pt x="483" y="1"/>
                    </a:lnTo>
                    <a:lnTo>
                      <a:pt x="512" y="2"/>
                    </a:lnTo>
                    <a:lnTo>
                      <a:pt x="541" y="6"/>
                    </a:lnTo>
                    <a:lnTo>
                      <a:pt x="570" y="10"/>
                    </a:lnTo>
                    <a:lnTo>
                      <a:pt x="598" y="15"/>
                    </a:lnTo>
                    <a:lnTo>
                      <a:pt x="627" y="22"/>
                    </a:lnTo>
                    <a:lnTo>
                      <a:pt x="655" y="30"/>
                    </a:lnTo>
                    <a:lnTo>
                      <a:pt x="682" y="38"/>
                    </a:lnTo>
                    <a:lnTo>
                      <a:pt x="710" y="48"/>
                    </a:lnTo>
                    <a:lnTo>
                      <a:pt x="737" y="60"/>
                    </a:lnTo>
                    <a:lnTo>
                      <a:pt x="764" y="72"/>
                    </a:lnTo>
                    <a:lnTo>
                      <a:pt x="791" y="85"/>
                    </a:lnTo>
                    <a:lnTo>
                      <a:pt x="817" y="100"/>
                    </a:lnTo>
                    <a:lnTo>
                      <a:pt x="843" y="115"/>
                    </a:lnTo>
                    <a:lnTo>
                      <a:pt x="868" y="131"/>
                    </a:lnTo>
                    <a:lnTo>
                      <a:pt x="893" y="149"/>
                    </a:lnTo>
                    <a:lnTo>
                      <a:pt x="918" y="168"/>
                    </a:lnTo>
                    <a:lnTo>
                      <a:pt x="942" y="187"/>
                    </a:lnTo>
                    <a:lnTo>
                      <a:pt x="989" y="229"/>
                    </a:lnTo>
                    <a:lnTo>
                      <a:pt x="1034" y="275"/>
                    </a:lnTo>
                    <a:lnTo>
                      <a:pt x="1077" y="325"/>
                    </a:lnTo>
                    <a:lnTo>
                      <a:pt x="1118" y="378"/>
                    </a:lnTo>
                    <a:lnTo>
                      <a:pt x="1156" y="435"/>
                    </a:lnTo>
                    <a:lnTo>
                      <a:pt x="1191" y="495"/>
                    </a:lnTo>
                    <a:lnTo>
                      <a:pt x="1224" y="559"/>
                    </a:lnTo>
                  </a:path>
                </a:pathLst>
              </a:custGeom>
              <a:noFill/>
              <a:ln w="28575" cmpd="sng">
                <a:solidFill>
                  <a:srgbClr val="0000FF"/>
                </a:solidFill>
                <a:prstDash val="solid"/>
                <a:round/>
                <a:headEnd/>
                <a:tailEnd/>
              </a:ln>
            </p:spPr>
            <p:txBody>
              <a:bodyPr/>
              <a:lstStyle/>
              <a:p>
                <a:endParaRPr lang="zh-CN" altLang="en-US"/>
              </a:p>
            </p:txBody>
          </p:sp>
          <p:sp>
            <p:nvSpPr>
              <p:cNvPr id="108588" name="Freeform 44"/>
              <p:cNvSpPr>
                <a:spLocks/>
              </p:cNvSpPr>
              <p:nvPr/>
            </p:nvSpPr>
            <p:spPr bwMode="auto">
              <a:xfrm>
                <a:off x="2427" y="1852"/>
                <a:ext cx="88" cy="75"/>
              </a:xfrm>
              <a:custGeom>
                <a:avLst/>
                <a:gdLst/>
                <a:ahLst/>
                <a:cxnLst>
                  <a:cxn ang="0">
                    <a:pos x="56" y="0"/>
                  </a:cxn>
                  <a:cxn ang="0">
                    <a:pos x="0" y="89"/>
                  </a:cxn>
                  <a:cxn ang="0">
                    <a:pos x="98" y="52"/>
                  </a:cxn>
                  <a:cxn ang="0">
                    <a:pos x="53" y="46"/>
                  </a:cxn>
                  <a:cxn ang="0">
                    <a:pos x="56" y="0"/>
                  </a:cxn>
                </a:cxnLst>
                <a:rect l="0" t="0" r="r" b="b"/>
                <a:pathLst>
                  <a:path w="98" h="89">
                    <a:moveTo>
                      <a:pt x="56" y="0"/>
                    </a:moveTo>
                    <a:lnTo>
                      <a:pt x="0" y="89"/>
                    </a:lnTo>
                    <a:lnTo>
                      <a:pt x="98" y="52"/>
                    </a:lnTo>
                    <a:lnTo>
                      <a:pt x="53" y="46"/>
                    </a:lnTo>
                    <a:lnTo>
                      <a:pt x="56" y="0"/>
                    </a:lnTo>
                    <a:close/>
                  </a:path>
                </a:pathLst>
              </a:custGeom>
              <a:solidFill>
                <a:srgbClr val="0000FF"/>
              </a:solidFill>
              <a:ln w="28575" cmpd="sng">
                <a:solidFill>
                  <a:srgbClr val="0000FF"/>
                </a:solidFill>
                <a:round/>
                <a:headEnd/>
                <a:tailEnd/>
              </a:ln>
            </p:spPr>
            <p:txBody>
              <a:bodyPr/>
              <a:lstStyle/>
              <a:p>
                <a:endParaRPr lang="zh-CN" altLang="en-US"/>
              </a:p>
            </p:txBody>
          </p:sp>
          <p:sp>
            <p:nvSpPr>
              <p:cNvPr id="108589" name="Freeform 45"/>
              <p:cNvSpPr>
                <a:spLocks/>
              </p:cNvSpPr>
              <p:nvPr/>
            </p:nvSpPr>
            <p:spPr bwMode="auto">
              <a:xfrm>
                <a:off x="2533" y="2447"/>
                <a:ext cx="1067" cy="482"/>
              </a:xfrm>
              <a:custGeom>
                <a:avLst/>
                <a:gdLst/>
                <a:ahLst/>
                <a:cxnLst>
                  <a:cxn ang="0">
                    <a:pos x="1221" y="0"/>
                  </a:cxn>
                  <a:cxn ang="0">
                    <a:pos x="1188" y="65"/>
                  </a:cxn>
                  <a:cxn ang="0">
                    <a:pos x="1153" y="126"/>
                  </a:cxn>
                  <a:cxn ang="0">
                    <a:pos x="1115" y="184"/>
                  </a:cxn>
                  <a:cxn ang="0">
                    <a:pos x="1074" y="238"/>
                  </a:cxn>
                  <a:cxn ang="0">
                    <a:pos x="1031" y="289"/>
                  </a:cxn>
                  <a:cxn ang="0">
                    <a:pos x="986" y="336"/>
                  </a:cxn>
                  <a:cxn ang="0">
                    <a:pos x="963" y="358"/>
                  </a:cxn>
                  <a:cxn ang="0">
                    <a:pos x="939" y="379"/>
                  </a:cxn>
                  <a:cxn ang="0">
                    <a:pos x="915" y="399"/>
                  </a:cxn>
                  <a:cxn ang="0">
                    <a:pos x="890" y="418"/>
                  </a:cxn>
                  <a:cxn ang="0">
                    <a:pos x="865" y="436"/>
                  </a:cxn>
                  <a:cxn ang="0">
                    <a:pos x="839" y="453"/>
                  </a:cxn>
                  <a:cxn ang="0">
                    <a:pos x="813" y="468"/>
                  </a:cxn>
                  <a:cxn ang="0">
                    <a:pos x="786" y="483"/>
                  </a:cxn>
                  <a:cxn ang="0">
                    <a:pos x="760" y="497"/>
                  </a:cxn>
                  <a:cxn ang="0">
                    <a:pos x="732" y="509"/>
                  </a:cxn>
                  <a:cxn ang="0">
                    <a:pos x="705" y="521"/>
                  </a:cxn>
                  <a:cxn ang="0">
                    <a:pos x="677" y="531"/>
                  </a:cxn>
                  <a:cxn ang="0">
                    <a:pos x="649" y="540"/>
                  </a:cxn>
                  <a:cxn ang="0">
                    <a:pos x="621" y="548"/>
                  </a:cxn>
                  <a:cxn ang="0">
                    <a:pos x="592" y="555"/>
                  </a:cxn>
                  <a:cxn ang="0">
                    <a:pos x="563" y="560"/>
                  </a:cxn>
                  <a:cxn ang="0">
                    <a:pos x="534" y="564"/>
                  </a:cxn>
                  <a:cxn ang="0">
                    <a:pos x="505" y="568"/>
                  </a:cxn>
                  <a:cxn ang="0">
                    <a:pos x="476" y="569"/>
                  </a:cxn>
                  <a:cxn ang="0">
                    <a:pos x="446" y="570"/>
                  </a:cxn>
                  <a:cxn ang="0">
                    <a:pos x="417" y="569"/>
                  </a:cxn>
                  <a:cxn ang="0">
                    <a:pos x="387" y="568"/>
                  </a:cxn>
                  <a:cxn ang="0">
                    <a:pos x="358" y="564"/>
                  </a:cxn>
                  <a:cxn ang="0">
                    <a:pos x="329" y="560"/>
                  </a:cxn>
                  <a:cxn ang="0">
                    <a:pos x="300" y="555"/>
                  </a:cxn>
                  <a:cxn ang="0">
                    <a:pos x="272" y="548"/>
                  </a:cxn>
                  <a:cxn ang="0">
                    <a:pos x="243" y="540"/>
                  </a:cxn>
                  <a:cxn ang="0">
                    <a:pos x="215" y="531"/>
                  </a:cxn>
                  <a:cxn ang="0">
                    <a:pos x="187" y="521"/>
                  </a:cxn>
                  <a:cxn ang="0">
                    <a:pos x="159" y="509"/>
                  </a:cxn>
                  <a:cxn ang="0">
                    <a:pos x="132" y="497"/>
                  </a:cxn>
                  <a:cxn ang="0">
                    <a:pos x="105" y="483"/>
                  </a:cxn>
                  <a:cxn ang="0">
                    <a:pos x="78" y="468"/>
                  </a:cxn>
                  <a:cxn ang="0">
                    <a:pos x="52" y="452"/>
                  </a:cxn>
                  <a:cxn ang="0">
                    <a:pos x="26" y="434"/>
                  </a:cxn>
                  <a:cxn ang="0">
                    <a:pos x="0" y="416"/>
                  </a:cxn>
                </a:cxnLst>
                <a:rect l="0" t="0" r="r" b="b"/>
                <a:pathLst>
                  <a:path w="1221" h="570">
                    <a:moveTo>
                      <a:pt x="1221" y="0"/>
                    </a:moveTo>
                    <a:lnTo>
                      <a:pt x="1188" y="65"/>
                    </a:lnTo>
                    <a:lnTo>
                      <a:pt x="1153" y="126"/>
                    </a:lnTo>
                    <a:lnTo>
                      <a:pt x="1115" y="184"/>
                    </a:lnTo>
                    <a:lnTo>
                      <a:pt x="1074" y="238"/>
                    </a:lnTo>
                    <a:lnTo>
                      <a:pt x="1031" y="289"/>
                    </a:lnTo>
                    <a:lnTo>
                      <a:pt x="986" y="336"/>
                    </a:lnTo>
                    <a:lnTo>
                      <a:pt x="963" y="358"/>
                    </a:lnTo>
                    <a:lnTo>
                      <a:pt x="939" y="379"/>
                    </a:lnTo>
                    <a:lnTo>
                      <a:pt x="915" y="399"/>
                    </a:lnTo>
                    <a:lnTo>
                      <a:pt x="890" y="418"/>
                    </a:lnTo>
                    <a:lnTo>
                      <a:pt x="865" y="436"/>
                    </a:lnTo>
                    <a:lnTo>
                      <a:pt x="839" y="453"/>
                    </a:lnTo>
                    <a:lnTo>
                      <a:pt x="813" y="468"/>
                    </a:lnTo>
                    <a:lnTo>
                      <a:pt x="786" y="483"/>
                    </a:lnTo>
                    <a:lnTo>
                      <a:pt x="760" y="497"/>
                    </a:lnTo>
                    <a:lnTo>
                      <a:pt x="732" y="509"/>
                    </a:lnTo>
                    <a:lnTo>
                      <a:pt x="705" y="521"/>
                    </a:lnTo>
                    <a:lnTo>
                      <a:pt x="677" y="531"/>
                    </a:lnTo>
                    <a:lnTo>
                      <a:pt x="649" y="540"/>
                    </a:lnTo>
                    <a:lnTo>
                      <a:pt x="621" y="548"/>
                    </a:lnTo>
                    <a:lnTo>
                      <a:pt x="592" y="555"/>
                    </a:lnTo>
                    <a:lnTo>
                      <a:pt x="563" y="560"/>
                    </a:lnTo>
                    <a:lnTo>
                      <a:pt x="534" y="564"/>
                    </a:lnTo>
                    <a:lnTo>
                      <a:pt x="505" y="568"/>
                    </a:lnTo>
                    <a:lnTo>
                      <a:pt x="476" y="569"/>
                    </a:lnTo>
                    <a:lnTo>
                      <a:pt x="446" y="570"/>
                    </a:lnTo>
                    <a:lnTo>
                      <a:pt x="417" y="569"/>
                    </a:lnTo>
                    <a:lnTo>
                      <a:pt x="387" y="568"/>
                    </a:lnTo>
                    <a:lnTo>
                      <a:pt x="358" y="564"/>
                    </a:lnTo>
                    <a:lnTo>
                      <a:pt x="329" y="560"/>
                    </a:lnTo>
                    <a:lnTo>
                      <a:pt x="300" y="555"/>
                    </a:lnTo>
                    <a:lnTo>
                      <a:pt x="272" y="548"/>
                    </a:lnTo>
                    <a:lnTo>
                      <a:pt x="243" y="540"/>
                    </a:lnTo>
                    <a:lnTo>
                      <a:pt x="215" y="531"/>
                    </a:lnTo>
                    <a:lnTo>
                      <a:pt x="187" y="521"/>
                    </a:lnTo>
                    <a:lnTo>
                      <a:pt x="159" y="509"/>
                    </a:lnTo>
                    <a:lnTo>
                      <a:pt x="132" y="497"/>
                    </a:lnTo>
                    <a:lnTo>
                      <a:pt x="105" y="483"/>
                    </a:lnTo>
                    <a:lnTo>
                      <a:pt x="78" y="468"/>
                    </a:lnTo>
                    <a:lnTo>
                      <a:pt x="52" y="452"/>
                    </a:lnTo>
                    <a:lnTo>
                      <a:pt x="26" y="434"/>
                    </a:lnTo>
                    <a:lnTo>
                      <a:pt x="0" y="416"/>
                    </a:lnTo>
                  </a:path>
                </a:pathLst>
              </a:custGeom>
              <a:noFill/>
              <a:ln w="28575" cmpd="sng">
                <a:solidFill>
                  <a:srgbClr val="0000FF"/>
                </a:solidFill>
                <a:prstDash val="solid"/>
                <a:round/>
                <a:headEnd/>
                <a:tailEnd/>
              </a:ln>
            </p:spPr>
            <p:txBody>
              <a:bodyPr/>
              <a:lstStyle/>
              <a:p>
                <a:endParaRPr lang="zh-CN" altLang="en-US"/>
              </a:p>
            </p:txBody>
          </p:sp>
          <p:sp>
            <p:nvSpPr>
              <p:cNvPr id="108590" name="Freeform 46"/>
              <p:cNvSpPr>
                <a:spLocks/>
              </p:cNvSpPr>
              <p:nvPr/>
            </p:nvSpPr>
            <p:spPr bwMode="auto">
              <a:xfrm>
                <a:off x="2448" y="2736"/>
                <a:ext cx="86" cy="75"/>
              </a:xfrm>
              <a:custGeom>
                <a:avLst/>
                <a:gdLst/>
                <a:ahLst/>
                <a:cxnLst>
                  <a:cxn ang="0">
                    <a:pos x="98" y="36"/>
                  </a:cxn>
                  <a:cxn ang="0">
                    <a:pos x="0" y="0"/>
                  </a:cxn>
                  <a:cxn ang="0">
                    <a:pos x="56" y="88"/>
                  </a:cxn>
                  <a:cxn ang="0">
                    <a:pos x="53" y="43"/>
                  </a:cxn>
                  <a:cxn ang="0">
                    <a:pos x="98" y="36"/>
                  </a:cxn>
                </a:cxnLst>
                <a:rect l="0" t="0" r="r" b="b"/>
                <a:pathLst>
                  <a:path w="98" h="88">
                    <a:moveTo>
                      <a:pt x="98" y="36"/>
                    </a:moveTo>
                    <a:lnTo>
                      <a:pt x="0" y="0"/>
                    </a:lnTo>
                    <a:lnTo>
                      <a:pt x="56" y="88"/>
                    </a:lnTo>
                    <a:lnTo>
                      <a:pt x="53" y="43"/>
                    </a:lnTo>
                    <a:lnTo>
                      <a:pt x="98" y="36"/>
                    </a:lnTo>
                    <a:close/>
                  </a:path>
                </a:pathLst>
              </a:custGeom>
              <a:solidFill>
                <a:srgbClr val="0000FF"/>
              </a:solidFill>
              <a:ln w="28575" cmpd="sng">
                <a:solidFill>
                  <a:srgbClr val="0000FF"/>
                </a:solidFill>
                <a:round/>
                <a:headEnd/>
                <a:tailEnd/>
              </a:ln>
            </p:spPr>
            <p:txBody>
              <a:bodyPr/>
              <a:lstStyle/>
              <a:p>
                <a:endParaRPr lang="zh-CN" altLang="en-US"/>
              </a:p>
            </p:txBody>
          </p:sp>
          <p:sp>
            <p:nvSpPr>
              <p:cNvPr id="108591" name="Freeform 47"/>
              <p:cNvSpPr>
                <a:spLocks/>
              </p:cNvSpPr>
              <p:nvPr/>
            </p:nvSpPr>
            <p:spPr bwMode="auto">
              <a:xfrm>
                <a:off x="2123" y="1355"/>
                <a:ext cx="1477" cy="849"/>
              </a:xfrm>
              <a:custGeom>
                <a:avLst/>
                <a:gdLst/>
                <a:ahLst/>
                <a:cxnLst>
                  <a:cxn ang="0">
                    <a:pos x="12" y="957"/>
                  </a:cxn>
                  <a:cxn ang="0">
                    <a:pos x="39" y="848"/>
                  </a:cxn>
                  <a:cxn ang="0">
                    <a:pos x="71" y="744"/>
                  </a:cxn>
                  <a:cxn ang="0">
                    <a:pos x="107" y="646"/>
                  </a:cxn>
                  <a:cxn ang="0">
                    <a:pos x="147" y="554"/>
                  </a:cxn>
                  <a:cxn ang="0">
                    <a:pos x="191" y="467"/>
                  </a:cxn>
                  <a:cxn ang="0">
                    <a:pos x="239" y="387"/>
                  </a:cxn>
                  <a:cxn ang="0">
                    <a:pos x="290" y="313"/>
                  </a:cxn>
                  <a:cxn ang="0">
                    <a:pos x="344" y="247"/>
                  </a:cxn>
                  <a:cxn ang="0">
                    <a:pos x="401" y="188"/>
                  </a:cxn>
                  <a:cxn ang="0">
                    <a:pos x="461" y="136"/>
                  </a:cxn>
                  <a:cxn ang="0">
                    <a:pos x="523" y="92"/>
                  </a:cxn>
                  <a:cxn ang="0">
                    <a:pos x="587" y="56"/>
                  </a:cxn>
                  <a:cxn ang="0">
                    <a:pos x="653" y="29"/>
                  </a:cxn>
                  <a:cxn ang="0">
                    <a:pos x="720" y="11"/>
                  </a:cxn>
                  <a:cxn ang="0">
                    <a:pos x="789" y="1"/>
                  </a:cxn>
                  <a:cxn ang="0">
                    <a:pos x="859" y="1"/>
                  </a:cxn>
                  <a:cxn ang="0">
                    <a:pos x="927" y="10"/>
                  </a:cxn>
                  <a:cxn ang="0">
                    <a:pos x="993" y="28"/>
                  </a:cxn>
                  <a:cxn ang="0">
                    <a:pos x="1059" y="55"/>
                  </a:cxn>
                  <a:cxn ang="0">
                    <a:pos x="1122" y="90"/>
                  </a:cxn>
                  <a:cxn ang="0">
                    <a:pos x="1184" y="133"/>
                  </a:cxn>
                  <a:cxn ang="0">
                    <a:pos x="1243" y="184"/>
                  </a:cxn>
                  <a:cxn ang="0">
                    <a:pos x="1299" y="242"/>
                  </a:cxn>
                  <a:cxn ang="0">
                    <a:pos x="1353" y="308"/>
                  </a:cxn>
                  <a:cxn ang="0">
                    <a:pos x="1404" y="380"/>
                  </a:cxn>
                  <a:cxn ang="0">
                    <a:pos x="1452" y="458"/>
                  </a:cxn>
                  <a:cxn ang="0">
                    <a:pos x="1496" y="543"/>
                  </a:cxn>
                  <a:cxn ang="0">
                    <a:pos x="1536" y="634"/>
                  </a:cxn>
                  <a:cxn ang="0">
                    <a:pos x="1572" y="731"/>
                  </a:cxn>
                  <a:cxn ang="0">
                    <a:pos x="1604" y="833"/>
                  </a:cxn>
                  <a:cxn ang="0">
                    <a:pos x="1632" y="940"/>
                  </a:cxn>
                </a:cxnLst>
                <a:rect l="0" t="0" r="r" b="b"/>
                <a:pathLst>
                  <a:path w="1644" h="1013">
                    <a:moveTo>
                      <a:pt x="0" y="1013"/>
                    </a:moveTo>
                    <a:lnTo>
                      <a:pt x="12" y="957"/>
                    </a:lnTo>
                    <a:lnTo>
                      <a:pt x="25" y="902"/>
                    </a:lnTo>
                    <a:lnTo>
                      <a:pt x="39" y="848"/>
                    </a:lnTo>
                    <a:lnTo>
                      <a:pt x="54" y="796"/>
                    </a:lnTo>
                    <a:lnTo>
                      <a:pt x="71" y="744"/>
                    </a:lnTo>
                    <a:lnTo>
                      <a:pt x="88" y="695"/>
                    </a:lnTo>
                    <a:lnTo>
                      <a:pt x="107" y="646"/>
                    </a:lnTo>
                    <a:lnTo>
                      <a:pt x="127" y="599"/>
                    </a:lnTo>
                    <a:lnTo>
                      <a:pt x="147" y="554"/>
                    </a:lnTo>
                    <a:lnTo>
                      <a:pt x="169" y="510"/>
                    </a:lnTo>
                    <a:lnTo>
                      <a:pt x="191" y="467"/>
                    </a:lnTo>
                    <a:lnTo>
                      <a:pt x="215" y="426"/>
                    </a:lnTo>
                    <a:lnTo>
                      <a:pt x="239" y="387"/>
                    </a:lnTo>
                    <a:lnTo>
                      <a:pt x="264" y="349"/>
                    </a:lnTo>
                    <a:lnTo>
                      <a:pt x="290" y="313"/>
                    </a:lnTo>
                    <a:lnTo>
                      <a:pt x="317" y="279"/>
                    </a:lnTo>
                    <a:lnTo>
                      <a:pt x="344" y="247"/>
                    </a:lnTo>
                    <a:lnTo>
                      <a:pt x="372" y="216"/>
                    </a:lnTo>
                    <a:lnTo>
                      <a:pt x="401" y="188"/>
                    </a:lnTo>
                    <a:lnTo>
                      <a:pt x="431" y="161"/>
                    </a:lnTo>
                    <a:lnTo>
                      <a:pt x="461" y="136"/>
                    </a:lnTo>
                    <a:lnTo>
                      <a:pt x="492" y="113"/>
                    </a:lnTo>
                    <a:lnTo>
                      <a:pt x="523" y="92"/>
                    </a:lnTo>
                    <a:lnTo>
                      <a:pt x="555" y="73"/>
                    </a:lnTo>
                    <a:lnTo>
                      <a:pt x="587" y="56"/>
                    </a:lnTo>
                    <a:lnTo>
                      <a:pt x="620" y="42"/>
                    </a:lnTo>
                    <a:lnTo>
                      <a:pt x="653" y="29"/>
                    </a:lnTo>
                    <a:lnTo>
                      <a:pt x="686" y="19"/>
                    </a:lnTo>
                    <a:lnTo>
                      <a:pt x="720" y="11"/>
                    </a:lnTo>
                    <a:lnTo>
                      <a:pt x="755" y="5"/>
                    </a:lnTo>
                    <a:lnTo>
                      <a:pt x="789" y="1"/>
                    </a:lnTo>
                    <a:lnTo>
                      <a:pt x="824" y="0"/>
                    </a:lnTo>
                    <a:lnTo>
                      <a:pt x="859" y="1"/>
                    </a:lnTo>
                    <a:lnTo>
                      <a:pt x="893" y="5"/>
                    </a:lnTo>
                    <a:lnTo>
                      <a:pt x="927" y="10"/>
                    </a:lnTo>
                    <a:lnTo>
                      <a:pt x="960" y="18"/>
                    </a:lnTo>
                    <a:lnTo>
                      <a:pt x="993" y="28"/>
                    </a:lnTo>
                    <a:lnTo>
                      <a:pt x="1026" y="41"/>
                    </a:lnTo>
                    <a:lnTo>
                      <a:pt x="1059" y="55"/>
                    </a:lnTo>
                    <a:lnTo>
                      <a:pt x="1091" y="72"/>
                    </a:lnTo>
                    <a:lnTo>
                      <a:pt x="1122" y="90"/>
                    </a:lnTo>
                    <a:lnTo>
                      <a:pt x="1153" y="111"/>
                    </a:lnTo>
                    <a:lnTo>
                      <a:pt x="1184" y="133"/>
                    </a:lnTo>
                    <a:lnTo>
                      <a:pt x="1213" y="158"/>
                    </a:lnTo>
                    <a:lnTo>
                      <a:pt x="1243" y="184"/>
                    </a:lnTo>
                    <a:lnTo>
                      <a:pt x="1271" y="212"/>
                    </a:lnTo>
                    <a:lnTo>
                      <a:pt x="1299" y="242"/>
                    </a:lnTo>
                    <a:lnTo>
                      <a:pt x="1327" y="274"/>
                    </a:lnTo>
                    <a:lnTo>
                      <a:pt x="1353" y="308"/>
                    </a:lnTo>
                    <a:lnTo>
                      <a:pt x="1379" y="343"/>
                    </a:lnTo>
                    <a:lnTo>
                      <a:pt x="1404" y="380"/>
                    </a:lnTo>
                    <a:lnTo>
                      <a:pt x="1428" y="418"/>
                    </a:lnTo>
                    <a:lnTo>
                      <a:pt x="1452" y="458"/>
                    </a:lnTo>
                    <a:lnTo>
                      <a:pt x="1474" y="500"/>
                    </a:lnTo>
                    <a:lnTo>
                      <a:pt x="1496" y="543"/>
                    </a:lnTo>
                    <a:lnTo>
                      <a:pt x="1516" y="588"/>
                    </a:lnTo>
                    <a:lnTo>
                      <a:pt x="1536" y="634"/>
                    </a:lnTo>
                    <a:lnTo>
                      <a:pt x="1555" y="682"/>
                    </a:lnTo>
                    <a:lnTo>
                      <a:pt x="1572" y="731"/>
                    </a:lnTo>
                    <a:lnTo>
                      <a:pt x="1589" y="781"/>
                    </a:lnTo>
                    <a:lnTo>
                      <a:pt x="1604" y="833"/>
                    </a:lnTo>
                    <a:lnTo>
                      <a:pt x="1619" y="886"/>
                    </a:lnTo>
                    <a:lnTo>
                      <a:pt x="1632" y="940"/>
                    </a:lnTo>
                    <a:lnTo>
                      <a:pt x="1644" y="995"/>
                    </a:lnTo>
                  </a:path>
                </a:pathLst>
              </a:custGeom>
              <a:noFill/>
              <a:ln w="28575" cmpd="sng">
                <a:solidFill>
                  <a:srgbClr val="0000FF"/>
                </a:solidFill>
                <a:prstDash val="solid"/>
                <a:round/>
                <a:headEnd/>
                <a:tailEnd/>
              </a:ln>
            </p:spPr>
            <p:txBody>
              <a:bodyPr/>
              <a:lstStyle/>
              <a:p>
                <a:endParaRPr lang="zh-CN" altLang="en-US"/>
              </a:p>
            </p:txBody>
          </p:sp>
          <p:sp>
            <p:nvSpPr>
              <p:cNvPr id="108592" name="Freeform 48"/>
              <p:cNvSpPr>
                <a:spLocks/>
              </p:cNvSpPr>
              <p:nvPr/>
            </p:nvSpPr>
            <p:spPr bwMode="auto">
              <a:xfrm>
                <a:off x="2141" y="2447"/>
                <a:ext cx="144" cy="481"/>
              </a:xfrm>
              <a:custGeom>
                <a:avLst/>
                <a:gdLst/>
                <a:ahLst/>
                <a:cxnLst>
                  <a:cxn ang="0">
                    <a:pos x="149" y="626"/>
                  </a:cxn>
                  <a:cxn ang="0">
                    <a:pos x="120" y="557"/>
                  </a:cxn>
                  <a:cxn ang="0">
                    <a:pos x="94" y="485"/>
                  </a:cxn>
                  <a:cxn ang="0">
                    <a:pos x="71" y="410"/>
                  </a:cxn>
                  <a:cxn ang="0">
                    <a:pos x="51" y="332"/>
                  </a:cxn>
                  <a:cxn ang="0">
                    <a:pos x="33" y="252"/>
                  </a:cxn>
                  <a:cxn ang="0">
                    <a:pos x="19" y="170"/>
                  </a:cxn>
                  <a:cxn ang="0">
                    <a:pos x="8" y="86"/>
                  </a:cxn>
                  <a:cxn ang="0">
                    <a:pos x="0" y="0"/>
                  </a:cxn>
                </a:cxnLst>
                <a:rect l="0" t="0" r="r" b="b"/>
                <a:pathLst>
                  <a:path w="149" h="626">
                    <a:moveTo>
                      <a:pt x="149" y="626"/>
                    </a:moveTo>
                    <a:lnTo>
                      <a:pt x="120" y="557"/>
                    </a:lnTo>
                    <a:lnTo>
                      <a:pt x="94" y="485"/>
                    </a:lnTo>
                    <a:lnTo>
                      <a:pt x="71" y="410"/>
                    </a:lnTo>
                    <a:lnTo>
                      <a:pt x="51" y="332"/>
                    </a:lnTo>
                    <a:lnTo>
                      <a:pt x="33" y="252"/>
                    </a:lnTo>
                    <a:lnTo>
                      <a:pt x="19" y="170"/>
                    </a:lnTo>
                    <a:lnTo>
                      <a:pt x="8" y="86"/>
                    </a:lnTo>
                    <a:lnTo>
                      <a:pt x="0" y="0"/>
                    </a:lnTo>
                  </a:path>
                </a:pathLst>
              </a:custGeom>
              <a:noFill/>
              <a:ln w="28575" cmpd="sng">
                <a:solidFill>
                  <a:srgbClr val="0000FF"/>
                </a:solidFill>
                <a:prstDash val="solid"/>
                <a:round/>
                <a:headEnd/>
                <a:tailEnd/>
              </a:ln>
            </p:spPr>
            <p:txBody>
              <a:bodyPr/>
              <a:lstStyle/>
              <a:p>
                <a:endParaRPr lang="zh-CN" altLang="en-US"/>
              </a:p>
            </p:txBody>
          </p:sp>
          <p:sp>
            <p:nvSpPr>
              <p:cNvPr id="108593" name="Freeform 49"/>
              <p:cNvSpPr>
                <a:spLocks/>
              </p:cNvSpPr>
              <p:nvPr/>
            </p:nvSpPr>
            <p:spPr bwMode="auto">
              <a:xfrm>
                <a:off x="1810" y="2440"/>
                <a:ext cx="243" cy="674"/>
              </a:xfrm>
              <a:custGeom>
                <a:avLst/>
                <a:gdLst/>
                <a:ahLst/>
                <a:cxnLst>
                  <a:cxn ang="0">
                    <a:pos x="0" y="804"/>
                  </a:cxn>
                  <a:cxn ang="0">
                    <a:pos x="11" y="734"/>
                  </a:cxn>
                  <a:cxn ang="0">
                    <a:pos x="24" y="666"/>
                  </a:cxn>
                  <a:cxn ang="0">
                    <a:pos x="37" y="600"/>
                  </a:cxn>
                  <a:cxn ang="0">
                    <a:pos x="51" y="537"/>
                  </a:cxn>
                  <a:cxn ang="0">
                    <a:pos x="65" y="477"/>
                  </a:cxn>
                  <a:cxn ang="0">
                    <a:pos x="81" y="419"/>
                  </a:cxn>
                  <a:cxn ang="0">
                    <a:pos x="97" y="363"/>
                  </a:cxn>
                  <a:cxn ang="0">
                    <a:pos x="114" y="311"/>
                  </a:cxn>
                  <a:cxn ang="0">
                    <a:pos x="132" y="261"/>
                  </a:cxn>
                  <a:cxn ang="0">
                    <a:pos x="150" y="214"/>
                  </a:cxn>
                  <a:cxn ang="0">
                    <a:pos x="169" y="170"/>
                  </a:cxn>
                  <a:cxn ang="0">
                    <a:pos x="188" y="130"/>
                  </a:cxn>
                  <a:cxn ang="0">
                    <a:pos x="208" y="92"/>
                  </a:cxn>
                  <a:cxn ang="0">
                    <a:pos x="229" y="58"/>
                  </a:cxn>
                  <a:cxn ang="0">
                    <a:pos x="250" y="27"/>
                  </a:cxn>
                  <a:cxn ang="0">
                    <a:pos x="272" y="0"/>
                  </a:cxn>
                </a:cxnLst>
                <a:rect l="0" t="0" r="r" b="b"/>
                <a:pathLst>
                  <a:path w="272" h="804">
                    <a:moveTo>
                      <a:pt x="0" y="804"/>
                    </a:moveTo>
                    <a:lnTo>
                      <a:pt x="11" y="734"/>
                    </a:lnTo>
                    <a:lnTo>
                      <a:pt x="24" y="666"/>
                    </a:lnTo>
                    <a:lnTo>
                      <a:pt x="37" y="600"/>
                    </a:lnTo>
                    <a:lnTo>
                      <a:pt x="51" y="537"/>
                    </a:lnTo>
                    <a:lnTo>
                      <a:pt x="65" y="477"/>
                    </a:lnTo>
                    <a:lnTo>
                      <a:pt x="81" y="419"/>
                    </a:lnTo>
                    <a:lnTo>
                      <a:pt x="97" y="363"/>
                    </a:lnTo>
                    <a:lnTo>
                      <a:pt x="114" y="311"/>
                    </a:lnTo>
                    <a:lnTo>
                      <a:pt x="132" y="261"/>
                    </a:lnTo>
                    <a:lnTo>
                      <a:pt x="150" y="214"/>
                    </a:lnTo>
                    <a:lnTo>
                      <a:pt x="169" y="170"/>
                    </a:lnTo>
                    <a:lnTo>
                      <a:pt x="188" y="130"/>
                    </a:lnTo>
                    <a:lnTo>
                      <a:pt x="208" y="92"/>
                    </a:lnTo>
                    <a:lnTo>
                      <a:pt x="229" y="58"/>
                    </a:lnTo>
                    <a:lnTo>
                      <a:pt x="250" y="27"/>
                    </a:lnTo>
                    <a:lnTo>
                      <a:pt x="272" y="0"/>
                    </a:lnTo>
                  </a:path>
                </a:pathLst>
              </a:custGeom>
              <a:noFill/>
              <a:ln w="28575" cmpd="sng">
                <a:solidFill>
                  <a:srgbClr val="0000FF"/>
                </a:solidFill>
                <a:prstDash val="solid"/>
                <a:round/>
                <a:headEnd/>
                <a:tailEnd/>
              </a:ln>
            </p:spPr>
            <p:txBody>
              <a:bodyPr/>
              <a:lstStyle/>
              <a:p>
                <a:endParaRPr lang="zh-CN" altLang="en-US"/>
              </a:p>
            </p:txBody>
          </p:sp>
          <p:sp>
            <p:nvSpPr>
              <p:cNvPr id="108594" name="Freeform 50"/>
              <p:cNvSpPr>
                <a:spLocks/>
              </p:cNvSpPr>
              <p:nvPr/>
            </p:nvSpPr>
            <p:spPr bwMode="auto">
              <a:xfrm>
                <a:off x="1803" y="912"/>
                <a:ext cx="63" cy="732"/>
              </a:xfrm>
              <a:custGeom>
                <a:avLst/>
                <a:gdLst/>
                <a:ahLst/>
                <a:cxnLst>
                  <a:cxn ang="0">
                    <a:pos x="70" y="874"/>
                  </a:cxn>
                  <a:cxn ang="0">
                    <a:pos x="54" y="774"/>
                  </a:cxn>
                  <a:cxn ang="0">
                    <a:pos x="40" y="670"/>
                  </a:cxn>
                  <a:cxn ang="0">
                    <a:pos x="28" y="563"/>
                  </a:cxn>
                  <a:cxn ang="0">
                    <a:pos x="18" y="454"/>
                  </a:cxn>
                  <a:cxn ang="0">
                    <a:pos x="10" y="343"/>
                  </a:cxn>
                  <a:cxn ang="0">
                    <a:pos x="5" y="230"/>
                  </a:cxn>
                  <a:cxn ang="0">
                    <a:pos x="1" y="115"/>
                  </a:cxn>
                  <a:cxn ang="0">
                    <a:pos x="0" y="0"/>
                  </a:cxn>
                </a:cxnLst>
                <a:rect l="0" t="0" r="r" b="b"/>
                <a:pathLst>
                  <a:path w="70" h="874">
                    <a:moveTo>
                      <a:pt x="70" y="874"/>
                    </a:moveTo>
                    <a:lnTo>
                      <a:pt x="54" y="774"/>
                    </a:lnTo>
                    <a:lnTo>
                      <a:pt x="40" y="670"/>
                    </a:lnTo>
                    <a:lnTo>
                      <a:pt x="28" y="563"/>
                    </a:lnTo>
                    <a:lnTo>
                      <a:pt x="18" y="454"/>
                    </a:lnTo>
                    <a:lnTo>
                      <a:pt x="10" y="343"/>
                    </a:lnTo>
                    <a:lnTo>
                      <a:pt x="5" y="230"/>
                    </a:lnTo>
                    <a:lnTo>
                      <a:pt x="1" y="115"/>
                    </a:lnTo>
                    <a:lnTo>
                      <a:pt x="0" y="0"/>
                    </a:lnTo>
                  </a:path>
                </a:pathLst>
              </a:custGeom>
              <a:noFill/>
              <a:ln w="28575" cmpd="sng">
                <a:solidFill>
                  <a:srgbClr val="0000FF"/>
                </a:solidFill>
                <a:prstDash val="solid"/>
                <a:round/>
                <a:headEnd/>
                <a:tailEnd/>
              </a:ln>
            </p:spPr>
            <p:txBody>
              <a:bodyPr/>
              <a:lstStyle/>
              <a:p>
                <a:endParaRPr lang="zh-CN" altLang="en-US"/>
              </a:p>
            </p:txBody>
          </p:sp>
          <p:sp>
            <p:nvSpPr>
              <p:cNvPr id="108595" name="Freeform 51"/>
              <p:cNvSpPr>
                <a:spLocks/>
              </p:cNvSpPr>
              <p:nvPr/>
            </p:nvSpPr>
            <p:spPr bwMode="auto">
              <a:xfrm>
                <a:off x="1831" y="1614"/>
                <a:ext cx="59" cy="87"/>
              </a:xfrm>
              <a:custGeom>
                <a:avLst/>
                <a:gdLst/>
                <a:ahLst/>
                <a:cxnLst>
                  <a:cxn ang="0">
                    <a:pos x="0" y="12"/>
                  </a:cxn>
                  <a:cxn ang="0">
                    <a:pos x="51" y="103"/>
                  </a:cxn>
                  <a:cxn ang="0">
                    <a:pos x="66" y="0"/>
                  </a:cxn>
                  <a:cxn ang="0">
                    <a:pos x="39" y="36"/>
                  </a:cxn>
                  <a:cxn ang="0">
                    <a:pos x="0" y="12"/>
                  </a:cxn>
                </a:cxnLst>
                <a:rect l="0" t="0" r="r" b="b"/>
                <a:pathLst>
                  <a:path w="66" h="103">
                    <a:moveTo>
                      <a:pt x="0" y="12"/>
                    </a:moveTo>
                    <a:lnTo>
                      <a:pt x="51" y="103"/>
                    </a:lnTo>
                    <a:lnTo>
                      <a:pt x="66" y="0"/>
                    </a:lnTo>
                    <a:lnTo>
                      <a:pt x="39" y="36"/>
                    </a:lnTo>
                    <a:lnTo>
                      <a:pt x="0" y="12"/>
                    </a:lnTo>
                    <a:close/>
                  </a:path>
                </a:pathLst>
              </a:custGeom>
              <a:solidFill>
                <a:srgbClr val="0000FF"/>
              </a:solidFill>
              <a:ln w="28575" cmpd="sng">
                <a:solidFill>
                  <a:srgbClr val="0000FF"/>
                </a:solidFill>
                <a:round/>
                <a:headEnd/>
                <a:tailEnd/>
              </a:ln>
            </p:spPr>
            <p:txBody>
              <a:bodyPr/>
              <a:lstStyle/>
              <a:p>
                <a:endParaRPr lang="zh-CN" altLang="en-US"/>
              </a:p>
            </p:txBody>
          </p:sp>
          <p:sp>
            <p:nvSpPr>
              <p:cNvPr id="108596" name="Freeform 52"/>
              <p:cNvSpPr>
                <a:spLocks/>
              </p:cNvSpPr>
              <p:nvPr/>
            </p:nvSpPr>
            <p:spPr bwMode="auto">
              <a:xfrm>
                <a:off x="816" y="2362"/>
                <a:ext cx="1159" cy="518"/>
              </a:xfrm>
              <a:custGeom>
                <a:avLst/>
                <a:gdLst/>
                <a:ahLst/>
                <a:cxnLst>
                  <a:cxn ang="0">
                    <a:pos x="0" y="181"/>
                  </a:cxn>
                  <a:cxn ang="0">
                    <a:pos x="39" y="161"/>
                  </a:cxn>
                  <a:cxn ang="0">
                    <a:pos x="78" y="141"/>
                  </a:cxn>
                  <a:cxn ang="0">
                    <a:pos x="118" y="123"/>
                  </a:cxn>
                  <a:cxn ang="0">
                    <a:pos x="158" y="106"/>
                  </a:cxn>
                  <a:cxn ang="0">
                    <a:pos x="198" y="91"/>
                  </a:cxn>
                  <a:cxn ang="0">
                    <a:pos x="239" y="76"/>
                  </a:cxn>
                  <a:cxn ang="0">
                    <a:pos x="280" y="63"/>
                  </a:cxn>
                  <a:cxn ang="0">
                    <a:pos x="321" y="51"/>
                  </a:cxn>
                  <a:cxn ang="0">
                    <a:pos x="362" y="40"/>
                  </a:cxn>
                  <a:cxn ang="0">
                    <a:pos x="404" y="31"/>
                  </a:cxn>
                  <a:cxn ang="0">
                    <a:pos x="446" y="23"/>
                  </a:cxn>
                  <a:cxn ang="0">
                    <a:pos x="488" y="16"/>
                  </a:cxn>
                  <a:cxn ang="0">
                    <a:pos x="531" y="10"/>
                  </a:cxn>
                  <a:cxn ang="0">
                    <a:pos x="573" y="5"/>
                  </a:cxn>
                  <a:cxn ang="0">
                    <a:pos x="616" y="2"/>
                  </a:cxn>
                  <a:cxn ang="0">
                    <a:pos x="659" y="0"/>
                  </a:cxn>
                </a:cxnLst>
                <a:rect l="0" t="0" r="r" b="b"/>
                <a:pathLst>
                  <a:path w="659" h="181">
                    <a:moveTo>
                      <a:pt x="0" y="181"/>
                    </a:moveTo>
                    <a:lnTo>
                      <a:pt x="39" y="161"/>
                    </a:lnTo>
                    <a:lnTo>
                      <a:pt x="78" y="141"/>
                    </a:lnTo>
                    <a:lnTo>
                      <a:pt x="118" y="123"/>
                    </a:lnTo>
                    <a:lnTo>
                      <a:pt x="158" y="106"/>
                    </a:lnTo>
                    <a:lnTo>
                      <a:pt x="198" y="91"/>
                    </a:lnTo>
                    <a:lnTo>
                      <a:pt x="239" y="76"/>
                    </a:lnTo>
                    <a:lnTo>
                      <a:pt x="280" y="63"/>
                    </a:lnTo>
                    <a:lnTo>
                      <a:pt x="321" y="51"/>
                    </a:lnTo>
                    <a:lnTo>
                      <a:pt x="362" y="40"/>
                    </a:lnTo>
                    <a:lnTo>
                      <a:pt x="404" y="31"/>
                    </a:lnTo>
                    <a:lnTo>
                      <a:pt x="446" y="23"/>
                    </a:lnTo>
                    <a:lnTo>
                      <a:pt x="488" y="16"/>
                    </a:lnTo>
                    <a:lnTo>
                      <a:pt x="531" y="10"/>
                    </a:lnTo>
                    <a:lnTo>
                      <a:pt x="573" y="5"/>
                    </a:lnTo>
                    <a:lnTo>
                      <a:pt x="616" y="2"/>
                    </a:lnTo>
                    <a:lnTo>
                      <a:pt x="659" y="0"/>
                    </a:lnTo>
                  </a:path>
                </a:pathLst>
              </a:custGeom>
              <a:noFill/>
              <a:ln w="28575" cmpd="sng">
                <a:solidFill>
                  <a:srgbClr val="0000FF"/>
                </a:solidFill>
                <a:prstDash val="solid"/>
                <a:round/>
                <a:headEnd/>
                <a:tailEnd/>
              </a:ln>
            </p:spPr>
            <p:txBody>
              <a:bodyPr/>
              <a:lstStyle/>
              <a:p>
                <a:endParaRPr lang="zh-CN" altLang="en-US"/>
              </a:p>
            </p:txBody>
          </p:sp>
          <p:sp>
            <p:nvSpPr>
              <p:cNvPr id="108597" name="Freeform 53"/>
              <p:cNvSpPr>
                <a:spLocks/>
              </p:cNvSpPr>
              <p:nvPr/>
            </p:nvSpPr>
            <p:spPr bwMode="auto">
              <a:xfrm>
                <a:off x="1152" y="2292"/>
                <a:ext cx="90" cy="56"/>
              </a:xfrm>
              <a:custGeom>
                <a:avLst/>
                <a:gdLst/>
                <a:ahLst/>
                <a:cxnLst>
                  <a:cxn ang="0">
                    <a:pos x="0" y="67"/>
                  </a:cxn>
                  <a:cxn ang="0">
                    <a:pos x="99" y="33"/>
                  </a:cxn>
                  <a:cxn ang="0">
                    <a:pos x="0" y="0"/>
                  </a:cxn>
                  <a:cxn ang="0">
                    <a:pos x="31" y="33"/>
                  </a:cxn>
                  <a:cxn ang="0">
                    <a:pos x="0" y="67"/>
                  </a:cxn>
                </a:cxnLst>
                <a:rect l="0" t="0" r="r" b="b"/>
                <a:pathLst>
                  <a:path w="99" h="67">
                    <a:moveTo>
                      <a:pt x="0" y="67"/>
                    </a:moveTo>
                    <a:lnTo>
                      <a:pt x="99" y="33"/>
                    </a:lnTo>
                    <a:lnTo>
                      <a:pt x="0" y="0"/>
                    </a:lnTo>
                    <a:lnTo>
                      <a:pt x="31" y="33"/>
                    </a:lnTo>
                    <a:lnTo>
                      <a:pt x="0" y="67"/>
                    </a:lnTo>
                    <a:close/>
                  </a:path>
                </a:pathLst>
              </a:custGeom>
              <a:solidFill>
                <a:srgbClr val="0000FF"/>
              </a:solidFill>
              <a:ln w="28575" cmpd="sng">
                <a:solidFill>
                  <a:srgbClr val="0000FF"/>
                </a:solidFill>
                <a:round/>
                <a:headEnd/>
                <a:tailEnd/>
              </a:ln>
            </p:spPr>
            <p:txBody>
              <a:bodyPr/>
              <a:lstStyle/>
              <a:p>
                <a:endParaRPr lang="zh-CN" altLang="en-US"/>
              </a:p>
            </p:txBody>
          </p:sp>
          <p:sp>
            <p:nvSpPr>
              <p:cNvPr id="108598" name="Freeform 54"/>
              <p:cNvSpPr>
                <a:spLocks/>
              </p:cNvSpPr>
              <p:nvPr/>
            </p:nvSpPr>
            <p:spPr bwMode="auto">
              <a:xfrm>
                <a:off x="1200" y="2016"/>
                <a:ext cx="92" cy="67"/>
              </a:xfrm>
              <a:custGeom>
                <a:avLst/>
                <a:gdLst/>
                <a:ahLst/>
                <a:cxnLst>
                  <a:cxn ang="0">
                    <a:pos x="0" y="56"/>
                  </a:cxn>
                  <a:cxn ang="0">
                    <a:pos x="102" y="81"/>
                  </a:cxn>
                  <a:cxn ang="0">
                    <a:pos x="36" y="0"/>
                  </a:cxn>
                  <a:cxn ang="0">
                    <a:pos x="45" y="44"/>
                  </a:cxn>
                  <a:cxn ang="0">
                    <a:pos x="0" y="56"/>
                  </a:cxn>
                </a:cxnLst>
                <a:rect l="0" t="0" r="r" b="b"/>
                <a:pathLst>
                  <a:path w="102" h="81">
                    <a:moveTo>
                      <a:pt x="0" y="56"/>
                    </a:moveTo>
                    <a:lnTo>
                      <a:pt x="102" y="81"/>
                    </a:lnTo>
                    <a:lnTo>
                      <a:pt x="36" y="0"/>
                    </a:lnTo>
                    <a:lnTo>
                      <a:pt x="45" y="44"/>
                    </a:lnTo>
                    <a:lnTo>
                      <a:pt x="0" y="56"/>
                    </a:lnTo>
                    <a:close/>
                  </a:path>
                </a:pathLst>
              </a:custGeom>
              <a:solidFill>
                <a:srgbClr val="0000FF"/>
              </a:solidFill>
              <a:ln w="28575" cmpd="sng">
                <a:solidFill>
                  <a:srgbClr val="0000FF"/>
                </a:solidFill>
                <a:round/>
                <a:headEnd/>
                <a:tailEnd/>
              </a:ln>
            </p:spPr>
            <p:txBody>
              <a:bodyPr/>
              <a:lstStyle/>
              <a:p>
                <a:endParaRPr lang="zh-CN" altLang="en-US"/>
              </a:p>
            </p:txBody>
          </p:sp>
          <p:sp>
            <p:nvSpPr>
              <p:cNvPr id="108599" name="Freeform 55"/>
              <p:cNvSpPr>
                <a:spLocks/>
              </p:cNvSpPr>
              <p:nvPr/>
            </p:nvSpPr>
            <p:spPr bwMode="auto">
              <a:xfrm>
                <a:off x="1479" y="2385"/>
                <a:ext cx="500" cy="456"/>
              </a:xfrm>
              <a:custGeom>
                <a:avLst/>
                <a:gdLst/>
                <a:ahLst/>
                <a:cxnLst>
                  <a:cxn ang="0">
                    <a:pos x="0" y="545"/>
                  </a:cxn>
                  <a:cxn ang="0">
                    <a:pos x="29" y="500"/>
                  </a:cxn>
                  <a:cxn ang="0">
                    <a:pos x="59" y="457"/>
                  </a:cxn>
                  <a:cxn ang="0">
                    <a:pos x="90" y="415"/>
                  </a:cxn>
                  <a:cxn ang="0">
                    <a:pos x="121" y="375"/>
                  </a:cxn>
                  <a:cxn ang="0">
                    <a:pos x="153" y="335"/>
                  </a:cxn>
                  <a:cxn ang="0">
                    <a:pos x="187" y="298"/>
                  </a:cxn>
                  <a:cxn ang="0">
                    <a:pos x="221" y="261"/>
                  </a:cxn>
                  <a:cxn ang="0">
                    <a:pos x="255" y="226"/>
                  </a:cxn>
                  <a:cxn ang="0">
                    <a:pos x="291" y="192"/>
                  </a:cxn>
                  <a:cxn ang="0">
                    <a:pos x="327" y="160"/>
                  </a:cxn>
                  <a:cxn ang="0">
                    <a:pos x="364" y="130"/>
                  </a:cxn>
                  <a:cxn ang="0">
                    <a:pos x="401" y="101"/>
                  </a:cxn>
                  <a:cxn ang="0">
                    <a:pos x="439" y="73"/>
                  </a:cxn>
                  <a:cxn ang="0">
                    <a:pos x="478" y="47"/>
                  </a:cxn>
                  <a:cxn ang="0">
                    <a:pos x="517" y="23"/>
                  </a:cxn>
                  <a:cxn ang="0">
                    <a:pos x="557" y="0"/>
                  </a:cxn>
                </a:cxnLst>
                <a:rect l="0" t="0" r="r" b="b"/>
                <a:pathLst>
                  <a:path w="557" h="545">
                    <a:moveTo>
                      <a:pt x="0" y="545"/>
                    </a:moveTo>
                    <a:lnTo>
                      <a:pt x="29" y="500"/>
                    </a:lnTo>
                    <a:lnTo>
                      <a:pt x="59" y="457"/>
                    </a:lnTo>
                    <a:lnTo>
                      <a:pt x="90" y="415"/>
                    </a:lnTo>
                    <a:lnTo>
                      <a:pt x="121" y="375"/>
                    </a:lnTo>
                    <a:lnTo>
                      <a:pt x="153" y="335"/>
                    </a:lnTo>
                    <a:lnTo>
                      <a:pt x="187" y="298"/>
                    </a:lnTo>
                    <a:lnTo>
                      <a:pt x="221" y="261"/>
                    </a:lnTo>
                    <a:lnTo>
                      <a:pt x="255" y="226"/>
                    </a:lnTo>
                    <a:lnTo>
                      <a:pt x="291" y="192"/>
                    </a:lnTo>
                    <a:lnTo>
                      <a:pt x="327" y="160"/>
                    </a:lnTo>
                    <a:lnTo>
                      <a:pt x="364" y="130"/>
                    </a:lnTo>
                    <a:lnTo>
                      <a:pt x="401" y="101"/>
                    </a:lnTo>
                    <a:lnTo>
                      <a:pt x="439" y="73"/>
                    </a:lnTo>
                    <a:lnTo>
                      <a:pt x="478" y="47"/>
                    </a:lnTo>
                    <a:lnTo>
                      <a:pt x="517" y="23"/>
                    </a:lnTo>
                    <a:lnTo>
                      <a:pt x="557" y="0"/>
                    </a:lnTo>
                  </a:path>
                </a:pathLst>
              </a:custGeom>
              <a:noFill/>
              <a:ln w="28575" cmpd="sng">
                <a:solidFill>
                  <a:srgbClr val="0000FF"/>
                </a:solidFill>
                <a:prstDash val="solid"/>
                <a:round/>
                <a:headEnd/>
                <a:tailEnd/>
              </a:ln>
            </p:spPr>
            <p:txBody>
              <a:bodyPr/>
              <a:lstStyle/>
              <a:p>
                <a:endParaRPr lang="zh-CN" altLang="en-US"/>
              </a:p>
            </p:txBody>
          </p:sp>
          <p:sp>
            <p:nvSpPr>
              <p:cNvPr id="108600" name="Freeform 56"/>
              <p:cNvSpPr>
                <a:spLocks/>
              </p:cNvSpPr>
              <p:nvPr/>
            </p:nvSpPr>
            <p:spPr bwMode="auto">
              <a:xfrm>
                <a:off x="2333" y="1355"/>
                <a:ext cx="1273" cy="850"/>
              </a:xfrm>
              <a:custGeom>
                <a:avLst/>
                <a:gdLst/>
                <a:ahLst/>
                <a:cxnLst>
                  <a:cxn ang="0">
                    <a:pos x="0" y="393"/>
                  </a:cxn>
                  <a:cxn ang="0">
                    <a:pos x="31" y="347"/>
                  </a:cxn>
                  <a:cxn ang="0">
                    <a:pos x="62" y="304"/>
                  </a:cxn>
                  <a:cxn ang="0">
                    <a:pos x="95" y="263"/>
                  </a:cxn>
                  <a:cxn ang="0">
                    <a:pos x="129" y="225"/>
                  </a:cxn>
                  <a:cxn ang="0">
                    <a:pos x="163" y="190"/>
                  </a:cxn>
                  <a:cxn ang="0">
                    <a:pos x="199" y="158"/>
                  </a:cxn>
                  <a:cxn ang="0">
                    <a:pos x="235" y="128"/>
                  </a:cxn>
                  <a:cxn ang="0">
                    <a:pos x="273" y="102"/>
                  </a:cxn>
                  <a:cxn ang="0">
                    <a:pos x="310" y="78"/>
                  </a:cxn>
                  <a:cxn ang="0">
                    <a:pos x="349" y="58"/>
                  </a:cxn>
                  <a:cxn ang="0">
                    <a:pos x="388" y="40"/>
                  </a:cxn>
                  <a:cxn ang="0">
                    <a:pos x="428" y="26"/>
                  </a:cxn>
                  <a:cxn ang="0">
                    <a:pos x="468" y="15"/>
                  </a:cxn>
                  <a:cxn ang="0">
                    <a:pos x="508" y="7"/>
                  </a:cxn>
                  <a:cxn ang="0">
                    <a:pos x="549" y="2"/>
                  </a:cxn>
                  <a:cxn ang="0">
                    <a:pos x="590" y="0"/>
                  </a:cxn>
                  <a:cxn ang="0">
                    <a:pos x="625" y="1"/>
                  </a:cxn>
                  <a:cxn ang="0">
                    <a:pos x="659" y="5"/>
                  </a:cxn>
                  <a:cxn ang="0">
                    <a:pos x="693" y="10"/>
                  </a:cxn>
                  <a:cxn ang="0">
                    <a:pos x="726" y="18"/>
                  </a:cxn>
                  <a:cxn ang="0">
                    <a:pos x="759" y="28"/>
                  </a:cxn>
                  <a:cxn ang="0">
                    <a:pos x="792" y="41"/>
                  </a:cxn>
                  <a:cxn ang="0">
                    <a:pos x="825" y="55"/>
                  </a:cxn>
                  <a:cxn ang="0">
                    <a:pos x="857" y="72"/>
                  </a:cxn>
                  <a:cxn ang="0">
                    <a:pos x="888" y="90"/>
                  </a:cxn>
                  <a:cxn ang="0">
                    <a:pos x="919" y="111"/>
                  </a:cxn>
                  <a:cxn ang="0">
                    <a:pos x="950" y="133"/>
                  </a:cxn>
                  <a:cxn ang="0">
                    <a:pos x="979" y="158"/>
                  </a:cxn>
                  <a:cxn ang="0">
                    <a:pos x="1009" y="184"/>
                  </a:cxn>
                  <a:cxn ang="0">
                    <a:pos x="1037" y="212"/>
                  </a:cxn>
                  <a:cxn ang="0">
                    <a:pos x="1065" y="242"/>
                  </a:cxn>
                  <a:cxn ang="0">
                    <a:pos x="1093" y="274"/>
                  </a:cxn>
                  <a:cxn ang="0">
                    <a:pos x="1119" y="308"/>
                  </a:cxn>
                  <a:cxn ang="0">
                    <a:pos x="1145" y="343"/>
                  </a:cxn>
                  <a:cxn ang="0">
                    <a:pos x="1170" y="380"/>
                  </a:cxn>
                  <a:cxn ang="0">
                    <a:pos x="1194" y="418"/>
                  </a:cxn>
                  <a:cxn ang="0">
                    <a:pos x="1218" y="458"/>
                  </a:cxn>
                  <a:cxn ang="0">
                    <a:pos x="1240" y="500"/>
                  </a:cxn>
                  <a:cxn ang="0">
                    <a:pos x="1262" y="543"/>
                  </a:cxn>
                  <a:cxn ang="0">
                    <a:pos x="1282" y="588"/>
                  </a:cxn>
                  <a:cxn ang="0">
                    <a:pos x="1302" y="634"/>
                  </a:cxn>
                  <a:cxn ang="0">
                    <a:pos x="1321" y="682"/>
                  </a:cxn>
                  <a:cxn ang="0">
                    <a:pos x="1338" y="731"/>
                  </a:cxn>
                  <a:cxn ang="0">
                    <a:pos x="1355" y="781"/>
                  </a:cxn>
                  <a:cxn ang="0">
                    <a:pos x="1370" y="833"/>
                  </a:cxn>
                  <a:cxn ang="0">
                    <a:pos x="1385" y="886"/>
                  </a:cxn>
                  <a:cxn ang="0">
                    <a:pos x="1398" y="940"/>
                  </a:cxn>
                  <a:cxn ang="0">
                    <a:pos x="1410" y="995"/>
                  </a:cxn>
                </a:cxnLst>
                <a:rect l="0" t="0" r="r" b="b"/>
                <a:pathLst>
                  <a:path w="1410" h="995">
                    <a:moveTo>
                      <a:pt x="0" y="393"/>
                    </a:moveTo>
                    <a:lnTo>
                      <a:pt x="31" y="347"/>
                    </a:lnTo>
                    <a:lnTo>
                      <a:pt x="62" y="304"/>
                    </a:lnTo>
                    <a:lnTo>
                      <a:pt x="95" y="263"/>
                    </a:lnTo>
                    <a:lnTo>
                      <a:pt x="129" y="225"/>
                    </a:lnTo>
                    <a:lnTo>
                      <a:pt x="163" y="190"/>
                    </a:lnTo>
                    <a:lnTo>
                      <a:pt x="199" y="158"/>
                    </a:lnTo>
                    <a:lnTo>
                      <a:pt x="235" y="128"/>
                    </a:lnTo>
                    <a:lnTo>
                      <a:pt x="273" y="102"/>
                    </a:lnTo>
                    <a:lnTo>
                      <a:pt x="310" y="78"/>
                    </a:lnTo>
                    <a:lnTo>
                      <a:pt x="349" y="58"/>
                    </a:lnTo>
                    <a:lnTo>
                      <a:pt x="388" y="40"/>
                    </a:lnTo>
                    <a:lnTo>
                      <a:pt x="428" y="26"/>
                    </a:lnTo>
                    <a:lnTo>
                      <a:pt x="468" y="15"/>
                    </a:lnTo>
                    <a:lnTo>
                      <a:pt x="508" y="7"/>
                    </a:lnTo>
                    <a:lnTo>
                      <a:pt x="549" y="2"/>
                    </a:lnTo>
                    <a:lnTo>
                      <a:pt x="590" y="0"/>
                    </a:lnTo>
                    <a:lnTo>
                      <a:pt x="625" y="1"/>
                    </a:lnTo>
                    <a:lnTo>
                      <a:pt x="659" y="5"/>
                    </a:lnTo>
                    <a:lnTo>
                      <a:pt x="693" y="10"/>
                    </a:lnTo>
                    <a:lnTo>
                      <a:pt x="726" y="18"/>
                    </a:lnTo>
                    <a:lnTo>
                      <a:pt x="759" y="28"/>
                    </a:lnTo>
                    <a:lnTo>
                      <a:pt x="792" y="41"/>
                    </a:lnTo>
                    <a:lnTo>
                      <a:pt x="825" y="55"/>
                    </a:lnTo>
                    <a:lnTo>
                      <a:pt x="857" y="72"/>
                    </a:lnTo>
                    <a:lnTo>
                      <a:pt x="888" y="90"/>
                    </a:lnTo>
                    <a:lnTo>
                      <a:pt x="919" y="111"/>
                    </a:lnTo>
                    <a:lnTo>
                      <a:pt x="950" y="133"/>
                    </a:lnTo>
                    <a:lnTo>
                      <a:pt x="979" y="158"/>
                    </a:lnTo>
                    <a:lnTo>
                      <a:pt x="1009" y="184"/>
                    </a:lnTo>
                    <a:lnTo>
                      <a:pt x="1037" y="212"/>
                    </a:lnTo>
                    <a:lnTo>
                      <a:pt x="1065" y="242"/>
                    </a:lnTo>
                    <a:lnTo>
                      <a:pt x="1093" y="274"/>
                    </a:lnTo>
                    <a:lnTo>
                      <a:pt x="1119" y="308"/>
                    </a:lnTo>
                    <a:lnTo>
                      <a:pt x="1145" y="343"/>
                    </a:lnTo>
                    <a:lnTo>
                      <a:pt x="1170" y="380"/>
                    </a:lnTo>
                    <a:lnTo>
                      <a:pt x="1194" y="418"/>
                    </a:lnTo>
                    <a:lnTo>
                      <a:pt x="1218" y="458"/>
                    </a:lnTo>
                    <a:lnTo>
                      <a:pt x="1240" y="500"/>
                    </a:lnTo>
                    <a:lnTo>
                      <a:pt x="1262" y="543"/>
                    </a:lnTo>
                    <a:lnTo>
                      <a:pt x="1282" y="588"/>
                    </a:lnTo>
                    <a:lnTo>
                      <a:pt x="1302" y="634"/>
                    </a:lnTo>
                    <a:lnTo>
                      <a:pt x="1321" y="682"/>
                    </a:lnTo>
                    <a:lnTo>
                      <a:pt x="1338" y="731"/>
                    </a:lnTo>
                    <a:lnTo>
                      <a:pt x="1355" y="781"/>
                    </a:lnTo>
                    <a:lnTo>
                      <a:pt x="1370" y="833"/>
                    </a:lnTo>
                    <a:lnTo>
                      <a:pt x="1385" y="886"/>
                    </a:lnTo>
                    <a:lnTo>
                      <a:pt x="1398" y="940"/>
                    </a:lnTo>
                    <a:lnTo>
                      <a:pt x="1410" y="995"/>
                    </a:lnTo>
                  </a:path>
                </a:pathLst>
              </a:custGeom>
              <a:noFill/>
              <a:ln w="28575" cmpd="sng">
                <a:solidFill>
                  <a:srgbClr val="0000FF"/>
                </a:solidFill>
                <a:prstDash val="solid"/>
                <a:round/>
                <a:headEnd/>
                <a:tailEnd/>
              </a:ln>
            </p:spPr>
            <p:txBody>
              <a:bodyPr/>
              <a:lstStyle/>
              <a:p>
                <a:endParaRPr lang="zh-CN" altLang="en-US"/>
              </a:p>
            </p:txBody>
          </p:sp>
          <p:sp>
            <p:nvSpPr>
              <p:cNvPr id="108601" name="Freeform 57"/>
              <p:cNvSpPr>
                <a:spLocks/>
              </p:cNvSpPr>
              <p:nvPr/>
            </p:nvSpPr>
            <p:spPr bwMode="auto">
              <a:xfrm>
                <a:off x="2281" y="1689"/>
                <a:ext cx="71" cy="87"/>
              </a:xfrm>
              <a:custGeom>
                <a:avLst/>
                <a:gdLst/>
                <a:ahLst/>
                <a:cxnLst>
                  <a:cxn ang="0">
                    <a:pos x="21" y="0"/>
                  </a:cxn>
                  <a:cxn ang="0">
                    <a:pos x="0" y="102"/>
                  </a:cxn>
                  <a:cxn ang="0">
                    <a:pos x="79" y="34"/>
                  </a:cxn>
                  <a:cxn ang="0">
                    <a:pos x="35" y="44"/>
                  </a:cxn>
                  <a:cxn ang="0">
                    <a:pos x="21" y="0"/>
                  </a:cxn>
                </a:cxnLst>
                <a:rect l="0" t="0" r="r" b="b"/>
                <a:pathLst>
                  <a:path w="79" h="102">
                    <a:moveTo>
                      <a:pt x="21" y="0"/>
                    </a:moveTo>
                    <a:lnTo>
                      <a:pt x="0" y="102"/>
                    </a:lnTo>
                    <a:lnTo>
                      <a:pt x="79" y="34"/>
                    </a:lnTo>
                    <a:lnTo>
                      <a:pt x="35" y="44"/>
                    </a:lnTo>
                    <a:lnTo>
                      <a:pt x="21" y="0"/>
                    </a:lnTo>
                    <a:close/>
                  </a:path>
                </a:pathLst>
              </a:custGeom>
              <a:solidFill>
                <a:srgbClr val="0000FF"/>
              </a:solidFill>
              <a:ln w="28575" cmpd="sng">
                <a:solidFill>
                  <a:srgbClr val="0000FF"/>
                </a:solidFill>
                <a:round/>
                <a:headEnd/>
                <a:tailEnd/>
              </a:ln>
            </p:spPr>
            <p:txBody>
              <a:bodyPr/>
              <a:lstStyle/>
              <a:p>
                <a:endParaRPr lang="zh-CN" altLang="en-US"/>
              </a:p>
            </p:txBody>
          </p:sp>
          <p:sp>
            <p:nvSpPr>
              <p:cNvPr id="108602" name="Freeform 58"/>
              <p:cNvSpPr>
                <a:spLocks/>
              </p:cNvSpPr>
              <p:nvPr/>
            </p:nvSpPr>
            <p:spPr bwMode="auto">
              <a:xfrm>
                <a:off x="2599" y="2292"/>
                <a:ext cx="89" cy="55"/>
              </a:xfrm>
              <a:custGeom>
                <a:avLst/>
                <a:gdLst/>
                <a:ahLst/>
                <a:cxnLst>
                  <a:cxn ang="0">
                    <a:pos x="99" y="0"/>
                  </a:cxn>
                  <a:cxn ang="0">
                    <a:pos x="0" y="34"/>
                  </a:cxn>
                  <a:cxn ang="0">
                    <a:pos x="99" y="67"/>
                  </a:cxn>
                  <a:cxn ang="0">
                    <a:pos x="68" y="34"/>
                  </a:cxn>
                  <a:cxn ang="0">
                    <a:pos x="99" y="0"/>
                  </a:cxn>
                </a:cxnLst>
                <a:rect l="0" t="0" r="r" b="b"/>
                <a:pathLst>
                  <a:path w="99" h="67">
                    <a:moveTo>
                      <a:pt x="99" y="0"/>
                    </a:moveTo>
                    <a:lnTo>
                      <a:pt x="0" y="34"/>
                    </a:lnTo>
                    <a:lnTo>
                      <a:pt x="99" y="67"/>
                    </a:lnTo>
                    <a:lnTo>
                      <a:pt x="68" y="34"/>
                    </a:lnTo>
                    <a:lnTo>
                      <a:pt x="99" y="0"/>
                    </a:lnTo>
                    <a:close/>
                  </a:path>
                </a:pathLst>
              </a:custGeom>
              <a:solidFill>
                <a:srgbClr val="0000FF"/>
              </a:solidFill>
              <a:ln w="28575" cmpd="sng">
                <a:solidFill>
                  <a:srgbClr val="0000FF"/>
                </a:solidFill>
                <a:round/>
                <a:headEnd/>
                <a:tailEnd/>
              </a:ln>
            </p:spPr>
            <p:txBody>
              <a:bodyPr/>
              <a:lstStyle/>
              <a:p>
                <a:endParaRPr lang="zh-CN" altLang="en-US"/>
              </a:p>
            </p:txBody>
          </p:sp>
          <p:sp>
            <p:nvSpPr>
              <p:cNvPr id="108603" name="Freeform 59"/>
              <p:cNvSpPr>
                <a:spLocks/>
              </p:cNvSpPr>
              <p:nvPr/>
            </p:nvSpPr>
            <p:spPr bwMode="auto">
              <a:xfrm>
                <a:off x="1457" y="1728"/>
                <a:ext cx="79" cy="81"/>
              </a:xfrm>
              <a:custGeom>
                <a:avLst/>
                <a:gdLst/>
                <a:ahLst/>
                <a:cxnLst>
                  <a:cxn ang="0">
                    <a:pos x="0" y="43"/>
                  </a:cxn>
                  <a:cxn ang="0">
                    <a:pos x="89" y="97"/>
                  </a:cxn>
                  <a:cxn ang="0">
                    <a:pos x="51" y="0"/>
                  </a:cxn>
                  <a:cxn ang="0">
                    <a:pos x="46" y="45"/>
                  </a:cxn>
                  <a:cxn ang="0">
                    <a:pos x="0" y="43"/>
                  </a:cxn>
                </a:cxnLst>
                <a:rect l="0" t="0" r="r" b="b"/>
                <a:pathLst>
                  <a:path w="89" h="97">
                    <a:moveTo>
                      <a:pt x="0" y="43"/>
                    </a:moveTo>
                    <a:lnTo>
                      <a:pt x="89" y="97"/>
                    </a:lnTo>
                    <a:lnTo>
                      <a:pt x="51" y="0"/>
                    </a:lnTo>
                    <a:lnTo>
                      <a:pt x="46" y="45"/>
                    </a:lnTo>
                    <a:lnTo>
                      <a:pt x="0" y="43"/>
                    </a:lnTo>
                    <a:close/>
                  </a:path>
                </a:pathLst>
              </a:custGeom>
              <a:solidFill>
                <a:srgbClr val="0000FF"/>
              </a:solidFill>
              <a:ln w="28575" cmpd="sng">
                <a:solidFill>
                  <a:srgbClr val="0000FF"/>
                </a:solidFill>
                <a:round/>
                <a:headEnd/>
                <a:tailEnd/>
              </a:ln>
            </p:spPr>
            <p:txBody>
              <a:bodyPr/>
              <a:lstStyle/>
              <a:p>
                <a:endParaRPr lang="zh-CN" altLang="en-US"/>
              </a:p>
            </p:txBody>
          </p:sp>
          <p:sp>
            <p:nvSpPr>
              <p:cNvPr id="108604" name="Freeform 60"/>
              <p:cNvSpPr>
                <a:spLocks/>
              </p:cNvSpPr>
              <p:nvPr/>
            </p:nvSpPr>
            <p:spPr bwMode="auto">
              <a:xfrm>
                <a:off x="1202" y="2544"/>
                <a:ext cx="94" cy="58"/>
              </a:xfrm>
              <a:custGeom>
                <a:avLst/>
                <a:gdLst/>
                <a:ahLst/>
                <a:cxnLst>
                  <a:cxn ang="0">
                    <a:pos x="25" y="69"/>
                  </a:cxn>
                  <a:cxn ang="0">
                    <a:pos x="104" y="0"/>
                  </a:cxn>
                  <a:cxn ang="0">
                    <a:pos x="0" y="7"/>
                  </a:cxn>
                  <a:cxn ang="0">
                    <a:pos x="41" y="26"/>
                  </a:cxn>
                  <a:cxn ang="0">
                    <a:pos x="25" y="69"/>
                  </a:cxn>
                </a:cxnLst>
                <a:rect l="0" t="0" r="r" b="b"/>
                <a:pathLst>
                  <a:path w="104" h="69">
                    <a:moveTo>
                      <a:pt x="25" y="69"/>
                    </a:moveTo>
                    <a:lnTo>
                      <a:pt x="104" y="0"/>
                    </a:lnTo>
                    <a:lnTo>
                      <a:pt x="0" y="7"/>
                    </a:lnTo>
                    <a:lnTo>
                      <a:pt x="41" y="26"/>
                    </a:lnTo>
                    <a:lnTo>
                      <a:pt x="25" y="69"/>
                    </a:lnTo>
                    <a:close/>
                  </a:path>
                </a:pathLst>
              </a:custGeom>
              <a:solidFill>
                <a:srgbClr val="0000FF"/>
              </a:solidFill>
              <a:ln w="28575" cmpd="sng">
                <a:solidFill>
                  <a:srgbClr val="0000FF"/>
                </a:solidFill>
                <a:round/>
                <a:headEnd/>
                <a:tailEnd/>
              </a:ln>
            </p:spPr>
            <p:txBody>
              <a:bodyPr/>
              <a:lstStyle/>
              <a:p>
                <a:endParaRPr lang="zh-CN" altLang="en-US"/>
              </a:p>
            </p:txBody>
          </p:sp>
          <p:sp>
            <p:nvSpPr>
              <p:cNvPr id="108605" name="Freeform 61"/>
              <p:cNvSpPr>
                <a:spLocks/>
              </p:cNvSpPr>
              <p:nvPr/>
            </p:nvSpPr>
            <p:spPr bwMode="auto">
              <a:xfrm>
                <a:off x="1236" y="2857"/>
                <a:ext cx="235" cy="684"/>
              </a:xfrm>
              <a:custGeom>
                <a:avLst/>
                <a:gdLst/>
                <a:ahLst/>
                <a:cxnLst>
                  <a:cxn ang="0">
                    <a:pos x="0" y="816"/>
                  </a:cxn>
                  <a:cxn ang="0">
                    <a:pos x="9" y="760"/>
                  </a:cxn>
                  <a:cxn ang="0">
                    <a:pos x="20" y="704"/>
                  </a:cxn>
                  <a:cxn ang="0">
                    <a:pos x="31" y="649"/>
                  </a:cxn>
                  <a:cxn ang="0">
                    <a:pos x="43" y="594"/>
                  </a:cxn>
                  <a:cxn ang="0">
                    <a:pos x="71" y="487"/>
                  </a:cxn>
                  <a:cxn ang="0">
                    <a:pos x="102" y="383"/>
                  </a:cxn>
                  <a:cxn ang="0">
                    <a:pos x="137" y="282"/>
                  </a:cxn>
                  <a:cxn ang="0">
                    <a:pos x="176" y="184"/>
                  </a:cxn>
                  <a:cxn ang="0">
                    <a:pos x="218" y="90"/>
                  </a:cxn>
                  <a:cxn ang="0">
                    <a:pos x="240" y="45"/>
                  </a:cxn>
                  <a:cxn ang="0">
                    <a:pos x="263" y="0"/>
                  </a:cxn>
                </a:cxnLst>
                <a:rect l="0" t="0" r="r" b="b"/>
                <a:pathLst>
                  <a:path w="263" h="816">
                    <a:moveTo>
                      <a:pt x="0" y="816"/>
                    </a:moveTo>
                    <a:lnTo>
                      <a:pt x="9" y="760"/>
                    </a:lnTo>
                    <a:lnTo>
                      <a:pt x="20" y="704"/>
                    </a:lnTo>
                    <a:lnTo>
                      <a:pt x="31" y="649"/>
                    </a:lnTo>
                    <a:lnTo>
                      <a:pt x="43" y="594"/>
                    </a:lnTo>
                    <a:lnTo>
                      <a:pt x="71" y="487"/>
                    </a:lnTo>
                    <a:lnTo>
                      <a:pt x="102" y="383"/>
                    </a:lnTo>
                    <a:lnTo>
                      <a:pt x="137" y="282"/>
                    </a:lnTo>
                    <a:lnTo>
                      <a:pt x="176" y="184"/>
                    </a:lnTo>
                    <a:lnTo>
                      <a:pt x="218" y="90"/>
                    </a:lnTo>
                    <a:lnTo>
                      <a:pt x="240" y="45"/>
                    </a:lnTo>
                    <a:lnTo>
                      <a:pt x="263" y="0"/>
                    </a:lnTo>
                  </a:path>
                </a:pathLst>
              </a:custGeom>
              <a:noFill/>
              <a:ln w="28575" cmpd="sng">
                <a:solidFill>
                  <a:srgbClr val="0000FF"/>
                </a:solidFill>
                <a:prstDash val="solid"/>
                <a:round/>
                <a:headEnd/>
                <a:tailEnd/>
              </a:ln>
            </p:spPr>
            <p:txBody>
              <a:bodyPr/>
              <a:lstStyle/>
              <a:p>
                <a:endParaRPr lang="zh-CN" altLang="en-US"/>
              </a:p>
            </p:txBody>
          </p:sp>
          <p:sp>
            <p:nvSpPr>
              <p:cNvPr id="108606" name="Freeform 62"/>
              <p:cNvSpPr>
                <a:spLocks/>
              </p:cNvSpPr>
              <p:nvPr/>
            </p:nvSpPr>
            <p:spPr bwMode="auto">
              <a:xfrm>
                <a:off x="1432" y="2808"/>
                <a:ext cx="69" cy="87"/>
              </a:xfrm>
              <a:custGeom>
                <a:avLst/>
                <a:gdLst/>
                <a:ahLst/>
                <a:cxnLst>
                  <a:cxn ang="0">
                    <a:pos x="58" y="103"/>
                  </a:cxn>
                  <a:cxn ang="0">
                    <a:pos x="77" y="0"/>
                  </a:cxn>
                  <a:cxn ang="0">
                    <a:pos x="0" y="70"/>
                  </a:cxn>
                  <a:cxn ang="0">
                    <a:pos x="44" y="59"/>
                  </a:cxn>
                  <a:cxn ang="0">
                    <a:pos x="58" y="103"/>
                  </a:cxn>
                </a:cxnLst>
                <a:rect l="0" t="0" r="r" b="b"/>
                <a:pathLst>
                  <a:path w="77" h="103">
                    <a:moveTo>
                      <a:pt x="58" y="103"/>
                    </a:moveTo>
                    <a:lnTo>
                      <a:pt x="77" y="0"/>
                    </a:lnTo>
                    <a:lnTo>
                      <a:pt x="0" y="70"/>
                    </a:lnTo>
                    <a:lnTo>
                      <a:pt x="44" y="59"/>
                    </a:lnTo>
                    <a:lnTo>
                      <a:pt x="58" y="103"/>
                    </a:lnTo>
                    <a:close/>
                  </a:path>
                </a:pathLst>
              </a:custGeom>
              <a:solidFill>
                <a:srgbClr val="0000FF"/>
              </a:solidFill>
              <a:ln w="28575" cmpd="sng">
                <a:solidFill>
                  <a:srgbClr val="0000FF"/>
                </a:solidFill>
                <a:round/>
                <a:headEnd/>
                <a:tailEnd/>
              </a:ln>
            </p:spPr>
            <p:txBody>
              <a:bodyPr/>
              <a:lstStyle/>
              <a:p>
                <a:endParaRPr lang="zh-CN" altLang="en-US"/>
              </a:p>
            </p:txBody>
          </p:sp>
          <p:sp>
            <p:nvSpPr>
              <p:cNvPr id="108607" name="Freeform 63"/>
              <p:cNvSpPr>
                <a:spLocks/>
              </p:cNvSpPr>
              <p:nvPr/>
            </p:nvSpPr>
            <p:spPr bwMode="auto">
              <a:xfrm>
                <a:off x="1753" y="3120"/>
                <a:ext cx="49" cy="655"/>
              </a:xfrm>
              <a:custGeom>
                <a:avLst/>
                <a:gdLst/>
                <a:ahLst/>
                <a:cxnLst>
                  <a:cxn ang="0">
                    <a:pos x="0" y="783"/>
                  </a:cxn>
                  <a:cxn ang="0">
                    <a:pos x="1" y="681"/>
                  </a:cxn>
                  <a:cxn ang="0">
                    <a:pos x="4" y="579"/>
                  </a:cxn>
                  <a:cxn ang="0">
                    <a:pos x="8" y="478"/>
                  </a:cxn>
                  <a:cxn ang="0">
                    <a:pos x="14" y="379"/>
                  </a:cxn>
                  <a:cxn ang="0">
                    <a:pos x="22" y="281"/>
                  </a:cxn>
                  <a:cxn ang="0">
                    <a:pos x="31" y="186"/>
                  </a:cxn>
                  <a:cxn ang="0">
                    <a:pos x="42" y="92"/>
                  </a:cxn>
                  <a:cxn ang="0">
                    <a:pos x="55" y="0"/>
                  </a:cxn>
                </a:cxnLst>
                <a:rect l="0" t="0" r="r" b="b"/>
                <a:pathLst>
                  <a:path w="55" h="783">
                    <a:moveTo>
                      <a:pt x="0" y="783"/>
                    </a:moveTo>
                    <a:lnTo>
                      <a:pt x="1" y="681"/>
                    </a:lnTo>
                    <a:lnTo>
                      <a:pt x="4" y="579"/>
                    </a:lnTo>
                    <a:lnTo>
                      <a:pt x="8" y="478"/>
                    </a:lnTo>
                    <a:lnTo>
                      <a:pt x="14" y="379"/>
                    </a:lnTo>
                    <a:lnTo>
                      <a:pt x="22" y="281"/>
                    </a:lnTo>
                    <a:lnTo>
                      <a:pt x="31" y="186"/>
                    </a:lnTo>
                    <a:lnTo>
                      <a:pt x="42" y="92"/>
                    </a:lnTo>
                    <a:lnTo>
                      <a:pt x="55" y="0"/>
                    </a:lnTo>
                  </a:path>
                </a:pathLst>
              </a:custGeom>
              <a:noFill/>
              <a:ln w="28575" cmpd="sng">
                <a:solidFill>
                  <a:srgbClr val="0000FF"/>
                </a:solidFill>
                <a:prstDash val="solid"/>
                <a:round/>
                <a:headEnd/>
                <a:tailEnd/>
              </a:ln>
            </p:spPr>
            <p:txBody>
              <a:bodyPr/>
              <a:lstStyle/>
              <a:p>
                <a:endParaRPr lang="zh-CN" altLang="en-US"/>
              </a:p>
            </p:txBody>
          </p:sp>
          <p:sp>
            <p:nvSpPr>
              <p:cNvPr id="108608" name="Freeform 64"/>
              <p:cNvSpPr>
                <a:spLocks/>
              </p:cNvSpPr>
              <p:nvPr/>
            </p:nvSpPr>
            <p:spPr bwMode="auto">
              <a:xfrm>
                <a:off x="1812" y="2937"/>
                <a:ext cx="60" cy="87"/>
              </a:xfrm>
              <a:custGeom>
                <a:avLst/>
                <a:gdLst/>
                <a:ahLst/>
                <a:cxnLst>
                  <a:cxn ang="0">
                    <a:pos x="67" y="103"/>
                  </a:cxn>
                  <a:cxn ang="0">
                    <a:pos x="49" y="0"/>
                  </a:cxn>
                  <a:cxn ang="0">
                    <a:pos x="0" y="92"/>
                  </a:cxn>
                  <a:cxn ang="0">
                    <a:pos x="38" y="67"/>
                  </a:cxn>
                  <a:cxn ang="0">
                    <a:pos x="67" y="103"/>
                  </a:cxn>
                </a:cxnLst>
                <a:rect l="0" t="0" r="r" b="b"/>
                <a:pathLst>
                  <a:path w="67" h="103">
                    <a:moveTo>
                      <a:pt x="67" y="103"/>
                    </a:moveTo>
                    <a:lnTo>
                      <a:pt x="49" y="0"/>
                    </a:lnTo>
                    <a:lnTo>
                      <a:pt x="0" y="92"/>
                    </a:lnTo>
                    <a:lnTo>
                      <a:pt x="38" y="67"/>
                    </a:lnTo>
                    <a:lnTo>
                      <a:pt x="67" y="103"/>
                    </a:lnTo>
                    <a:close/>
                  </a:path>
                </a:pathLst>
              </a:custGeom>
              <a:solidFill>
                <a:srgbClr val="0000FF"/>
              </a:solidFill>
              <a:ln w="28575" cmpd="sng">
                <a:solidFill>
                  <a:srgbClr val="0000FF"/>
                </a:solidFill>
                <a:round/>
                <a:headEnd/>
                <a:tailEnd/>
              </a:ln>
            </p:spPr>
            <p:txBody>
              <a:bodyPr/>
              <a:lstStyle/>
              <a:p>
                <a:endParaRPr lang="zh-CN" altLang="en-US"/>
              </a:p>
            </p:txBody>
          </p:sp>
          <p:sp>
            <p:nvSpPr>
              <p:cNvPr id="108609" name="Freeform 65"/>
              <p:cNvSpPr>
                <a:spLocks/>
              </p:cNvSpPr>
              <p:nvPr/>
            </p:nvSpPr>
            <p:spPr bwMode="auto">
              <a:xfrm>
                <a:off x="2299" y="2447"/>
                <a:ext cx="1324" cy="899"/>
              </a:xfrm>
              <a:custGeom>
                <a:avLst/>
                <a:gdLst/>
                <a:ahLst/>
                <a:cxnLst>
                  <a:cxn ang="0">
                    <a:pos x="1493" y="0"/>
                  </a:cxn>
                  <a:cxn ang="0">
                    <a:pos x="1481" y="57"/>
                  </a:cxn>
                  <a:cxn ang="0">
                    <a:pos x="1468" y="112"/>
                  </a:cxn>
                  <a:cxn ang="0">
                    <a:pos x="1454" y="167"/>
                  </a:cxn>
                  <a:cxn ang="0">
                    <a:pos x="1438" y="220"/>
                  </a:cxn>
                  <a:cxn ang="0">
                    <a:pos x="1421" y="272"/>
                  </a:cxn>
                  <a:cxn ang="0">
                    <a:pos x="1403" y="322"/>
                  </a:cxn>
                  <a:cxn ang="0">
                    <a:pos x="1384" y="371"/>
                  </a:cxn>
                  <a:cxn ang="0">
                    <a:pos x="1364" y="419"/>
                  </a:cxn>
                  <a:cxn ang="0">
                    <a:pos x="1343" y="465"/>
                  </a:cxn>
                  <a:cxn ang="0">
                    <a:pos x="1321" y="509"/>
                  </a:cxn>
                  <a:cxn ang="0">
                    <a:pos x="1298" y="552"/>
                  </a:cxn>
                  <a:cxn ang="0">
                    <a:pos x="1273" y="594"/>
                  </a:cxn>
                  <a:cxn ang="0">
                    <a:pos x="1248" y="633"/>
                  </a:cxn>
                  <a:cxn ang="0">
                    <a:pos x="1222" y="671"/>
                  </a:cxn>
                  <a:cxn ang="0">
                    <a:pos x="1196" y="708"/>
                  </a:cxn>
                  <a:cxn ang="0">
                    <a:pos x="1168" y="743"/>
                  </a:cxn>
                  <a:cxn ang="0">
                    <a:pos x="1140" y="775"/>
                  </a:cxn>
                  <a:cxn ang="0">
                    <a:pos x="1111" y="806"/>
                  </a:cxn>
                  <a:cxn ang="0">
                    <a:pos x="1081" y="836"/>
                  </a:cxn>
                  <a:cxn ang="0">
                    <a:pos x="1050" y="863"/>
                  </a:cxn>
                  <a:cxn ang="0">
                    <a:pos x="1019" y="888"/>
                  </a:cxn>
                  <a:cxn ang="0">
                    <a:pos x="987" y="911"/>
                  </a:cxn>
                  <a:cxn ang="0">
                    <a:pos x="955" y="933"/>
                  </a:cxn>
                  <a:cxn ang="0">
                    <a:pos x="922" y="952"/>
                  </a:cxn>
                  <a:cxn ang="0">
                    <a:pos x="889" y="969"/>
                  </a:cxn>
                  <a:cxn ang="0">
                    <a:pos x="855" y="984"/>
                  </a:cxn>
                  <a:cxn ang="0">
                    <a:pos x="821" y="997"/>
                  </a:cxn>
                  <a:cxn ang="0">
                    <a:pos x="786" y="1007"/>
                  </a:cxn>
                  <a:cxn ang="0">
                    <a:pos x="751" y="1015"/>
                  </a:cxn>
                  <a:cxn ang="0">
                    <a:pos x="715" y="1021"/>
                  </a:cxn>
                  <a:cxn ang="0">
                    <a:pos x="679" y="1025"/>
                  </a:cxn>
                  <a:cxn ang="0">
                    <a:pos x="643" y="1026"/>
                  </a:cxn>
                  <a:cxn ang="0">
                    <a:pos x="598" y="1024"/>
                  </a:cxn>
                  <a:cxn ang="0">
                    <a:pos x="553" y="1018"/>
                  </a:cxn>
                  <a:cxn ang="0">
                    <a:pos x="508" y="1009"/>
                  </a:cxn>
                  <a:cxn ang="0">
                    <a:pos x="464" y="996"/>
                  </a:cxn>
                  <a:cxn ang="0">
                    <a:pos x="420" y="979"/>
                  </a:cxn>
                  <a:cxn ang="0">
                    <a:pos x="377" y="959"/>
                  </a:cxn>
                  <a:cxn ang="0">
                    <a:pos x="335" y="935"/>
                  </a:cxn>
                  <a:cxn ang="0">
                    <a:pos x="293" y="908"/>
                  </a:cxn>
                  <a:cxn ang="0">
                    <a:pos x="253" y="878"/>
                  </a:cxn>
                  <a:cxn ang="0">
                    <a:pos x="213" y="844"/>
                  </a:cxn>
                  <a:cxn ang="0">
                    <a:pos x="175" y="807"/>
                  </a:cxn>
                  <a:cxn ang="0">
                    <a:pos x="137" y="767"/>
                  </a:cxn>
                  <a:cxn ang="0">
                    <a:pos x="101" y="723"/>
                  </a:cxn>
                  <a:cxn ang="0">
                    <a:pos x="66" y="677"/>
                  </a:cxn>
                  <a:cxn ang="0">
                    <a:pos x="32" y="627"/>
                  </a:cxn>
                  <a:cxn ang="0">
                    <a:pos x="0" y="575"/>
                  </a:cxn>
                </a:cxnLst>
                <a:rect l="0" t="0" r="r" b="b"/>
                <a:pathLst>
                  <a:path w="1493" h="1026">
                    <a:moveTo>
                      <a:pt x="1493" y="0"/>
                    </a:moveTo>
                    <a:lnTo>
                      <a:pt x="1481" y="57"/>
                    </a:lnTo>
                    <a:lnTo>
                      <a:pt x="1468" y="112"/>
                    </a:lnTo>
                    <a:lnTo>
                      <a:pt x="1454" y="167"/>
                    </a:lnTo>
                    <a:lnTo>
                      <a:pt x="1438" y="220"/>
                    </a:lnTo>
                    <a:lnTo>
                      <a:pt x="1421" y="272"/>
                    </a:lnTo>
                    <a:lnTo>
                      <a:pt x="1403" y="322"/>
                    </a:lnTo>
                    <a:lnTo>
                      <a:pt x="1384" y="371"/>
                    </a:lnTo>
                    <a:lnTo>
                      <a:pt x="1364" y="419"/>
                    </a:lnTo>
                    <a:lnTo>
                      <a:pt x="1343" y="465"/>
                    </a:lnTo>
                    <a:lnTo>
                      <a:pt x="1321" y="509"/>
                    </a:lnTo>
                    <a:lnTo>
                      <a:pt x="1298" y="552"/>
                    </a:lnTo>
                    <a:lnTo>
                      <a:pt x="1273" y="594"/>
                    </a:lnTo>
                    <a:lnTo>
                      <a:pt x="1248" y="633"/>
                    </a:lnTo>
                    <a:lnTo>
                      <a:pt x="1222" y="671"/>
                    </a:lnTo>
                    <a:lnTo>
                      <a:pt x="1196" y="708"/>
                    </a:lnTo>
                    <a:lnTo>
                      <a:pt x="1168" y="743"/>
                    </a:lnTo>
                    <a:lnTo>
                      <a:pt x="1140" y="775"/>
                    </a:lnTo>
                    <a:lnTo>
                      <a:pt x="1111" y="806"/>
                    </a:lnTo>
                    <a:lnTo>
                      <a:pt x="1081" y="836"/>
                    </a:lnTo>
                    <a:lnTo>
                      <a:pt x="1050" y="863"/>
                    </a:lnTo>
                    <a:lnTo>
                      <a:pt x="1019" y="888"/>
                    </a:lnTo>
                    <a:lnTo>
                      <a:pt x="987" y="911"/>
                    </a:lnTo>
                    <a:lnTo>
                      <a:pt x="955" y="933"/>
                    </a:lnTo>
                    <a:lnTo>
                      <a:pt x="922" y="952"/>
                    </a:lnTo>
                    <a:lnTo>
                      <a:pt x="889" y="969"/>
                    </a:lnTo>
                    <a:lnTo>
                      <a:pt x="855" y="984"/>
                    </a:lnTo>
                    <a:lnTo>
                      <a:pt x="821" y="997"/>
                    </a:lnTo>
                    <a:lnTo>
                      <a:pt x="786" y="1007"/>
                    </a:lnTo>
                    <a:lnTo>
                      <a:pt x="751" y="1015"/>
                    </a:lnTo>
                    <a:lnTo>
                      <a:pt x="715" y="1021"/>
                    </a:lnTo>
                    <a:lnTo>
                      <a:pt x="679" y="1025"/>
                    </a:lnTo>
                    <a:lnTo>
                      <a:pt x="643" y="1026"/>
                    </a:lnTo>
                    <a:lnTo>
                      <a:pt x="598" y="1024"/>
                    </a:lnTo>
                    <a:lnTo>
                      <a:pt x="553" y="1018"/>
                    </a:lnTo>
                    <a:lnTo>
                      <a:pt x="508" y="1009"/>
                    </a:lnTo>
                    <a:lnTo>
                      <a:pt x="464" y="996"/>
                    </a:lnTo>
                    <a:lnTo>
                      <a:pt x="420" y="979"/>
                    </a:lnTo>
                    <a:lnTo>
                      <a:pt x="377" y="959"/>
                    </a:lnTo>
                    <a:lnTo>
                      <a:pt x="335" y="935"/>
                    </a:lnTo>
                    <a:lnTo>
                      <a:pt x="293" y="908"/>
                    </a:lnTo>
                    <a:lnTo>
                      <a:pt x="253" y="878"/>
                    </a:lnTo>
                    <a:lnTo>
                      <a:pt x="213" y="844"/>
                    </a:lnTo>
                    <a:lnTo>
                      <a:pt x="175" y="807"/>
                    </a:lnTo>
                    <a:lnTo>
                      <a:pt x="137" y="767"/>
                    </a:lnTo>
                    <a:lnTo>
                      <a:pt x="101" y="723"/>
                    </a:lnTo>
                    <a:lnTo>
                      <a:pt x="66" y="677"/>
                    </a:lnTo>
                    <a:lnTo>
                      <a:pt x="32" y="627"/>
                    </a:lnTo>
                    <a:lnTo>
                      <a:pt x="0" y="575"/>
                    </a:lnTo>
                  </a:path>
                </a:pathLst>
              </a:custGeom>
              <a:noFill/>
              <a:ln w="28575" cmpd="sng">
                <a:solidFill>
                  <a:srgbClr val="0000FF"/>
                </a:solidFill>
                <a:prstDash val="solid"/>
                <a:round/>
                <a:headEnd/>
                <a:tailEnd/>
              </a:ln>
            </p:spPr>
            <p:txBody>
              <a:bodyPr/>
              <a:lstStyle/>
              <a:p>
                <a:endParaRPr lang="zh-CN" altLang="en-US"/>
              </a:p>
            </p:txBody>
          </p:sp>
          <p:sp>
            <p:nvSpPr>
              <p:cNvPr id="108610" name="Freeform 66"/>
              <p:cNvSpPr>
                <a:spLocks/>
              </p:cNvSpPr>
              <p:nvPr/>
            </p:nvSpPr>
            <p:spPr bwMode="auto">
              <a:xfrm>
                <a:off x="2256" y="2880"/>
                <a:ext cx="70" cy="90"/>
              </a:xfrm>
              <a:custGeom>
                <a:avLst/>
                <a:gdLst/>
                <a:ahLst/>
                <a:cxnLst>
                  <a:cxn ang="0">
                    <a:pos x="78" y="70"/>
                  </a:cxn>
                  <a:cxn ang="0">
                    <a:pos x="0" y="0"/>
                  </a:cxn>
                  <a:cxn ang="0">
                    <a:pos x="20" y="103"/>
                  </a:cxn>
                  <a:cxn ang="0">
                    <a:pos x="33" y="59"/>
                  </a:cxn>
                  <a:cxn ang="0">
                    <a:pos x="78" y="70"/>
                  </a:cxn>
                </a:cxnLst>
                <a:rect l="0" t="0" r="r" b="b"/>
                <a:pathLst>
                  <a:path w="78" h="103">
                    <a:moveTo>
                      <a:pt x="78" y="70"/>
                    </a:moveTo>
                    <a:lnTo>
                      <a:pt x="0" y="0"/>
                    </a:lnTo>
                    <a:lnTo>
                      <a:pt x="20" y="103"/>
                    </a:lnTo>
                    <a:lnTo>
                      <a:pt x="33" y="59"/>
                    </a:lnTo>
                    <a:lnTo>
                      <a:pt x="78" y="70"/>
                    </a:lnTo>
                    <a:close/>
                  </a:path>
                </a:pathLst>
              </a:custGeom>
              <a:solidFill>
                <a:srgbClr val="0000FF"/>
              </a:solidFill>
              <a:ln w="28575" cmpd="sng">
                <a:solidFill>
                  <a:srgbClr val="0000FF"/>
                </a:solidFill>
                <a:round/>
                <a:headEnd/>
                <a:tailEnd/>
              </a:ln>
            </p:spPr>
            <p:txBody>
              <a:bodyPr/>
              <a:lstStyle/>
              <a:p>
                <a:endParaRPr lang="zh-CN" altLang="en-US"/>
              </a:p>
            </p:txBody>
          </p:sp>
          <p:sp>
            <p:nvSpPr>
              <p:cNvPr id="108611" name="Line 67"/>
              <p:cNvSpPr>
                <a:spLocks noChangeShapeType="1"/>
              </p:cNvSpPr>
              <p:nvPr/>
            </p:nvSpPr>
            <p:spPr bwMode="auto">
              <a:xfrm>
                <a:off x="624" y="2325"/>
                <a:ext cx="4320" cy="0"/>
              </a:xfrm>
              <a:prstGeom prst="line">
                <a:avLst/>
              </a:prstGeom>
              <a:noFill/>
              <a:ln w="28575">
                <a:solidFill>
                  <a:srgbClr val="0000FF"/>
                </a:solidFill>
                <a:round/>
                <a:headEnd/>
                <a:tailEnd/>
              </a:ln>
              <a:effectLst/>
            </p:spPr>
            <p:txBody>
              <a:bodyPr wrap="none"/>
              <a:lstStyle/>
              <a:p>
                <a:endParaRPr lang="zh-CN" altLang="en-US"/>
              </a:p>
            </p:txBody>
          </p:sp>
          <p:grpSp>
            <p:nvGrpSpPr>
              <p:cNvPr id="4" name="Group 68"/>
              <p:cNvGrpSpPr>
                <a:grpSpLocks/>
              </p:cNvGrpSpPr>
              <p:nvPr/>
            </p:nvGrpSpPr>
            <p:grpSpPr bwMode="auto">
              <a:xfrm>
                <a:off x="3504" y="2160"/>
                <a:ext cx="242" cy="346"/>
                <a:chOff x="4176" y="528"/>
                <a:chExt cx="242" cy="346"/>
              </a:xfrm>
            </p:grpSpPr>
            <p:sp>
              <p:nvSpPr>
                <p:cNvPr id="108613" name="Oval 69"/>
                <p:cNvSpPr>
                  <a:spLocks noChangeArrowheads="1"/>
                </p:cNvSpPr>
                <p:nvPr/>
              </p:nvSpPr>
              <p:spPr bwMode="auto">
                <a:xfrm>
                  <a:off x="4176" y="575"/>
                  <a:ext cx="242" cy="248"/>
                </a:xfrm>
                <a:prstGeom prst="ellipse">
                  <a:avLst/>
                </a:prstGeom>
                <a:solidFill>
                  <a:schemeClr val="folHlink"/>
                </a:solidFill>
                <a:ln w="28575">
                  <a:solidFill>
                    <a:srgbClr val="FF0000"/>
                  </a:solidFill>
                  <a:round/>
                  <a:headEnd/>
                  <a:tailEnd/>
                </a:ln>
              </p:spPr>
              <p:txBody>
                <a:bodyPr/>
                <a:lstStyle/>
                <a:p>
                  <a:endParaRPr lang="zh-CN" altLang="en-US"/>
                </a:p>
              </p:txBody>
            </p:sp>
            <p:sp>
              <p:nvSpPr>
                <p:cNvPr id="108614" name="Rectangle 70"/>
                <p:cNvSpPr>
                  <a:spLocks noChangeArrowheads="1"/>
                </p:cNvSpPr>
                <p:nvPr/>
              </p:nvSpPr>
              <p:spPr bwMode="auto">
                <a:xfrm>
                  <a:off x="4212" y="528"/>
                  <a:ext cx="173" cy="346"/>
                </a:xfrm>
                <a:prstGeom prst="rect">
                  <a:avLst/>
                </a:prstGeom>
                <a:noFill/>
                <a:ln w="9525">
                  <a:noFill/>
                  <a:miter lim="800000"/>
                  <a:headEnd/>
                  <a:tailEnd/>
                </a:ln>
              </p:spPr>
              <p:txBody>
                <a:bodyPr wrap="none" lIns="0" tIns="0" rIns="0" bIns="0">
                  <a:spAutoFit/>
                </a:bodyPr>
                <a:lstStyle/>
                <a:p>
                  <a:r>
                    <a:rPr kumimoji="1" lang="en-US" altLang="zh-CN" sz="3600" b="1">
                      <a:solidFill>
                        <a:srgbClr val="CC0000"/>
                      </a:solidFill>
                      <a:latin typeface="Bookman Old Style" pitchFamily="18" charset="0"/>
                    </a:rPr>
                    <a:t>+</a:t>
                  </a:r>
                  <a:endParaRPr kumimoji="1" lang="en-US" altLang="zh-CN" sz="2400">
                    <a:latin typeface="Times New Roman" pitchFamily="18" charset="0"/>
                  </a:endParaRPr>
                </a:p>
              </p:txBody>
            </p:sp>
          </p:grpSp>
          <p:grpSp>
            <p:nvGrpSpPr>
              <p:cNvPr id="5" name="Group 71"/>
              <p:cNvGrpSpPr>
                <a:grpSpLocks/>
              </p:cNvGrpSpPr>
              <p:nvPr/>
            </p:nvGrpSpPr>
            <p:grpSpPr bwMode="auto">
              <a:xfrm>
                <a:off x="2001" y="2208"/>
                <a:ext cx="255" cy="264"/>
                <a:chOff x="1440" y="2851"/>
                <a:chExt cx="255" cy="264"/>
              </a:xfrm>
            </p:grpSpPr>
            <p:sp>
              <p:nvSpPr>
                <p:cNvPr id="108616" name="Oval 72"/>
                <p:cNvSpPr>
                  <a:spLocks noChangeArrowheads="1"/>
                </p:cNvSpPr>
                <p:nvPr/>
              </p:nvSpPr>
              <p:spPr bwMode="auto">
                <a:xfrm>
                  <a:off x="1440" y="2851"/>
                  <a:ext cx="255" cy="264"/>
                </a:xfrm>
                <a:prstGeom prst="ellipse">
                  <a:avLst/>
                </a:prstGeom>
                <a:solidFill>
                  <a:srgbClr val="CCFFFF"/>
                </a:solidFill>
                <a:ln w="28575">
                  <a:solidFill>
                    <a:srgbClr val="0000FF"/>
                  </a:solidFill>
                  <a:round/>
                  <a:headEnd/>
                  <a:tailEnd/>
                </a:ln>
              </p:spPr>
              <p:txBody>
                <a:bodyPr/>
                <a:lstStyle/>
                <a:p>
                  <a:endParaRPr lang="zh-CN" altLang="en-US"/>
                </a:p>
              </p:txBody>
            </p:sp>
            <p:sp>
              <p:nvSpPr>
                <p:cNvPr id="108617" name="Rectangle 73"/>
                <p:cNvSpPr>
                  <a:spLocks noChangeArrowheads="1"/>
                </p:cNvSpPr>
                <p:nvPr/>
              </p:nvSpPr>
              <p:spPr bwMode="auto">
                <a:xfrm>
                  <a:off x="1487" y="2967"/>
                  <a:ext cx="155" cy="56"/>
                </a:xfrm>
                <a:prstGeom prst="rect">
                  <a:avLst/>
                </a:prstGeom>
                <a:solidFill>
                  <a:srgbClr val="0000FF"/>
                </a:solidFill>
                <a:ln w="9525">
                  <a:noFill/>
                  <a:miter lim="800000"/>
                  <a:headEnd/>
                  <a:tailEnd/>
                </a:ln>
              </p:spPr>
              <p:txBody>
                <a:bodyPr/>
                <a:lstStyle/>
                <a:p>
                  <a:endParaRPr lang="zh-CN" altLang="en-US"/>
                </a:p>
              </p:txBody>
            </p:sp>
          </p:grpSp>
        </p:grpSp>
      </p:grpSp>
      <p:grpSp>
        <p:nvGrpSpPr>
          <p:cNvPr id="6" name="Group 74"/>
          <p:cNvGrpSpPr>
            <a:grpSpLocks/>
          </p:cNvGrpSpPr>
          <p:nvPr/>
        </p:nvGrpSpPr>
        <p:grpSpPr bwMode="auto">
          <a:xfrm>
            <a:off x="1295400" y="1371600"/>
            <a:ext cx="6629400" cy="5105400"/>
            <a:chOff x="768" y="768"/>
            <a:chExt cx="4176" cy="3216"/>
          </a:xfrm>
        </p:grpSpPr>
        <p:sp>
          <p:nvSpPr>
            <p:cNvPr id="108619" name="Oval 75"/>
            <p:cNvSpPr>
              <a:spLocks noChangeArrowheads="1"/>
            </p:cNvSpPr>
            <p:nvPr/>
          </p:nvSpPr>
          <p:spPr bwMode="auto">
            <a:xfrm>
              <a:off x="3408" y="2112"/>
              <a:ext cx="432" cy="432"/>
            </a:xfrm>
            <a:prstGeom prst="ellipse">
              <a:avLst/>
            </a:prstGeom>
            <a:noFill/>
            <a:ln w="38100">
              <a:solidFill>
                <a:srgbClr val="FF0000"/>
              </a:solidFill>
              <a:prstDash val="dash"/>
              <a:round/>
              <a:headEnd/>
              <a:tailEnd/>
            </a:ln>
            <a:effectLst/>
          </p:spPr>
          <p:txBody>
            <a:bodyPr wrap="none" anchor="ctr"/>
            <a:lstStyle/>
            <a:p>
              <a:endParaRPr lang="zh-CN" altLang="en-US"/>
            </a:p>
          </p:txBody>
        </p:sp>
        <p:sp>
          <p:nvSpPr>
            <p:cNvPr id="108620" name="Freeform 76"/>
            <p:cNvSpPr>
              <a:spLocks/>
            </p:cNvSpPr>
            <p:nvPr/>
          </p:nvSpPr>
          <p:spPr bwMode="auto">
            <a:xfrm>
              <a:off x="3360" y="1920"/>
              <a:ext cx="720" cy="817"/>
            </a:xfrm>
            <a:custGeom>
              <a:avLst/>
              <a:gdLst/>
              <a:ahLst/>
              <a:cxnLst>
                <a:cxn ang="0">
                  <a:pos x="14" y="465"/>
                </a:cxn>
                <a:cxn ang="0">
                  <a:pos x="20" y="297"/>
                </a:cxn>
                <a:cxn ang="0">
                  <a:pos x="134" y="115"/>
                </a:cxn>
                <a:cxn ang="0">
                  <a:pos x="325" y="17"/>
                </a:cxn>
                <a:cxn ang="0">
                  <a:pos x="477" y="17"/>
                </a:cxn>
                <a:cxn ang="0">
                  <a:pos x="634" y="119"/>
                </a:cxn>
                <a:cxn ang="0">
                  <a:pos x="731" y="353"/>
                </a:cxn>
                <a:cxn ang="0">
                  <a:pos x="688" y="638"/>
                </a:cxn>
                <a:cxn ang="0">
                  <a:pos x="532" y="788"/>
                </a:cxn>
                <a:cxn ang="0">
                  <a:pos x="325" y="802"/>
                </a:cxn>
                <a:cxn ang="0">
                  <a:pos x="131" y="700"/>
                </a:cxn>
                <a:cxn ang="0">
                  <a:pos x="42" y="581"/>
                </a:cxn>
                <a:cxn ang="0">
                  <a:pos x="14" y="465"/>
                </a:cxn>
              </a:cxnLst>
              <a:rect l="0" t="0" r="r" b="b"/>
              <a:pathLst>
                <a:path w="740" h="817">
                  <a:moveTo>
                    <a:pt x="14" y="465"/>
                  </a:moveTo>
                  <a:cubicBezTo>
                    <a:pt x="11" y="419"/>
                    <a:pt x="0" y="356"/>
                    <a:pt x="20" y="297"/>
                  </a:cubicBezTo>
                  <a:cubicBezTo>
                    <a:pt x="40" y="239"/>
                    <a:pt x="84" y="162"/>
                    <a:pt x="134" y="115"/>
                  </a:cubicBezTo>
                  <a:cubicBezTo>
                    <a:pt x="185" y="68"/>
                    <a:pt x="267" y="33"/>
                    <a:pt x="325" y="17"/>
                  </a:cubicBezTo>
                  <a:cubicBezTo>
                    <a:pt x="382" y="0"/>
                    <a:pt x="425" y="0"/>
                    <a:pt x="477" y="17"/>
                  </a:cubicBezTo>
                  <a:cubicBezTo>
                    <a:pt x="529" y="34"/>
                    <a:pt x="592" y="63"/>
                    <a:pt x="634" y="119"/>
                  </a:cubicBezTo>
                  <a:cubicBezTo>
                    <a:pt x="676" y="175"/>
                    <a:pt x="722" y="266"/>
                    <a:pt x="731" y="353"/>
                  </a:cubicBezTo>
                  <a:cubicBezTo>
                    <a:pt x="740" y="440"/>
                    <a:pt x="721" y="566"/>
                    <a:pt x="688" y="638"/>
                  </a:cubicBezTo>
                  <a:cubicBezTo>
                    <a:pt x="655" y="710"/>
                    <a:pt x="592" y="761"/>
                    <a:pt x="532" y="788"/>
                  </a:cubicBezTo>
                  <a:cubicBezTo>
                    <a:pt x="472" y="815"/>
                    <a:pt x="392" y="817"/>
                    <a:pt x="325" y="802"/>
                  </a:cubicBezTo>
                  <a:cubicBezTo>
                    <a:pt x="258" y="787"/>
                    <a:pt x="178" y="737"/>
                    <a:pt x="131" y="700"/>
                  </a:cubicBezTo>
                  <a:cubicBezTo>
                    <a:pt x="85" y="664"/>
                    <a:pt x="62" y="621"/>
                    <a:pt x="42" y="581"/>
                  </a:cubicBezTo>
                  <a:cubicBezTo>
                    <a:pt x="22" y="541"/>
                    <a:pt x="17" y="512"/>
                    <a:pt x="14" y="465"/>
                  </a:cubicBezTo>
                  <a:close/>
                </a:path>
              </a:pathLst>
            </a:custGeom>
            <a:noFill/>
            <a:ln w="38100" cap="flat" cmpd="sng">
              <a:solidFill>
                <a:srgbClr val="FF0000"/>
              </a:solidFill>
              <a:prstDash val="dash"/>
              <a:round/>
              <a:headEnd type="none" w="med" len="med"/>
              <a:tailEnd type="none" w="med" len="med"/>
            </a:ln>
            <a:effectLst/>
          </p:spPr>
          <p:txBody>
            <a:bodyPr wrap="none" anchor="ctr"/>
            <a:lstStyle/>
            <a:p>
              <a:endParaRPr lang="zh-CN" altLang="en-US"/>
            </a:p>
          </p:txBody>
        </p:sp>
        <p:sp>
          <p:nvSpPr>
            <p:cNvPr id="108621" name="Oval 77"/>
            <p:cNvSpPr>
              <a:spLocks noChangeArrowheads="1"/>
            </p:cNvSpPr>
            <p:nvPr/>
          </p:nvSpPr>
          <p:spPr bwMode="auto">
            <a:xfrm>
              <a:off x="1872" y="2112"/>
              <a:ext cx="432" cy="432"/>
            </a:xfrm>
            <a:prstGeom prst="ellipse">
              <a:avLst/>
            </a:prstGeom>
            <a:noFill/>
            <a:ln w="38100">
              <a:solidFill>
                <a:srgbClr val="FF0000"/>
              </a:solidFill>
              <a:prstDash val="dash"/>
              <a:round/>
              <a:headEnd/>
              <a:tailEnd/>
            </a:ln>
            <a:effectLst/>
          </p:spPr>
          <p:txBody>
            <a:bodyPr wrap="none" anchor="ctr"/>
            <a:lstStyle/>
            <a:p>
              <a:endParaRPr lang="zh-CN" altLang="en-US"/>
            </a:p>
          </p:txBody>
        </p:sp>
        <p:sp>
          <p:nvSpPr>
            <p:cNvPr id="108622" name="Freeform 78"/>
            <p:cNvSpPr>
              <a:spLocks/>
            </p:cNvSpPr>
            <p:nvPr/>
          </p:nvSpPr>
          <p:spPr bwMode="auto">
            <a:xfrm flipH="1">
              <a:off x="1632" y="1920"/>
              <a:ext cx="720" cy="817"/>
            </a:xfrm>
            <a:custGeom>
              <a:avLst/>
              <a:gdLst/>
              <a:ahLst/>
              <a:cxnLst>
                <a:cxn ang="0">
                  <a:pos x="14" y="465"/>
                </a:cxn>
                <a:cxn ang="0">
                  <a:pos x="20" y="297"/>
                </a:cxn>
                <a:cxn ang="0">
                  <a:pos x="134" y="115"/>
                </a:cxn>
                <a:cxn ang="0">
                  <a:pos x="325" y="17"/>
                </a:cxn>
                <a:cxn ang="0">
                  <a:pos x="477" y="17"/>
                </a:cxn>
                <a:cxn ang="0">
                  <a:pos x="634" y="119"/>
                </a:cxn>
                <a:cxn ang="0">
                  <a:pos x="731" y="353"/>
                </a:cxn>
                <a:cxn ang="0">
                  <a:pos x="688" y="638"/>
                </a:cxn>
                <a:cxn ang="0">
                  <a:pos x="532" y="788"/>
                </a:cxn>
                <a:cxn ang="0">
                  <a:pos x="325" y="802"/>
                </a:cxn>
                <a:cxn ang="0">
                  <a:pos x="131" y="700"/>
                </a:cxn>
                <a:cxn ang="0">
                  <a:pos x="42" y="581"/>
                </a:cxn>
                <a:cxn ang="0">
                  <a:pos x="14" y="465"/>
                </a:cxn>
              </a:cxnLst>
              <a:rect l="0" t="0" r="r" b="b"/>
              <a:pathLst>
                <a:path w="740" h="817">
                  <a:moveTo>
                    <a:pt x="14" y="465"/>
                  </a:moveTo>
                  <a:cubicBezTo>
                    <a:pt x="11" y="419"/>
                    <a:pt x="0" y="356"/>
                    <a:pt x="20" y="297"/>
                  </a:cubicBezTo>
                  <a:cubicBezTo>
                    <a:pt x="40" y="239"/>
                    <a:pt x="84" y="162"/>
                    <a:pt x="134" y="115"/>
                  </a:cubicBezTo>
                  <a:cubicBezTo>
                    <a:pt x="185" y="68"/>
                    <a:pt x="267" y="33"/>
                    <a:pt x="325" y="17"/>
                  </a:cubicBezTo>
                  <a:cubicBezTo>
                    <a:pt x="382" y="0"/>
                    <a:pt x="425" y="0"/>
                    <a:pt x="477" y="17"/>
                  </a:cubicBezTo>
                  <a:cubicBezTo>
                    <a:pt x="529" y="34"/>
                    <a:pt x="592" y="63"/>
                    <a:pt x="634" y="119"/>
                  </a:cubicBezTo>
                  <a:cubicBezTo>
                    <a:pt x="676" y="175"/>
                    <a:pt x="722" y="266"/>
                    <a:pt x="731" y="353"/>
                  </a:cubicBezTo>
                  <a:cubicBezTo>
                    <a:pt x="740" y="440"/>
                    <a:pt x="721" y="566"/>
                    <a:pt x="688" y="638"/>
                  </a:cubicBezTo>
                  <a:cubicBezTo>
                    <a:pt x="655" y="710"/>
                    <a:pt x="592" y="761"/>
                    <a:pt x="532" y="788"/>
                  </a:cubicBezTo>
                  <a:cubicBezTo>
                    <a:pt x="472" y="815"/>
                    <a:pt x="392" y="817"/>
                    <a:pt x="325" y="802"/>
                  </a:cubicBezTo>
                  <a:cubicBezTo>
                    <a:pt x="258" y="787"/>
                    <a:pt x="178" y="737"/>
                    <a:pt x="131" y="700"/>
                  </a:cubicBezTo>
                  <a:cubicBezTo>
                    <a:pt x="85" y="664"/>
                    <a:pt x="62" y="621"/>
                    <a:pt x="42" y="581"/>
                  </a:cubicBezTo>
                  <a:cubicBezTo>
                    <a:pt x="22" y="541"/>
                    <a:pt x="17" y="512"/>
                    <a:pt x="14" y="465"/>
                  </a:cubicBezTo>
                  <a:close/>
                </a:path>
              </a:pathLst>
            </a:custGeom>
            <a:noFill/>
            <a:ln w="38100" cap="flat" cmpd="sng">
              <a:solidFill>
                <a:srgbClr val="FF0000"/>
              </a:solidFill>
              <a:prstDash val="dash"/>
              <a:round/>
              <a:headEnd type="none" w="med" len="med"/>
              <a:tailEnd type="none" w="med" len="med"/>
            </a:ln>
            <a:effectLst/>
          </p:spPr>
          <p:txBody>
            <a:bodyPr wrap="none" anchor="ctr"/>
            <a:lstStyle/>
            <a:p>
              <a:endParaRPr lang="zh-CN" altLang="en-US"/>
            </a:p>
          </p:txBody>
        </p:sp>
        <p:sp>
          <p:nvSpPr>
            <p:cNvPr id="108623" name="Freeform 79"/>
            <p:cNvSpPr>
              <a:spLocks/>
            </p:cNvSpPr>
            <p:nvPr/>
          </p:nvSpPr>
          <p:spPr bwMode="auto">
            <a:xfrm>
              <a:off x="3264" y="1632"/>
              <a:ext cx="1200" cy="1345"/>
            </a:xfrm>
            <a:custGeom>
              <a:avLst/>
              <a:gdLst/>
              <a:ahLst/>
              <a:cxnLst>
                <a:cxn ang="0">
                  <a:pos x="14" y="465"/>
                </a:cxn>
                <a:cxn ang="0">
                  <a:pos x="20" y="297"/>
                </a:cxn>
                <a:cxn ang="0">
                  <a:pos x="134" y="115"/>
                </a:cxn>
                <a:cxn ang="0">
                  <a:pos x="325" y="17"/>
                </a:cxn>
                <a:cxn ang="0">
                  <a:pos x="477" y="17"/>
                </a:cxn>
                <a:cxn ang="0">
                  <a:pos x="634" y="119"/>
                </a:cxn>
                <a:cxn ang="0">
                  <a:pos x="731" y="353"/>
                </a:cxn>
                <a:cxn ang="0">
                  <a:pos x="688" y="638"/>
                </a:cxn>
                <a:cxn ang="0">
                  <a:pos x="532" y="788"/>
                </a:cxn>
                <a:cxn ang="0">
                  <a:pos x="325" y="802"/>
                </a:cxn>
                <a:cxn ang="0">
                  <a:pos x="131" y="700"/>
                </a:cxn>
                <a:cxn ang="0">
                  <a:pos x="42" y="581"/>
                </a:cxn>
                <a:cxn ang="0">
                  <a:pos x="14" y="465"/>
                </a:cxn>
              </a:cxnLst>
              <a:rect l="0" t="0" r="r" b="b"/>
              <a:pathLst>
                <a:path w="740" h="817">
                  <a:moveTo>
                    <a:pt x="14" y="465"/>
                  </a:moveTo>
                  <a:cubicBezTo>
                    <a:pt x="11" y="419"/>
                    <a:pt x="0" y="356"/>
                    <a:pt x="20" y="297"/>
                  </a:cubicBezTo>
                  <a:cubicBezTo>
                    <a:pt x="40" y="239"/>
                    <a:pt x="84" y="162"/>
                    <a:pt x="134" y="115"/>
                  </a:cubicBezTo>
                  <a:cubicBezTo>
                    <a:pt x="185" y="68"/>
                    <a:pt x="267" y="33"/>
                    <a:pt x="325" y="17"/>
                  </a:cubicBezTo>
                  <a:cubicBezTo>
                    <a:pt x="382" y="0"/>
                    <a:pt x="425" y="0"/>
                    <a:pt x="477" y="17"/>
                  </a:cubicBezTo>
                  <a:cubicBezTo>
                    <a:pt x="529" y="34"/>
                    <a:pt x="592" y="63"/>
                    <a:pt x="634" y="119"/>
                  </a:cubicBezTo>
                  <a:cubicBezTo>
                    <a:pt x="676" y="175"/>
                    <a:pt x="722" y="266"/>
                    <a:pt x="731" y="353"/>
                  </a:cubicBezTo>
                  <a:cubicBezTo>
                    <a:pt x="740" y="440"/>
                    <a:pt x="721" y="566"/>
                    <a:pt x="688" y="638"/>
                  </a:cubicBezTo>
                  <a:cubicBezTo>
                    <a:pt x="655" y="710"/>
                    <a:pt x="592" y="761"/>
                    <a:pt x="532" y="788"/>
                  </a:cubicBezTo>
                  <a:cubicBezTo>
                    <a:pt x="472" y="815"/>
                    <a:pt x="392" y="817"/>
                    <a:pt x="325" y="802"/>
                  </a:cubicBezTo>
                  <a:cubicBezTo>
                    <a:pt x="258" y="787"/>
                    <a:pt x="178" y="737"/>
                    <a:pt x="131" y="700"/>
                  </a:cubicBezTo>
                  <a:cubicBezTo>
                    <a:pt x="85" y="664"/>
                    <a:pt x="62" y="621"/>
                    <a:pt x="42" y="581"/>
                  </a:cubicBezTo>
                  <a:cubicBezTo>
                    <a:pt x="22" y="541"/>
                    <a:pt x="17" y="512"/>
                    <a:pt x="14" y="465"/>
                  </a:cubicBezTo>
                  <a:close/>
                </a:path>
              </a:pathLst>
            </a:custGeom>
            <a:noFill/>
            <a:ln w="38100" cap="flat" cmpd="sng">
              <a:solidFill>
                <a:srgbClr val="FF0000"/>
              </a:solidFill>
              <a:prstDash val="dash"/>
              <a:round/>
              <a:headEnd type="none" w="med" len="med"/>
              <a:tailEnd type="none" w="med" len="med"/>
            </a:ln>
            <a:effectLst/>
          </p:spPr>
          <p:txBody>
            <a:bodyPr wrap="none" anchor="ctr"/>
            <a:lstStyle/>
            <a:p>
              <a:endParaRPr lang="zh-CN" altLang="en-US"/>
            </a:p>
          </p:txBody>
        </p:sp>
        <p:sp>
          <p:nvSpPr>
            <p:cNvPr id="108624" name="Line 80"/>
            <p:cNvSpPr>
              <a:spLocks noChangeShapeType="1"/>
            </p:cNvSpPr>
            <p:nvPr/>
          </p:nvSpPr>
          <p:spPr bwMode="auto">
            <a:xfrm>
              <a:off x="2880" y="768"/>
              <a:ext cx="0" cy="3216"/>
            </a:xfrm>
            <a:prstGeom prst="line">
              <a:avLst/>
            </a:prstGeom>
            <a:noFill/>
            <a:ln w="38100">
              <a:solidFill>
                <a:srgbClr val="FF0000"/>
              </a:solidFill>
              <a:prstDash val="dash"/>
              <a:round/>
              <a:headEnd/>
              <a:tailEnd/>
            </a:ln>
            <a:effectLst/>
          </p:spPr>
          <p:txBody>
            <a:bodyPr wrap="none" anchor="ctr"/>
            <a:lstStyle/>
            <a:p>
              <a:endParaRPr lang="zh-CN" altLang="en-US"/>
            </a:p>
          </p:txBody>
        </p:sp>
        <p:sp>
          <p:nvSpPr>
            <p:cNvPr id="108625" name="Freeform 81"/>
            <p:cNvSpPr>
              <a:spLocks/>
            </p:cNvSpPr>
            <p:nvPr/>
          </p:nvSpPr>
          <p:spPr bwMode="auto">
            <a:xfrm flipH="1">
              <a:off x="1248" y="1632"/>
              <a:ext cx="1200" cy="1345"/>
            </a:xfrm>
            <a:custGeom>
              <a:avLst/>
              <a:gdLst/>
              <a:ahLst/>
              <a:cxnLst>
                <a:cxn ang="0">
                  <a:pos x="14" y="465"/>
                </a:cxn>
                <a:cxn ang="0">
                  <a:pos x="20" y="297"/>
                </a:cxn>
                <a:cxn ang="0">
                  <a:pos x="134" y="115"/>
                </a:cxn>
                <a:cxn ang="0">
                  <a:pos x="325" y="17"/>
                </a:cxn>
                <a:cxn ang="0">
                  <a:pos x="477" y="17"/>
                </a:cxn>
                <a:cxn ang="0">
                  <a:pos x="634" y="119"/>
                </a:cxn>
                <a:cxn ang="0">
                  <a:pos x="731" y="353"/>
                </a:cxn>
                <a:cxn ang="0">
                  <a:pos x="688" y="638"/>
                </a:cxn>
                <a:cxn ang="0">
                  <a:pos x="532" y="788"/>
                </a:cxn>
                <a:cxn ang="0">
                  <a:pos x="325" y="802"/>
                </a:cxn>
                <a:cxn ang="0">
                  <a:pos x="131" y="700"/>
                </a:cxn>
                <a:cxn ang="0">
                  <a:pos x="42" y="581"/>
                </a:cxn>
                <a:cxn ang="0">
                  <a:pos x="14" y="465"/>
                </a:cxn>
              </a:cxnLst>
              <a:rect l="0" t="0" r="r" b="b"/>
              <a:pathLst>
                <a:path w="740" h="817">
                  <a:moveTo>
                    <a:pt x="14" y="465"/>
                  </a:moveTo>
                  <a:cubicBezTo>
                    <a:pt x="11" y="419"/>
                    <a:pt x="0" y="356"/>
                    <a:pt x="20" y="297"/>
                  </a:cubicBezTo>
                  <a:cubicBezTo>
                    <a:pt x="40" y="239"/>
                    <a:pt x="84" y="162"/>
                    <a:pt x="134" y="115"/>
                  </a:cubicBezTo>
                  <a:cubicBezTo>
                    <a:pt x="185" y="68"/>
                    <a:pt x="267" y="33"/>
                    <a:pt x="325" y="17"/>
                  </a:cubicBezTo>
                  <a:cubicBezTo>
                    <a:pt x="382" y="0"/>
                    <a:pt x="425" y="0"/>
                    <a:pt x="477" y="17"/>
                  </a:cubicBezTo>
                  <a:cubicBezTo>
                    <a:pt x="529" y="34"/>
                    <a:pt x="592" y="63"/>
                    <a:pt x="634" y="119"/>
                  </a:cubicBezTo>
                  <a:cubicBezTo>
                    <a:pt x="676" y="175"/>
                    <a:pt x="722" y="266"/>
                    <a:pt x="731" y="353"/>
                  </a:cubicBezTo>
                  <a:cubicBezTo>
                    <a:pt x="740" y="440"/>
                    <a:pt x="721" y="566"/>
                    <a:pt x="688" y="638"/>
                  </a:cubicBezTo>
                  <a:cubicBezTo>
                    <a:pt x="655" y="710"/>
                    <a:pt x="592" y="761"/>
                    <a:pt x="532" y="788"/>
                  </a:cubicBezTo>
                  <a:cubicBezTo>
                    <a:pt x="472" y="815"/>
                    <a:pt x="392" y="817"/>
                    <a:pt x="325" y="802"/>
                  </a:cubicBezTo>
                  <a:cubicBezTo>
                    <a:pt x="258" y="787"/>
                    <a:pt x="178" y="737"/>
                    <a:pt x="131" y="700"/>
                  </a:cubicBezTo>
                  <a:cubicBezTo>
                    <a:pt x="85" y="664"/>
                    <a:pt x="62" y="621"/>
                    <a:pt x="42" y="581"/>
                  </a:cubicBezTo>
                  <a:cubicBezTo>
                    <a:pt x="22" y="541"/>
                    <a:pt x="17" y="512"/>
                    <a:pt x="14" y="465"/>
                  </a:cubicBezTo>
                  <a:close/>
                </a:path>
              </a:pathLst>
            </a:custGeom>
            <a:noFill/>
            <a:ln w="38100" cap="flat" cmpd="sng">
              <a:solidFill>
                <a:srgbClr val="FF0000"/>
              </a:solidFill>
              <a:prstDash val="dash"/>
              <a:round/>
              <a:headEnd type="none" w="med" len="med"/>
              <a:tailEnd type="none" w="med" len="med"/>
            </a:ln>
            <a:effectLst/>
          </p:spPr>
          <p:txBody>
            <a:bodyPr wrap="none" anchor="ctr"/>
            <a:lstStyle/>
            <a:p>
              <a:endParaRPr lang="zh-CN" altLang="en-US"/>
            </a:p>
          </p:txBody>
        </p:sp>
        <p:sp>
          <p:nvSpPr>
            <p:cNvPr id="108626" name="Freeform 82"/>
            <p:cNvSpPr>
              <a:spLocks/>
            </p:cNvSpPr>
            <p:nvPr/>
          </p:nvSpPr>
          <p:spPr bwMode="auto">
            <a:xfrm>
              <a:off x="3120" y="1200"/>
              <a:ext cx="1824" cy="2208"/>
            </a:xfrm>
            <a:custGeom>
              <a:avLst/>
              <a:gdLst/>
              <a:ahLst/>
              <a:cxnLst>
                <a:cxn ang="0">
                  <a:pos x="14" y="465"/>
                </a:cxn>
                <a:cxn ang="0">
                  <a:pos x="20" y="297"/>
                </a:cxn>
                <a:cxn ang="0">
                  <a:pos x="134" y="115"/>
                </a:cxn>
                <a:cxn ang="0">
                  <a:pos x="325" y="17"/>
                </a:cxn>
                <a:cxn ang="0">
                  <a:pos x="477" y="17"/>
                </a:cxn>
                <a:cxn ang="0">
                  <a:pos x="634" y="119"/>
                </a:cxn>
                <a:cxn ang="0">
                  <a:pos x="731" y="353"/>
                </a:cxn>
                <a:cxn ang="0">
                  <a:pos x="688" y="638"/>
                </a:cxn>
                <a:cxn ang="0">
                  <a:pos x="532" y="788"/>
                </a:cxn>
                <a:cxn ang="0">
                  <a:pos x="325" y="802"/>
                </a:cxn>
                <a:cxn ang="0">
                  <a:pos x="131" y="700"/>
                </a:cxn>
                <a:cxn ang="0">
                  <a:pos x="42" y="581"/>
                </a:cxn>
                <a:cxn ang="0">
                  <a:pos x="14" y="465"/>
                </a:cxn>
              </a:cxnLst>
              <a:rect l="0" t="0" r="r" b="b"/>
              <a:pathLst>
                <a:path w="740" h="817">
                  <a:moveTo>
                    <a:pt x="14" y="465"/>
                  </a:moveTo>
                  <a:cubicBezTo>
                    <a:pt x="11" y="419"/>
                    <a:pt x="0" y="356"/>
                    <a:pt x="20" y="297"/>
                  </a:cubicBezTo>
                  <a:cubicBezTo>
                    <a:pt x="40" y="239"/>
                    <a:pt x="84" y="162"/>
                    <a:pt x="134" y="115"/>
                  </a:cubicBezTo>
                  <a:cubicBezTo>
                    <a:pt x="185" y="68"/>
                    <a:pt x="267" y="33"/>
                    <a:pt x="325" y="17"/>
                  </a:cubicBezTo>
                  <a:cubicBezTo>
                    <a:pt x="382" y="0"/>
                    <a:pt x="425" y="0"/>
                    <a:pt x="477" y="17"/>
                  </a:cubicBezTo>
                  <a:cubicBezTo>
                    <a:pt x="529" y="34"/>
                    <a:pt x="592" y="63"/>
                    <a:pt x="634" y="119"/>
                  </a:cubicBezTo>
                  <a:cubicBezTo>
                    <a:pt x="676" y="175"/>
                    <a:pt x="722" y="266"/>
                    <a:pt x="731" y="353"/>
                  </a:cubicBezTo>
                  <a:cubicBezTo>
                    <a:pt x="740" y="440"/>
                    <a:pt x="721" y="566"/>
                    <a:pt x="688" y="638"/>
                  </a:cubicBezTo>
                  <a:cubicBezTo>
                    <a:pt x="655" y="710"/>
                    <a:pt x="592" y="761"/>
                    <a:pt x="532" y="788"/>
                  </a:cubicBezTo>
                  <a:cubicBezTo>
                    <a:pt x="472" y="815"/>
                    <a:pt x="392" y="817"/>
                    <a:pt x="325" y="802"/>
                  </a:cubicBezTo>
                  <a:cubicBezTo>
                    <a:pt x="258" y="787"/>
                    <a:pt x="178" y="737"/>
                    <a:pt x="131" y="700"/>
                  </a:cubicBezTo>
                  <a:cubicBezTo>
                    <a:pt x="85" y="664"/>
                    <a:pt x="62" y="621"/>
                    <a:pt x="42" y="581"/>
                  </a:cubicBezTo>
                  <a:cubicBezTo>
                    <a:pt x="22" y="541"/>
                    <a:pt x="17" y="512"/>
                    <a:pt x="14" y="465"/>
                  </a:cubicBezTo>
                  <a:close/>
                </a:path>
              </a:pathLst>
            </a:custGeom>
            <a:noFill/>
            <a:ln w="38100" cap="flat" cmpd="sng">
              <a:solidFill>
                <a:srgbClr val="FF0000"/>
              </a:solidFill>
              <a:prstDash val="dash"/>
              <a:round/>
              <a:headEnd type="none" w="med" len="med"/>
              <a:tailEnd type="none" w="med" len="med"/>
            </a:ln>
            <a:effectLst/>
          </p:spPr>
          <p:txBody>
            <a:bodyPr wrap="none" anchor="ctr"/>
            <a:lstStyle/>
            <a:p>
              <a:endParaRPr lang="zh-CN" altLang="en-US"/>
            </a:p>
          </p:txBody>
        </p:sp>
        <p:sp>
          <p:nvSpPr>
            <p:cNvPr id="108627" name="Freeform 83"/>
            <p:cNvSpPr>
              <a:spLocks/>
            </p:cNvSpPr>
            <p:nvPr/>
          </p:nvSpPr>
          <p:spPr bwMode="auto">
            <a:xfrm flipH="1">
              <a:off x="768" y="1200"/>
              <a:ext cx="1824" cy="2208"/>
            </a:xfrm>
            <a:custGeom>
              <a:avLst/>
              <a:gdLst/>
              <a:ahLst/>
              <a:cxnLst>
                <a:cxn ang="0">
                  <a:pos x="14" y="465"/>
                </a:cxn>
                <a:cxn ang="0">
                  <a:pos x="20" y="297"/>
                </a:cxn>
                <a:cxn ang="0">
                  <a:pos x="134" y="115"/>
                </a:cxn>
                <a:cxn ang="0">
                  <a:pos x="325" y="17"/>
                </a:cxn>
                <a:cxn ang="0">
                  <a:pos x="477" y="17"/>
                </a:cxn>
                <a:cxn ang="0">
                  <a:pos x="634" y="119"/>
                </a:cxn>
                <a:cxn ang="0">
                  <a:pos x="731" y="353"/>
                </a:cxn>
                <a:cxn ang="0">
                  <a:pos x="688" y="638"/>
                </a:cxn>
                <a:cxn ang="0">
                  <a:pos x="532" y="788"/>
                </a:cxn>
                <a:cxn ang="0">
                  <a:pos x="325" y="802"/>
                </a:cxn>
                <a:cxn ang="0">
                  <a:pos x="131" y="700"/>
                </a:cxn>
                <a:cxn ang="0">
                  <a:pos x="42" y="581"/>
                </a:cxn>
                <a:cxn ang="0">
                  <a:pos x="14" y="465"/>
                </a:cxn>
              </a:cxnLst>
              <a:rect l="0" t="0" r="r" b="b"/>
              <a:pathLst>
                <a:path w="740" h="817">
                  <a:moveTo>
                    <a:pt x="14" y="465"/>
                  </a:moveTo>
                  <a:cubicBezTo>
                    <a:pt x="11" y="419"/>
                    <a:pt x="0" y="356"/>
                    <a:pt x="20" y="297"/>
                  </a:cubicBezTo>
                  <a:cubicBezTo>
                    <a:pt x="40" y="239"/>
                    <a:pt x="84" y="162"/>
                    <a:pt x="134" y="115"/>
                  </a:cubicBezTo>
                  <a:cubicBezTo>
                    <a:pt x="185" y="68"/>
                    <a:pt x="267" y="33"/>
                    <a:pt x="325" y="17"/>
                  </a:cubicBezTo>
                  <a:cubicBezTo>
                    <a:pt x="382" y="0"/>
                    <a:pt x="425" y="0"/>
                    <a:pt x="477" y="17"/>
                  </a:cubicBezTo>
                  <a:cubicBezTo>
                    <a:pt x="529" y="34"/>
                    <a:pt x="592" y="63"/>
                    <a:pt x="634" y="119"/>
                  </a:cubicBezTo>
                  <a:cubicBezTo>
                    <a:pt x="676" y="175"/>
                    <a:pt x="722" y="266"/>
                    <a:pt x="731" y="353"/>
                  </a:cubicBezTo>
                  <a:cubicBezTo>
                    <a:pt x="740" y="440"/>
                    <a:pt x="721" y="566"/>
                    <a:pt x="688" y="638"/>
                  </a:cubicBezTo>
                  <a:cubicBezTo>
                    <a:pt x="655" y="710"/>
                    <a:pt x="592" y="761"/>
                    <a:pt x="532" y="788"/>
                  </a:cubicBezTo>
                  <a:cubicBezTo>
                    <a:pt x="472" y="815"/>
                    <a:pt x="392" y="817"/>
                    <a:pt x="325" y="802"/>
                  </a:cubicBezTo>
                  <a:cubicBezTo>
                    <a:pt x="258" y="787"/>
                    <a:pt x="178" y="737"/>
                    <a:pt x="131" y="700"/>
                  </a:cubicBezTo>
                  <a:cubicBezTo>
                    <a:pt x="85" y="664"/>
                    <a:pt x="62" y="621"/>
                    <a:pt x="42" y="581"/>
                  </a:cubicBezTo>
                  <a:cubicBezTo>
                    <a:pt x="22" y="541"/>
                    <a:pt x="17" y="512"/>
                    <a:pt x="14" y="465"/>
                  </a:cubicBezTo>
                  <a:close/>
                </a:path>
              </a:pathLst>
            </a:custGeom>
            <a:noFill/>
            <a:ln w="38100" cap="flat" cmpd="sng">
              <a:solidFill>
                <a:srgbClr val="FF0000"/>
              </a:solidFill>
              <a:prstDash val="dash"/>
              <a:round/>
              <a:headEnd type="none" w="med" len="med"/>
              <a:tailEnd type="none" w="med" len="med"/>
            </a:ln>
            <a:effectLst/>
          </p:spPr>
          <p:txBody>
            <a:bodyPr wrap="none" anchor="ctr"/>
            <a:lstStyle/>
            <a:p>
              <a:endParaRPr lang="zh-CN" altLang="en-US"/>
            </a:p>
          </p:txBody>
        </p:sp>
        <p:sp>
          <p:nvSpPr>
            <p:cNvPr id="108628" name="Freeform 84"/>
            <p:cNvSpPr>
              <a:spLocks/>
            </p:cNvSpPr>
            <p:nvPr/>
          </p:nvSpPr>
          <p:spPr bwMode="auto">
            <a:xfrm>
              <a:off x="3024" y="816"/>
              <a:ext cx="568" cy="3024"/>
            </a:xfrm>
            <a:custGeom>
              <a:avLst/>
              <a:gdLst/>
              <a:ahLst/>
              <a:cxnLst>
                <a:cxn ang="0">
                  <a:pos x="544" y="0"/>
                </a:cxn>
                <a:cxn ang="0">
                  <a:pos x="400" y="144"/>
                </a:cxn>
                <a:cxn ang="0">
                  <a:pos x="304" y="240"/>
                </a:cxn>
                <a:cxn ang="0">
                  <a:pos x="208" y="384"/>
                </a:cxn>
                <a:cxn ang="0">
                  <a:pos x="112" y="576"/>
                </a:cxn>
                <a:cxn ang="0">
                  <a:pos x="16" y="960"/>
                </a:cxn>
                <a:cxn ang="0">
                  <a:pos x="16" y="1872"/>
                </a:cxn>
                <a:cxn ang="0">
                  <a:pos x="64" y="2352"/>
                </a:cxn>
                <a:cxn ang="0">
                  <a:pos x="208" y="2688"/>
                </a:cxn>
                <a:cxn ang="0">
                  <a:pos x="352" y="2880"/>
                </a:cxn>
                <a:cxn ang="0">
                  <a:pos x="568" y="3024"/>
                </a:cxn>
              </a:cxnLst>
              <a:rect l="0" t="0" r="r" b="b"/>
              <a:pathLst>
                <a:path w="568" h="3024">
                  <a:moveTo>
                    <a:pt x="544" y="0"/>
                  </a:moveTo>
                  <a:cubicBezTo>
                    <a:pt x="492" y="52"/>
                    <a:pt x="440" y="104"/>
                    <a:pt x="400" y="144"/>
                  </a:cubicBezTo>
                  <a:cubicBezTo>
                    <a:pt x="360" y="184"/>
                    <a:pt x="336" y="200"/>
                    <a:pt x="304" y="240"/>
                  </a:cubicBezTo>
                  <a:cubicBezTo>
                    <a:pt x="272" y="280"/>
                    <a:pt x="240" y="328"/>
                    <a:pt x="208" y="384"/>
                  </a:cubicBezTo>
                  <a:cubicBezTo>
                    <a:pt x="176" y="440"/>
                    <a:pt x="144" y="480"/>
                    <a:pt x="112" y="576"/>
                  </a:cubicBezTo>
                  <a:cubicBezTo>
                    <a:pt x="80" y="672"/>
                    <a:pt x="32" y="744"/>
                    <a:pt x="16" y="960"/>
                  </a:cubicBezTo>
                  <a:cubicBezTo>
                    <a:pt x="0" y="1176"/>
                    <a:pt x="8" y="1640"/>
                    <a:pt x="16" y="1872"/>
                  </a:cubicBezTo>
                  <a:cubicBezTo>
                    <a:pt x="24" y="2104"/>
                    <a:pt x="32" y="2216"/>
                    <a:pt x="64" y="2352"/>
                  </a:cubicBezTo>
                  <a:cubicBezTo>
                    <a:pt x="96" y="2488"/>
                    <a:pt x="160" y="2600"/>
                    <a:pt x="208" y="2688"/>
                  </a:cubicBezTo>
                  <a:cubicBezTo>
                    <a:pt x="256" y="2776"/>
                    <a:pt x="292" y="2824"/>
                    <a:pt x="352" y="2880"/>
                  </a:cubicBezTo>
                  <a:cubicBezTo>
                    <a:pt x="412" y="2936"/>
                    <a:pt x="523" y="2994"/>
                    <a:pt x="568" y="3024"/>
                  </a:cubicBezTo>
                </a:path>
              </a:pathLst>
            </a:custGeom>
            <a:noFill/>
            <a:ln w="38100" cap="flat" cmpd="sng">
              <a:solidFill>
                <a:srgbClr val="FF0000"/>
              </a:solidFill>
              <a:prstDash val="dash"/>
              <a:round/>
              <a:headEnd type="none" w="med" len="med"/>
              <a:tailEnd type="none" w="med" len="med"/>
            </a:ln>
            <a:effectLst/>
          </p:spPr>
          <p:txBody>
            <a:bodyPr wrap="none" anchor="ctr"/>
            <a:lstStyle/>
            <a:p>
              <a:endParaRPr lang="zh-CN" altLang="en-US"/>
            </a:p>
          </p:txBody>
        </p:sp>
        <p:sp>
          <p:nvSpPr>
            <p:cNvPr id="108629" name="Freeform 85"/>
            <p:cNvSpPr>
              <a:spLocks/>
            </p:cNvSpPr>
            <p:nvPr/>
          </p:nvSpPr>
          <p:spPr bwMode="auto">
            <a:xfrm flipH="1">
              <a:off x="2160" y="816"/>
              <a:ext cx="576" cy="3024"/>
            </a:xfrm>
            <a:custGeom>
              <a:avLst/>
              <a:gdLst/>
              <a:ahLst/>
              <a:cxnLst>
                <a:cxn ang="0">
                  <a:pos x="544" y="0"/>
                </a:cxn>
                <a:cxn ang="0">
                  <a:pos x="400" y="144"/>
                </a:cxn>
                <a:cxn ang="0">
                  <a:pos x="304" y="240"/>
                </a:cxn>
                <a:cxn ang="0">
                  <a:pos x="208" y="384"/>
                </a:cxn>
                <a:cxn ang="0">
                  <a:pos x="112" y="576"/>
                </a:cxn>
                <a:cxn ang="0">
                  <a:pos x="16" y="960"/>
                </a:cxn>
                <a:cxn ang="0">
                  <a:pos x="16" y="1872"/>
                </a:cxn>
                <a:cxn ang="0">
                  <a:pos x="64" y="2352"/>
                </a:cxn>
                <a:cxn ang="0">
                  <a:pos x="208" y="2688"/>
                </a:cxn>
                <a:cxn ang="0">
                  <a:pos x="352" y="2880"/>
                </a:cxn>
                <a:cxn ang="0">
                  <a:pos x="568" y="3024"/>
                </a:cxn>
              </a:cxnLst>
              <a:rect l="0" t="0" r="r" b="b"/>
              <a:pathLst>
                <a:path w="568" h="3024">
                  <a:moveTo>
                    <a:pt x="544" y="0"/>
                  </a:moveTo>
                  <a:cubicBezTo>
                    <a:pt x="492" y="52"/>
                    <a:pt x="440" y="104"/>
                    <a:pt x="400" y="144"/>
                  </a:cubicBezTo>
                  <a:cubicBezTo>
                    <a:pt x="360" y="184"/>
                    <a:pt x="336" y="200"/>
                    <a:pt x="304" y="240"/>
                  </a:cubicBezTo>
                  <a:cubicBezTo>
                    <a:pt x="272" y="280"/>
                    <a:pt x="240" y="328"/>
                    <a:pt x="208" y="384"/>
                  </a:cubicBezTo>
                  <a:cubicBezTo>
                    <a:pt x="176" y="440"/>
                    <a:pt x="144" y="480"/>
                    <a:pt x="112" y="576"/>
                  </a:cubicBezTo>
                  <a:cubicBezTo>
                    <a:pt x="80" y="672"/>
                    <a:pt x="32" y="744"/>
                    <a:pt x="16" y="960"/>
                  </a:cubicBezTo>
                  <a:cubicBezTo>
                    <a:pt x="0" y="1176"/>
                    <a:pt x="8" y="1640"/>
                    <a:pt x="16" y="1872"/>
                  </a:cubicBezTo>
                  <a:cubicBezTo>
                    <a:pt x="24" y="2104"/>
                    <a:pt x="32" y="2216"/>
                    <a:pt x="64" y="2352"/>
                  </a:cubicBezTo>
                  <a:cubicBezTo>
                    <a:pt x="96" y="2488"/>
                    <a:pt x="160" y="2600"/>
                    <a:pt x="208" y="2688"/>
                  </a:cubicBezTo>
                  <a:cubicBezTo>
                    <a:pt x="256" y="2776"/>
                    <a:pt x="292" y="2824"/>
                    <a:pt x="352" y="2880"/>
                  </a:cubicBezTo>
                  <a:cubicBezTo>
                    <a:pt x="412" y="2936"/>
                    <a:pt x="523" y="2994"/>
                    <a:pt x="568" y="3024"/>
                  </a:cubicBezTo>
                </a:path>
              </a:pathLst>
            </a:custGeom>
            <a:noFill/>
            <a:ln w="38100" cap="flat" cmpd="sng">
              <a:solidFill>
                <a:srgbClr val="FF0000"/>
              </a:solidFill>
              <a:prstDash val="dash"/>
              <a:round/>
              <a:headEnd type="none" w="med" len="med"/>
              <a:tailEnd type="none" w="med" len="med"/>
            </a:ln>
            <a:effectLst/>
          </p:spPr>
          <p:txBody>
            <a:bodyPr wrap="none" anchor="ctr"/>
            <a:lstStyle/>
            <a:p>
              <a:endParaRPr lang="zh-CN" altLang="en-US"/>
            </a:p>
          </p:txBody>
        </p:sp>
      </p:grpSp>
      <p:sp>
        <p:nvSpPr>
          <p:cNvPr id="86" name="矩形 85"/>
          <p:cNvSpPr/>
          <p:nvPr/>
        </p:nvSpPr>
        <p:spPr>
          <a:xfrm>
            <a:off x="755576" y="265821"/>
            <a:ext cx="2031325" cy="584775"/>
          </a:xfrm>
          <a:prstGeom prst="rect">
            <a:avLst/>
          </a:prstGeom>
        </p:spPr>
        <p:txBody>
          <a:bodyPr wrap="none">
            <a:spAutoFit/>
          </a:bodyPr>
          <a:lstStyle/>
          <a:p>
            <a:r>
              <a:rPr lang="zh-CN" altLang="en-US" sz="3200" b="1" dirty="0" smtClean="0">
                <a:solidFill>
                  <a:srgbClr val="00B050"/>
                </a:solidFill>
                <a:latin typeface="黑体" pitchFamily="49" charset="-122"/>
                <a:ea typeface="黑体" pitchFamily="49" charset="-122"/>
              </a:rPr>
              <a:t>一 </a:t>
            </a:r>
            <a:r>
              <a:rPr lang="zh-CN" altLang="en-US" sz="3200" b="1" dirty="0">
                <a:solidFill>
                  <a:srgbClr val="00B050"/>
                </a:solidFill>
                <a:latin typeface="黑体" pitchFamily="49" charset="-122"/>
                <a:ea typeface="黑体" pitchFamily="49" charset="-122"/>
              </a:rPr>
              <a:t>等势面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2"/>
          <p:cNvSpPr txBox="1">
            <a:spLocks noChangeArrowheads="1"/>
          </p:cNvSpPr>
          <p:nvPr/>
        </p:nvSpPr>
        <p:spPr bwMode="auto">
          <a:xfrm>
            <a:off x="611560" y="188640"/>
            <a:ext cx="5719936" cy="584775"/>
          </a:xfrm>
          <a:prstGeom prst="rect">
            <a:avLst/>
          </a:prstGeom>
          <a:noFill/>
          <a:ln w="9525">
            <a:noFill/>
            <a:miter lim="800000"/>
            <a:headEnd/>
            <a:tailEnd/>
          </a:ln>
          <a:effectLst/>
        </p:spPr>
        <p:txBody>
          <a:bodyPr wrap="square">
            <a:spAutoFit/>
          </a:bodyPr>
          <a:lstStyle/>
          <a:p>
            <a:pPr>
              <a:spcBef>
                <a:spcPct val="50000"/>
              </a:spcBef>
            </a:pPr>
            <a:r>
              <a:rPr kumimoji="1" lang="zh-CN" altLang="en-US" sz="3200" b="1" dirty="0">
                <a:solidFill>
                  <a:srgbClr val="00B050"/>
                </a:solidFill>
                <a:latin typeface="黑体" pitchFamily="49" charset="-122"/>
                <a:ea typeface="黑体" pitchFamily="49" charset="-122"/>
              </a:rPr>
              <a:t>二</a:t>
            </a:r>
            <a:r>
              <a:rPr kumimoji="1" lang="zh-CN" altLang="en-US" sz="3200" b="1" dirty="0" smtClean="0">
                <a:solidFill>
                  <a:srgbClr val="00B050"/>
                </a:solidFill>
                <a:latin typeface="黑体" pitchFamily="49" charset="-122"/>
                <a:ea typeface="黑体" pitchFamily="49" charset="-122"/>
              </a:rPr>
              <a:t> 电场强度</a:t>
            </a:r>
            <a:r>
              <a:rPr kumimoji="1" lang="zh-CN" altLang="en-US" sz="3200" b="1" dirty="0">
                <a:solidFill>
                  <a:srgbClr val="00B050"/>
                </a:solidFill>
                <a:latin typeface="黑体" pitchFamily="49" charset="-122"/>
                <a:ea typeface="黑体" pitchFamily="49" charset="-122"/>
              </a:rPr>
              <a:t>与</a:t>
            </a:r>
            <a:r>
              <a:rPr kumimoji="1" lang="zh-CN" altLang="en-US" sz="3200" b="1" dirty="0" smtClean="0">
                <a:solidFill>
                  <a:srgbClr val="00B050"/>
                </a:solidFill>
                <a:latin typeface="黑体" pitchFamily="49" charset="-122"/>
                <a:ea typeface="黑体" pitchFamily="49" charset="-122"/>
              </a:rPr>
              <a:t>电势梯度的关系</a:t>
            </a:r>
            <a:endParaRPr kumimoji="1" lang="zh-CN" altLang="en-US" sz="3200" b="1" dirty="0">
              <a:solidFill>
                <a:srgbClr val="00B050"/>
              </a:solidFill>
              <a:latin typeface="黑体" pitchFamily="49" charset="-122"/>
              <a:ea typeface="黑体" pitchFamily="49" charset="-122"/>
            </a:endParaRPr>
          </a:p>
        </p:txBody>
      </p:sp>
      <p:graphicFrame>
        <p:nvGraphicFramePr>
          <p:cNvPr id="163843" name="Object 3"/>
          <p:cNvGraphicFramePr>
            <a:graphicFrameLocks noChangeAspect="1"/>
          </p:cNvGraphicFramePr>
          <p:nvPr>
            <p:extLst>
              <p:ext uri="{D42A27DB-BD31-4B8C-83A1-F6EECF244321}">
                <p14:modId xmlns:p14="http://schemas.microsoft.com/office/powerpoint/2010/main" xmlns="" val="3873946389"/>
              </p:ext>
            </p:extLst>
          </p:nvPr>
        </p:nvGraphicFramePr>
        <p:xfrm>
          <a:off x="381000" y="1530678"/>
          <a:ext cx="4724400" cy="1200150"/>
        </p:xfrm>
        <a:graphic>
          <a:graphicData uri="http://schemas.openxmlformats.org/presentationml/2006/ole">
            <p:oleObj spid="_x0000_s60514" name="Equation" r:id="rId3" imgW="1600200" imgH="431800" progId="Equation.3">
              <p:embed/>
            </p:oleObj>
          </a:graphicData>
        </a:graphic>
      </p:graphicFrame>
      <p:graphicFrame>
        <p:nvGraphicFramePr>
          <p:cNvPr id="163844" name="Object 4"/>
          <p:cNvGraphicFramePr>
            <a:graphicFrameLocks noChangeAspect="1"/>
          </p:cNvGraphicFramePr>
          <p:nvPr>
            <p:extLst>
              <p:ext uri="{D42A27DB-BD31-4B8C-83A1-F6EECF244321}">
                <p14:modId xmlns:p14="http://schemas.microsoft.com/office/powerpoint/2010/main" xmlns="" val="1483159700"/>
              </p:ext>
            </p:extLst>
          </p:nvPr>
        </p:nvGraphicFramePr>
        <p:xfrm>
          <a:off x="1447800" y="2832428"/>
          <a:ext cx="2209800" cy="665163"/>
        </p:xfrm>
        <a:graphic>
          <a:graphicData uri="http://schemas.openxmlformats.org/presentationml/2006/ole">
            <p:oleObj spid="_x0000_s60515" name="公式" r:id="rId4" imgW="761669" imgH="228501" progId="Equation.3">
              <p:embed/>
            </p:oleObj>
          </a:graphicData>
        </a:graphic>
      </p:graphicFrame>
      <p:graphicFrame>
        <p:nvGraphicFramePr>
          <p:cNvPr id="163845" name="Object 5"/>
          <p:cNvGraphicFramePr>
            <a:graphicFrameLocks noChangeAspect="1"/>
          </p:cNvGraphicFramePr>
          <p:nvPr>
            <p:extLst>
              <p:ext uri="{D42A27DB-BD31-4B8C-83A1-F6EECF244321}">
                <p14:modId xmlns:p14="http://schemas.microsoft.com/office/powerpoint/2010/main" xmlns="" val="843883844"/>
              </p:ext>
            </p:extLst>
          </p:nvPr>
        </p:nvGraphicFramePr>
        <p:xfrm>
          <a:off x="533400" y="3397578"/>
          <a:ext cx="4191000" cy="979488"/>
        </p:xfrm>
        <a:graphic>
          <a:graphicData uri="http://schemas.openxmlformats.org/presentationml/2006/ole">
            <p:oleObj spid="_x0000_s60516" name="公式" r:id="rId5" imgW="2438400" imgH="609600" progId="Equation.3">
              <p:embed/>
            </p:oleObj>
          </a:graphicData>
        </a:graphic>
      </p:graphicFrame>
      <p:graphicFrame>
        <p:nvGraphicFramePr>
          <p:cNvPr id="163846" name="Object 6"/>
          <p:cNvGraphicFramePr>
            <a:graphicFrameLocks noChangeAspect="1"/>
          </p:cNvGraphicFramePr>
          <p:nvPr>
            <p:extLst>
              <p:ext uri="{D42A27DB-BD31-4B8C-83A1-F6EECF244321}">
                <p14:modId xmlns:p14="http://schemas.microsoft.com/office/powerpoint/2010/main" xmlns="" val="3821648275"/>
              </p:ext>
            </p:extLst>
          </p:nvPr>
        </p:nvGraphicFramePr>
        <p:xfrm>
          <a:off x="838200" y="4505653"/>
          <a:ext cx="3733800" cy="1030288"/>
        </p:xfrm>
        <a:graphic>
          <a:graphicData uri="http://schemas.openxmlformats.org/presentationml/2006/ole">
            <p:oleObj spid="_x0000_s60517" name="Equation" r:id="rId6" imgW="2209800" imgH="609600" progId="Equation.3">
              <p:embed/>
            </p:oleObj>
          </a:graphicData>
        </a:graphic>
      </p:graphicFrame>
      <p:sp>
        <p:nvSpPr>
          <p:cNvPr id="163847" name="Text Box 7"/>
          <p:cNvSpPr txBox="1">
            <a:spLocks noChangeArrowheads="1"/>
          </p:cNvSpPr>
          <p:nvPr/>
        </p:nvSpPr>
        <p:spPr bwMode="auto">
          <a:xfrm>
            <a:off x="152400" y="5683578"/>
            <a:ext cx="8839200" cy="1057790"/>
          </a:xfrm>
          <a:prstGeom prst="rect">
            <a:avLst/>
          </a:prstGeom>
          <a:gradFill rotWithShape="0">
            <a:gsLst>
              <a:gs pos="0">
                <a:srgbClr val="FFFFFF"/>
              </a:gs>
              <a:gs pos="100000">
                <a:schemeClr val="accent1"/>
              </a:gs>
            </a:gsLst>
            <a:lin ang="5400000" scaled="1"/>
          </a:gradFill>
          <a:ln w="9525">
            <a:solidFill>
              <a:srgbClr val="009999"/>
            </a:solidFill>
            <a:miter lim="800000"/>
            <a:headEnd/>
            <a:tailEnd/>
          </a:ln>
          <a:effectLst/>
        </p:spPr>
        <p:txBody>
          <a:bodyPr>
            <a:spAutoFit/>
          </a:bodyPr>
          <a:lstStyle/>
          <a:p>
            <a:pPr>
              <a:lnSpc>
                <a:spcPct val="120000"/>
              </a:lnSpc>
              <a:spcBef>
                <a:spcPct val="50000"/>
              </a:spcBef>
            </a:pPr>
            <a:r>
              <a:rPr kumimoji="1" lang="zh-CN" altLang="en-US" sz="2800" dirty="0">
                <a:solidFill>
                  <a:schemeClr val="tx1"/>
                </a:solidFill>
                <a:latin typeface="黑体" pitchFamily="49" charset="-122"/>
                <a:ea typeface="黑体" pitchFamily="49" charset="-122"/>
              </a:rPr>
              <a:t>    电场中某一点的</a:t>
            </a:r>
            <a:r>
              <a:rPr kumimoji="1" lang="zh-CN" altLang="en-US" sz="2800" dirty="0">
                <a:solidFill>
                  <a:srgbClr val="CC0000"/>
                </a:solidFill>
                <a:latin typeface="黑体" pitchFamily="49" charset="-122"/>
                <a:ea typeface="黑体" pitchFamily="49" charset="-122"/>
              </a:rPr>
              <a:t>电场强度</a:t>
            </a:r>
            <a:r>
              <a:rPr kumimoji="1" lang="zh-CN" altLang="en-US" sz="2800" dirty="0">
                <a:solidFill>
                  <a:schemeClr val="tx1"/>
                </a:solidFill>
                <a:latin typeface="黑体" pitchFamily="49" charset="-122"/>
                <a:ea typeface="黑体" pitchFamily="49" charset="-122"/>
              </a:rPr>
              <a:t>沿</a:t>
            </a:r>
            <a:r>
              <a:rPr kumimoji="1" lang="zh-CN" altLang="en-US" sz="2800" dirty="0">
                <a:solidFill>
                  <a:srgbClr val="CC0000"/>
                </a:solidFill>
                <a:latin typeface="黑体" pitchFamily="49" charset="-122"/>
                <a:ea typeface="黑体" pitchFamily="49" charset="-122"/>
              </a:rPr>
              <a:t>某一方向的分量</a:t>
            </a:r>
            <a:r>
              <a:rPr kumimoji="1" lang="zh-CN" altLang="en-US" sz="2800" dirty="0">
                <a:solidFill>
                  <a:schemeClr val="tx1"/>
                </a:solidFill>
                <a:latin typeface="黑体" pitchFamily="49" charset="-122"/>
                <a:ea typeface="黑体" pitchFamily="49" charset="-122"/>
              </a:rPr>
              <a:t>，等于这一点的电势沿该方向单位长度上</a:t>
            </a:r>
            <a:r>
              <a:rPr kumimoji="1" lang="zh-CN" altLang="en-US" sz="2800" dirty="0">
                <a:solidFill>
                  <a:srgbClr val="CC0000"/>
                </a:solidFill>
                <a:latin typeface="黑体" pitchFamily="49" charset="-122"/>
                <a:ea typeface="黑体" pitchFamily="49" charset="-122"/>
              </a:rPr>
              <a:t>电势变化率</a:t>
            </a:r>
            <a:r>
              <a:rPr kumimoji="1" lang="zh-CN" altLang="en-US" sz="2800" dirty="0">
                <a:solidFill>
                  <a:schemeClr val="tx1"/>
                </a:solidFill>
                <a:latin typeface="黑体" pitchFamily="49" charset="-122"/>
                <a:ea typeface="黑体" pitchFamily="49" charset="-122"/>
              </a:rPr>
              <a:t>的</a:t>
            </a:r>
            <a:r>
              <a:rPr kumimoji="1" lang="zh-CN" altLang="en-US" sz="2800" dirty="0">
                <a:solidFill>
                  <a:srgbClr val="CC0000"/>
                </a:solidFill>
                <a:latin typeface="黑体" pitchFamily="49" charset="-122"/>
                <a:ea typeface="黑体" pitchFamily="49" charset="-122"/>
              </a:rPr>
              <a:t>负</a:t>
            </a:r>
            <a:r>
              <a:rPr kumimoji="1" lang="zh-CN" altLang="en-US" sz="2800" dirty="0">
                <a:solidFill>
                  <a:schemeClr val="tx1"/>
                </a:solidFill>
                <a:latin typeface="黑体" pitchFamily="49" charset="-122"/>
                <a:ea typeface="黑体" pitchFamily="49" charset="-122"/>
              </a:rPr>
              <a:t>值.</a:t>
            </a:r>
          </a:p>
        </p:txBody>
      </p:sp>
      <p:grpSp>
        <p:nvGrpSpPr>
          <p:cNvPr id="2" name="Group 8"/>
          <p:cNvGrpSpPr>
            <a:grpSpLocks/>
          </p:cNvGrpSpPr>
          <p:nvPr/>
        </p:nvGrpSpPr>
        <p:grpSpPr bwMode="auto">
          <a:xfrm>
            <a:off x="5257800" y="1263978"/>
            <a:ext cx="3733800" cy="4114800"/>
            <a:chOff x="3312" y="576"/>
            <a:chExt cx="2352" cy="2592"/>
          </a:xfrm>
        </p:grpSpPr>
        <p:sp>
          <p:nvSpPr>
            <p:cNvPr id="163849" name="Rectangle 9"/>
            <p:cNvSpPr>
              <a:spLocks noChangeArrowheads="1"/>
            </p:cNvSpPr>
            <p:nvPr/>
          </p:nvSpPr>
          <p:spPr bwMode="auto">
            <a:xfrm>
              <a:off x="3312" y="576"/>
              <a:ext cx="2352" cy="2592"/>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grpSp>
          <p:nvGrpSpPr>
            <p:cNvPr id="3" name="Group 10"/>
            <p:cNvGrpSpPr>
              <a:grpSpLocks/>
            </p:cNvGrpSpPr>
            <p:nvPr/>
          </p:nvGrpSpPr>
          <p:grpSpPr bwMode="auto">
            <a:xfrm>
              <a:off x="3312" y="766"/>
              <a:ext cx="2256" cy="2310"/>
              <a:chOff x="3312" y="766"/>
              <a:chExt cx="2256" cy="2310"/>
            </a:xfrm>
          </p:grpSpPr>
          <p:sp>
            <p:nvSpPr>
              <p:cNvPr id="163851" name="Arc 11"/>
              <p:cNvSpPr>
                <a:spLocks/>
              </p:cNvSpPr>
              <p:nvPr/>
            </p:nvSpPr>
            <p:spPr bwMode="auto">
              <a:xfrm>
                <a:off x="3552" y="766"/>
                <a:ext cx="2016" cy="2019"/>
              </a:xfrm>
              <a:custGeom>
                <a:avLst/>
                <a:gdLst>
                  <a:gd name="G0" fmla="+- 0 0 0"/>
                  <a:gd name="G1" fmla="+- 21125 0 0"/>
                  <a:gd name="G2" fmla="+- 21600 0 0"/>
                  <a:gd name="T0" fmla="*/ 4506 w 21600"/>
                  <a:gd name="T1" fmla="*/ 0 h 21125"/>
                  <a:gd name="T2" fmla="*/ 21600 w 21600"/>
                  <a:gd name="T3" fmla="*/ 21125 h 21125"/>
                  <a:gd name="T4" fmla="*/ 0 w 21600"/>
                  <a:gd name="T5" fmla="*/ 21125 h 21125"/>
                </a:gdLst>
                <a:ahLst/>
                <a:cxnLst>
                  <a:cxn ang="0">
                    <a:pos x="T0" y="T1"/>
                  </a:cxn>
                  <a:cxn ang="0">
                    <a:pos x="T2" y="T3"/>
                  </a:cxn>
                  <a:cxn ang="0">
                    <a:pos x="T4" y="T5"/>
                  </a:cxn>
                </a:cxnLst>
                <a:rect l="0" t="0" r="r" b="b"/>
                <a:pathLst>
                  <a:path w="21600" h="21125" fill="none" extrusionOk="0">
                    <a:moveTo>
                      <a:pt x="4505" y="0"/>
                    </a:moveTo>
                    <a:cubicBezTo>
                      <a:pt x="14474" y="2126"/>
                      <a:pt x="21600" y="10932"/>
                      <a:pt x="21600" y="21125"/>
                    </a:cubicBezTo>
                  </a:path>
                  <a:path w="21600" h="21125" stroke="0" extrusionOk="0">
                    <a:moveTo>
                      <a:pt x="4505" y="0"/>
                    </a:moveTo>
                    <a:cubicBezTo>
                      <a:pt x="14474" y="2126"/>
                      <a:pt x="21600" y="10932"/>
                      <a:pt x="21600" y="21125"/>
                    </a:cubicBezTo>
                    <a:lnTo>
                      <a:pt x="0" y="21125"/>
                    </a:lnTo>
                    <a:close/>
                  </a:path>
                </a:pathLst>
              </a:custGeom>
              <a:noFill/>
              <a:ln w="28575">
                <a:solidFill>
                  <a:srgbClr val="9900CC"/>
                </a:solidFill>
                <a:round/>
                <a:headEnd/>
                <a:tailEnd/>
              </a:ln>
              <a:effectLst/>
            </p:spPr>
            <p:txBody>
              <a:bodyPr wrap="none" anchor="ctr"/>
              <a:lstStyle/>
              <a:p>
                <a:endParaRPr lang="zh-CN" altLang="en-US"/>
              </a:p>
            </p:txBody>
          </p:sp>
          <p:sp>
            <p:nvSpPr>
              <p:cNvPr id="163852" name="Arc 12"/>
              <p:cNvSpPr>
                <a:spLocks/>
              </p:cNvSpPr>
              <p:nvPr/>
            </p:nvSpPr>
            <p:spPr bwMode="auto">
              <a:xfrm>
                <a:off x="3312" y="1292"/>
                <a:ext cx="1680" cy="1781"/>
              </a:xfrm>
              <a:custGeom>
                <a:avLst/>
                <a:gdLst>
                  <a:gd name="G0" fmla="+- 0 0 0"/>
                  <a:gd name="G1" fmla="+- 21086 0 0"/>
                  <a:gd name="G2" fmla="+- 21600 0 0"/>
                  <a:gd name="T0" fmla="*/ 4684 w 21600"/>
                  <a:gd name="T1" fmla="*/ 0 h 21086"/>
                  <a:gd name="T2" fmla="*/ 21600 w 21600"/>
                  <a:gd name="T3" fmla="*/ 21086 h 21086"/>
                  <a:gd name="T4" fmla="*/ 0 w 21600"/>
                  <a:gd name="T5" fmla="*/ 21086 h 21086"/>
                </a:gdLst>
                <a:ahLst/>
                <a:cxnLst>
                  <a:cxn ang="0">
                    <a:pos x="T0" y="T1"/>
                  </a:cxn>
                  <a:cxn ang="0">
                    <a:pos x="T2" y="T3"/>
                  </a:cxn>
                  <a:cxn ang="0">
                    <a:pos x="T4" y="T5"/>
                  </a:cxn>
                </a:cxnLst>
                <a:rect l="0" t="0" r="r" b="b"/>
                <a:pathLst>
                  <a:path w="21600" h="21086" fill="none" extrusionOk="0">
                    <a:moveTo>
                      <a:pt x="4684" y="-1"/>
                    </a:moveTo>
                    <a:cubicBezTo>
                      <a:pt x="14567" y="2195"/>
                      <a:pt x="21600" y="10961"/>
                      <a:pt x="21600" y="21086"/>
                    </a:cubicBezTo>
                  </a:path>
                  <a:path w="21600" h="21086" stroke="0" extrusionOk="0">
                    <a:moveTo>
                      <a:pt x="4684" y="-1"/>
                    </a:moveTo>
                    <a:cubicBezTo>
                      <a:pt x="14567" y="2195"/>
                      <a:pt x="21600" y="10961"/>
                      <a:pt x="21600" y="21086"/>
                    </a:cubicBezTo>
                    <a:lnTo>
                      <a:pt x="0" y="21086"/>
                    </a:lnTo>
                    <a:close/>
                  </a:path>
                </a:pathLst>
              </a:custGeom>
              <a:noFill/>
              <a:ln w="28575">
                <a:solidFill>
                  <a:srgbClr val="9900CC"/>
                </a:solidFill>
                <a:round/>
                <a:headEnd/>
                <a:tailEnd/>
              </a:ln>
              <a:effectLst/>
            </p:spPr>
            <p:txBody>
              <a:bodyPr wrap="none" anchor="ctr"/>
              <a:lstStyle/>
              <a:p>
                <a:endParaRPr lang="zh-CN" altLang="en-US"/>
              </a:p>
            </p:txBody>
          </p:sp>
          <p:graphicFrame>
            <p:nvGraphicFramePr>
              <p:cNvPr id="163853" name="Object 13"/>
              <p:cNvGraphicFramePr>
                <a:graphicFrameLocks noChangeAspect="1"/>
              </p:cNvGraphicFramePr>
              <p:nvPr/>
            </p:nvGraphicFramePr>
            <p:xfrm>
              <a:off x="5273" y="2489"/>
              <a:ext cx="295" cy="343"/>
            </p:xfrm>
            <a:graphic>
              <a:graphicData uri="http://schemas.openxmlformats.org/presentationml/2006/ole">
                <p:oleObj spid="_x0000_s60518" name="Equation" r:id="rId7" imgW="152202" imgH="177569" progId="Equation.3">
                  <p:embed/>
                </p:oleObj>
              </a:graphicData>
            </a:graphic>
          </p:graphicFrame>
          <p:graphicFrame>
            <p:nvGraphicFramePr>
              <p:cNvPr id="163854" name="Object 14"/>
              <p:cNvGraphicFramePr>
                <a:graphicFrameLocks noChangeAspect="1"/>
              </p:cNvGraphicFramePr>
              <p:nvPr/>
            </p:nvGraphicFramePr>
            <p:xfrm>
              <a:off x="4128" y="2736"/>
              <a:ext cx="816" cy="340"/>
            </p:xfrm>
            <a:graphic>
              <a:graphicData uri="http://schemas.openxmlformats.org/presentationml/2006/ole">
                <p:oleObj spid="_x0000_s60519" name="Equation" r:id="rId8" imgW="507780" imgH="177723" progId="Equation.3">
                  <p:embed/>
                </p:oleObj>
              </a:graphicData>
            </a:graphic>
          </p:graphicFrame>
        </p:grpSp>
      </p:grpSp>
      <p:grpSp>
        <p:nvGrpSpPr>
          <p:cNvPr id="4" name="Group 15"/>
          <p:cNvGrpSpPr>
            <a:grpSpLocks/>
          </p:cNvGrpSpPr>
          <p:nvPr/>
        </p:nvGrpSpPr>
        <p:grpSpPr bwMode="auto">
          <a:xfrm>
            <a:off x="6096000" y="2330778"/>
            <a:ext cx="2133600" cy="1905000"/>
            <a:chOff x="3840" y="1104"/>
            <a:chExt cx="1344" cy="1200"/>
          </a:xfrm>
        </p:grpSpPr>
        <p:sp>
          <p:nvSpPr>
            <p:cNvPr id="163856" name="Line 16"/>
            <p:cNvSpPr>
              <a:spLocks noChangeShapeType="1"/>
            </p:cNvSpPr>
            <p:nvPr/>
          </p:nvSpPr>
          <p:spPr bwMode="auto">
            <a:xfrm flipH="1">
              <a:off x="4368" y="1392"/>
              <a:ext cx="816" cy="192"/>
            </a:xfrm>
            <a:prstGeom prst="line">
              <a:avLst/>
            </a:prstGeom>
            <a:noFill/>
            <a:ln w="28575">
              <a:solidFill>
                <a:srgbClr val="0000FF"/>
              </a:solidFill>
              <a:round/>
              <a:headEnd/>
              <a:tailEnd type="triangle" w="sm" len="lg"/>
            </a:ln>
            <a:effectLst/>
          </p:spPr>
          <p:txBody>
            <a:bodyPr wrap="none" anchor="ctr"/>
            <a:lstStyle/>
            <a:p>
              <a:endParaRPr lang="zh-CN" altLang="en-US"/>
            </a:p>
          </p:txBody>
        </p:sp>
        <p:sp>
          <p:nvSpPr>
            <p:cNvPr id="163857" name="Line 17"/>
            <p:cNvSpPr>
              <a:spLocks noChangeShapeType="1"/>
            </p:cNvSpPr>
            <p:nvPr/>
          </p:nvSpPr>
          <p:spPr bwMode="auto">
            <a:xfrm flipH="1">
              <a:off x="3936" y="1392"/>
              <a:ext cx="1248" cy="912"/>
            </a:xfrm>
            <a:prstGeom prst="line">
              <a:avLst/>
            </a:prstGeom>
            <a:noFill/>
            <a:ln w="28575">
              <a:solidFill>
                <a:srgbClr val="FF3300"/>
              </a:solidFill>
              <a:round/>
              <a:headEnd/>
              <a:tailEnd type="triangle" w="sm" len="lg"/>
            </a:ln>
            <a:effectLst/>
          </p:spPr>
          <p:txBody>
            <a:bodyPr wrap="none" anchor="ctr"/>
            <a:lstStyle/>
            <a:p>
              <a:endParaRPr lang="zh-CN" altLang="en-US"/>
            </a:p>
          </p:txBody>
        </p:sp>
        <p:graphicFrame>
          <p:nvGraphicFramePr>
            <p:cNvPr id="163858" name="Object 18"/>
            <p:cNvGraphicFramePr>
              <a:graphicFrameLocks noChangeAspect="1"/>
            </p:cNvGraphicFramePr>
            <p:nvPr/>
          </p:nvGraphicFramePr>
          <p:xfrm>
            <a:off x="4512" y="1104"/>
            <a:ext cx="409" cy="385"/>
          </p:xfrm>
          <a:graphic>
            <a:graphicData uri="http://schemas.openxmlformats.org/presentationml/2006/ole">
              <p:oleObj spid="_x0000_s60520" name="公式" r:id="rId9" imgW="4421880" imgH="4167720" progId="Equation.3">
                <p:embed/>
              </p:oleObj>
            </a:graphicData>
          </a:graphic>
        </p:graphicFrame>
        <p:graphicFrame>
          <p:nvGraphicFramePr>
            <p:cNvPr id="163859" name="Object 19"/>
            <p:cNvGraphicFramePr>
              <a:graphicFrameLocks noChangeAspect="1"/>
            </p:cNvGraphicFramePr>
            <p:nvPr/>
          </p:nvGraphicFramePr>
          <p:xfrm>
            <a:off x="3840" y="1812"/>
            <a:ext cx="314" cy="396"/>
          </p:xfrm>
          <a:graphic>
            <a:graphicData uri="http://schemas.openxmlformats.org/presentationml/2006/ole">
              <p:oleObj spid="_x0000_s60521" name="公式" r:id="rId10" imgW="3119040" imgH="3906720" progId="Equation.3">
                <p:embed/>
              </p:oleObj>
            </a:graphicData>
          </a:graphic>
        </p:graphicFrame>
        <p:graphicFrame>
          <p:nvGraphicFramePr>
            <p:cNvPr id="163860" name="Object 20"/>
            <p:cNvGraphicFramePr>
              <a:graphicFrameLocks noChangeAspect="1"/>
            </p:cNvGraphicFramePr>
            <p:nvPr/>
          </p:nvGraphicFramePr>
          <p:xfrm>
            <a:off x="4608" y="1488"/>
            <a:ext cx="211" cy="296"/>
          </p:xfrm>
          <a:graphic>
            <a:graphicData uri="http://schemas.openxmlformats.org/presentationml/2006/ole">
              <p:oleObj spid="_x0000_s60522" name="公式" r:id="rId11" imgW="126725" imgH="177415" progId="Equation.3">
                <p:embed/>
              </p:oleObj>
            </a:graphicData>
          </a:graphic>
        </p:graphicFrame>
      </p:grpSp>
      <p:grpSp>
        <p:nvGrpSpPr>
          <p:cNvPr id="5" name="Group 21"/>
          <p:cNvGrpSpPr>
            <a:grpSpLocks/>
          </p:cNvGrpSpPr>
          <p:nvPr/>
        </p:nvGrpSpPr>
        <p:grpSpPr bwMode="auto">
          <a:xfrm>
            <a:off x="5410200" y="2787978"/>
            <a:ext cx="2819400" cy="1447800"/>
            <a:chOff x="3408" y="1536"/>
            <a:chExt cx="1776" cy="912"/>
          </a:xfrm>
        </p:grpSpPr>
        <p:grpSp>
          <p:nvGrpSpPr>
            <p:cNvPr id="6" name="Group 22"/>
            <p:cNvGrpSpPr>
              <a:grpSpLocks/>
            </p:cNvGrpSpPr>
            <p:nvPr/>
          </p:nvGrpSpPr>
          <p:grpSpPr bwMode="auto">
            <a:xfrm>
              <a:off x="3744" y="1536"/>
              <a:ext cx="1440" cy="912"/>
              <a:chOff x="3744" y="1536"/>
              <a:chExt cx="1440" cy="912"/>
            </a:xfrm>
          </p:grpSpPr>
          <p:sp>
            <p:nvSpPr>
              <p:cNvPr id="163863" name="Line 23"/>
              <p:cNvSpPr>
                <a:spLocks noChangeShapeType="1"/>
              </p:cNvSpPr>
              <p:nvPr/>
            </p:nvSpPr>
            <p:spPr bwMode="auto">
              <a:xfrm flipH="1">
                <a:off x="3744" y="1536"/>
                <a:ext cx="1440" cy="336"/>
              </a:xfrm>
              <a:prstGeom prst="line">
                <a:avLst/>
              </a:prstGeom>
              <a:noFill/>
              <a:ln w="38100">
                <a:solidFill>
                  <a:srgbClr val="FF0000"/>
                </a:solidFill>
                <a:round/>
                <a:headEnd/>
                <a:tailEnd type="triangle" w="sm" len="lg"/>
              </a:ln>
              <a:effectLst/>
            </p:spPr>
            <p:txBody>
              <a:bodyPr wrap="none"/>
              <a:lstStyle/>
              <a:p>
                <a:endParaRPr lang="zh-CN" altLang="en-US"/>
              </a:p>
            </p:txBody>
          </p:sp>
          <p:sp>
            <p:nvSpPr>
              <p:cNvPr id="163864" name="Line 24"/>
              <p:cNvSpPr>
                <a:spLocks noChangeShapeType="1"/>
              </p:cNvSpPr>
              <p:nvPr/>
            </p:nvSpPr>
            <p:spPr bwMode="auto">
              <a:xfrm>
                <a:off x="3792" y="1872"/>
                <a:ext cx="144" cy="576"/>
              </a:xfrm>
              <a:prstGeom prst="line">
                <a:avLst/>
              </a:prstGeom>
              <a:noFill/>
              <a:ln w="19050">
                <a:solidFill>
                  <a:srgbClr val="FF0000"/>
                </a:solidFill>
                <a:prstDash val="dash"/>
                <a:round/>
                <a:headEnd/>
                <a:tailEnd type="none" w="sm" len="lg"/>
              </a:ln>
              <a:effectLst/>
            </p:spPr>
            <p:txBody>
              <a:bodyPr wrap="none"/>
              <a:lstStyle/>
              <a:p>
                <a:endParaRPr lang="zh-CN" altLang="en-US"/>
              </a:p>
            </p:txBody>
          </p:sp>
        </p:grpSp>
        <p:graphicFrame>
          <p:nvGraphicFramePr>
            <p:cNvPr id="163865" name="Object 25"/>
            <p:cNvGraphicFramePr>
              <a:graphicFrameLocks noChangeAspect="1"/>
            </p:cNvGraphicFramePr>
            <p:nvPr/>
          </p:nvGraphicFramePr>
          <p:xfrm>
            <a:off x="3408" y="1680"/>
            <a:ext cx="373" cy="480"/>
          </p:xfrm>
          <a:graphic>
            <a:graphicData uri="http://schemas.openxmlformats.org/presentationml/2006/ole">
              <p:oleObj spid="_x0000_s60523" name="Equation" r:id="rId12" imgW="3639960" imgH="4689720" progId="Equation.3">
                <p:embed/>
              </p:oleObj>
            </a:graphicData>
          </a:graphic>
        </p:graphicFrame>
      </p:grpSp>
      <p:grpSp>
        <p:nvGrpSpPr>
          <p:cNvPr id="7" name="Group 26"/>
          <p:cNvGrpSpPr>
            <a:grpSpLocks/>
          </p:cNvGrpSpPr>
          <p:nvPr/>
        </p:nvGrpSpPr>
        <p:grpSpPr bwMode="auto">
          <a:xfrm>
            <a:off x="6272213" y="2254578"/>
            <a:ext cx="2238375" cy="914400"/>
            <a:chOff x="3951" y="1200"/>
            <a:chExt cx="1410" cy="576"/>
          </a:xfrm>
        </p:grpSpPr>
        <p:grpSp>
          <p:nvGrpSpPr>
            <p:cNvPr id="8" name="Group 27"/>
            <p:cNvGrpSpPr>
              <a:grpSpLocks/>
            </p:cNvGrpSpPr>
            <p:nvPr/>
          </p:nvGrpSpPr>
          <p:grpSpPr bwMode="auto">
            <a:xfrm>
              <a:off x="4368" y="1536"/>
              <a:ext cx="816" cy="192"/>
              <a:chOff x="4368" y="1392"/>
              <a:chExt cx="816" cy="192"/>
            </a:xfrm>
          </p:grpSpPr>
          <p:sp>
            <p:nvSpPr>
              <p:cNvPr id="163868" name="Oval 28"/>
              <p:cNvSpPr>
                <a:spLocks noChangeArrowheads="1"/>
              </p:cNvSpPr>
              <p:nvPr/>
            </p:nvSpPr>
            <p:spPr bwMode="auto">
              <a:xfrm flipH="1">
                <a:off x="4368" y="1536"/>
                <a:ext cx="48" cy="48"/>
              </a:xfrm>
              <a:prstGeom prst="ellipse">
                <a:avLst/>
              </a:prstGeom>
              <a:solidFill>
                <a:schemeClr val="tx1"/>
              </a:solidFill>
              <a:ln w="9525">
                <a:solidFill>
                  <a:schemeClr val="tx1"/>
                </a:solidFill>
                <a:round/>
                <a:headEnd/>
                <a:tailEnd/>
              </a:ln>
              <a:effectLst/>
            </p:spPr>
            <p:txBody>
              <a:bodyPr wrap="none" anchor="ctr"/>
              <a:lstStyle/>
              <a:p>
                <a:endParaRPr lang="zh-CN" altLang="en-US"/>
              </a:p>
            </p:txBody>
          </p:sp>
          <p:sp>
            <p:nvSpPr>
              <p:cNvPr id="163869" name="Oval 29"/>
              <p:cNvSpPr>
                <a:spLocks noChangeArrowheads="1"/>
              </p:cNvSpPr>
              <p:nvPr/>
            </p:nvSpPr>
            <p:spPr bwMode="auto">
              <a:xfrm flipH="1">
                <a:off x="5136" y="1392"/>
                <a:ext cx="48" cy="48"/>
              </a:xfrm>
              <a:prstGeom prst="ellipse">
                <a:avLst/>
              </a:prstGeom>
              <a:solidFill>
                <a:schemeClr val="tx1"/>
              </a:solidFill>
              <a:ln w="9525">
                <a:solidFill>
                  <a:schemeClr val="tx1"/>
                </a:solidFill>
                <a:round/>
                <a:headEnd/>
                <a:tailEnd/>
              </a:ln>
              <a:effectLst/>
            </p:spPr>
            <p:txBody>
              <a:bodyPr wrap="none" anchor="ctr"/>
              <a:lstStyle/>
              <a:p>
                <a:endParaRPr lang="zh-CN" altLang="en-US"/>
              </a:p>
            </p:txBody>
          </p:sp>
        </p:grpSp>
        <p:graphicFrame>
          <p:nvGraphicFramePr>
            <p:cNvPr id="163870" name="Object 30"/>
            <p:cNvGraphicFramePr>
              <a:graphicFrameLocks noChangeAspect="1"/>
            </p:cNvGraphicFramePr>
            <p:nvPr/>
          </p:nvGraphicFramePr>
          <p:xfrm>
            <a:off x="5088" y="1200"/>
            <a:ext cx="273" cy="296"/>
          </p:xfrm>
          <a:graphic>
            <a:graphicData uri="http://schemas.openxmlformats.org/presentationml/2006/ole">
              <p:oleObj spid="_x0000_s60524" name="Equation" r:id="rId13" imgW="152268" imgH="164957" progId="Equation.3">
                <p:embed/>
              </p:oleObj>
            </a:graphicData>
          </a:graphic>
        </p:graphicFrame>
        <p:graphicFrame>
          <p:nvGraphicFramePr>
            <p:cNvPr id="163871" name="Object 31"/>
            <p:cNvGraphicFramePr>
              <a:graphicFrameLocks noChangeAspect="1"/>
            </p:cNvGraphicFramePr>
            <p:nvPr/>
          </p:nvGraphicFramePr>
          <p:xfrm>
            <a:off x="3951" y="1480"/>
            <a:ext cx="273" cy="296"/>
          </p:xfrm>
          <a:graphic>
            <a:graphicData uri="http://schemas.openxmlformats.org/presentationml/2006/ole">
              <p:oleObj spid="_x0000_s60525" name="Equation" r:id="rId14" imgW="152268" imgH="164957" progId="Equation.3">
                <p:embed/>
              </p:oleObj>
            </a:graphicData>
          </a:graphic>
        </p:graphicFrame>
      </p:grpSp>
      <p:sp>
        <p:nvSpPr>
          <p:cNvPr id="32" name="矩形 31"/>
          <p:cNvSpPr/>
          <p:nvPr/>
        </p:nvSpPr>
        <p:spPr>
          <a:xfrm>
            <a:off x="714348" y="2845122"/>
            <a:ext cx="543739" cy="523220"/>
          </a:xfrm>
          <a:prstGeom prst="rect">
            <a:avLst/>
          </a:prstGeom>
        </p:spPr>
        <p:txBody>
          <a:bodyPr wrap="none">
            <a:spAutoFit/>
          </a:bodyPr>
          <a:lstStyle/>
          <a:p>
            <a:r>
              <a:rPr kumimoji="1" lang="zh-CN" altLang="en-US" sz="2800" dirty="0" smtClean="0">
                <a:solidFill>
                  <a:prstClr val="black"/>
                </a:solidFill>
                <a:latin typeface="黑体" pitchFamily="49" charset="-122"/>
                <a:ea typeface="黑体" pitchFamily="49" charset="-122"/>
              </a:rPr>
              <a:t>令</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trips(down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163843"/>
                                        </p:tgtEl>
                                        <p:attrNameLst>
                                          <p:attrName>style.visibility</p:attrName>
                                        </p:attrNameLst>
                                      </p:cBhvr>
                                      <p:to>
                                        <p:strVal val="visible"/>
                                      </p:to>
                                    </p:set>
                                    <p:animEffect transition="in" filter="blinds(vertical)">
                                      <p:cBhvr>
                                        <p:cTn id="22" dur="500"/>
                                        <p:tgtEl>
                                          <p:spTgt spid="163843"/>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strips(down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163844"/>
                                        </p:tgtEl>
                                        <p:attrNameLst>
                                          <p:attrName>style.visibility</p:attrName>
                                        </p:attrNameLst>
                                      </p:cBhvr>
                                      <p:to>
                                        <p:strVal val="visible"/>
                                      </p:to>
                                    </p:set>
                                    <p:animEffect transition="in" filter="blinds(vertical)">
                                      <p:cBhvr>
                                        <p:cTn id="32" dur="500"/>
                                        <p:tgtEl>
                                          <p:spTgt spid="16384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163845"/>
                                        </p:tgtEl>
                                        <p:attrNameLst>
                                          <p:attrName>style.visibility</p:attrName>
                                        </p:attrNameLst>
                                      </p:cBhvr>
                                      <p:to>
                                        <p:strVal val="visible"/>
                                      </p:to>
                                    </p:set>
                                    <p:animEffect transition="in" filter="blinds(vertical)">
                                      <p:cBhvr>
                                        <p:cTn id="37" dur="500"/>
                                        <p:tgtEl>
                                          <p:spTgt spid="16384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nodeType="clickEffect">
                                  <p:stCondLst>
                                    <p:cond delay="0"/>
                                  </p:stCondLst>
                                  <p:childTnLst>
                                    <p:set>
                                      <p:cBhvr>
                                        <p:cTn id="41" dur="1" fill="hold">
                                          <p:stCondLst>
                                            <p:cond delay="0"/>
                                          </p:stCondLst>
                                        </p:cTn>
                                        <p:tgtEl>
                                          <p:spTgt spid="163846"/>
                                        </p:tgtEl>
                                        <p:attrNameLst>
                                          <p:attrName>style.visibility</p:attrName>
                                        </p:attrNameLst>
                                      </p:cBhvr>
                                      <p:to>
                                        <p:strVal val="visible"/>
                                      </p:to>
                                    </p:set>
                                    <p:animEffect transition="in" filter="blinds(vertical)">
                                      <p:cBhvr>
                                        <p:cTn id="42" dur="500"/>
                                        <p:tgtEl>
                                          <p:spTgt spid="16384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grpId="0" nodeType="clickEffect">
                                  <p:stCondLst>
                                    <p:cond delay="0"/>
                                  </p:stCondLst>
                                  <p:childTnLst>
                                    <p:set>
                                      <p:cBhvr>
                                        <p:cTn id="46" dur="1" fill="hold">
                                          <p:stCondLst>
                                            <p:cond delay="0"/>
                                          </p:stCondLst>
                                        </p:cTn>
                                        <p:tgtEl>
                                          <p:spTgt spid="163847"/>
                                        </p:tgtEl>
                                        <p:attrNameLst>
                                          <p:attrName>style.visibility</p:attrName>
                                        </p:attrNameLst>
                                      </p:cBhvr>
                                      <p:to>
                                        <p:strVal val="visible"/>
                                      </p:to>
                                    </p:set>
                                    <p:animEffect transition="in" filter="blinds(vertical)">
                                      <p:cBhvr>
                                        <p:cTn id="47" dur="500"/>
                                        <p:tgtEl>
                                          <p:spTgt spid="1638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7" grpId="0" animBg="1"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762000" y="212562"/>
            <a:ext cx="4458072" cy="584775"/>
          </a:xfrm>
          <a:prstGeom prst="rect">
            <a:avLst/>
          </a:prstGeom>
          <a:noFill/>
          <a:ln w="9525">
            <a:noFill/>
            <a:miter lim="800000"/>
            <a:headEnd/>
            <a:tailEnd/>
          </a:ln>
          <a:effectLst/>
        </p:spPr>
        <p:txBody>
          <a:bodyPr wrap="square">
            <a:spAutoFit/>
          </a:bodyPr>
          <a:lstStyle/>
          <a:p>
            <a:pPr>
              <a:spcBef>
                <a:spcPct val="50000"/>
              </a:spcBef>
            </a:pPr>
            <a:r>
              <a:rPr kumimoji="1" lang="zh-CN" altLang="en-US" sz="3200" b="1" dirty="0" smtClean="0">
                <a:solidFill>
                  <a:srgbClr val="00B050"/>
                </a:solidFill>
                <a:latin typeface="黑体" pitchFamily="2" charset="-122"/>
                <a:ea typeface="黑体" pitchFamily="2" charset="-122"/>
              </a:rPr>
              <a:t>电场线</a:t>
            </a:r>
            <a:r>
              <a:rPr kumimoji="1" lang="zh-CN" altLang="en-US" sz="3200" b="1" dirty="0">
                <a:solidFill>
                  <a:srgbClr val="00B050"/>
                </a:solidFill>
                <a:latin typeface="黑体" pitchFamily="2" charset="-122"/>
                <a:ea typeface="黑体" pitchFamily="2" charset="-122"/>
              </a:rPr>
              <a:t>和等势面的关系</a:t>
            </a:r>
          </a:p>
        </p:txBody>
      </p:sp>
      <p:sp>
        <p:nvSpPr>
          <p:cNvPr id="110595" name="Text Box 3"/>
          <p:cNvSpPr txBox="1">
            <a:spLocks noChangeArrowheads="1"/>
          </p:cNvSpPr>
          <p:nvPr/>
        </p:nvSpPr>
        <p:spPr bwMode="auto">
          <a:xfrm>
            <a:off x="645096" y="1052736"/>
            <a:ext cx="8839200" cy="1801813"/>
          </a:xfrm>
          <a:prstGeom prst="rect">
            <a:avLst/>
          </a:prstGeom>
          <a:noFill/>
          <a:ln w="9525">
            <a:noFill/>
            <a:miter lim="800000"/>
            <a:headEnd/>
            <a:tailEnd/>
          </a:ln>
          <a:effectLst/>
        </p:spPr>
        <p:txBody>
          <a:bodyPr>
            <a:spAutoFit/>
          </a:bodyPr>
          <a:lstStyle/>
          <a:p>
            <a:pPr>
              <a:spcBef>
                <a:spcPct val="50000"/>
              </a:spcBef>
            </a:pPr>
            <a:r>
              <a:rPr kumimoji="1" lang="en-US" altLang="zh-CN" sz="2800" dirty="0">
                <a:solidFill>
                  <a:srgbClr val="CC0000"/>
                </a:solidFill>
                <a:latin typeface="黑体" pitchFamily="2" charset="-122"/>
                <a:ea typeface="黑体" pitchFamily="2" charset="-122"/>
              </a:rPr>
              <a:t>1</a:t>
            </a:r>
            <a:r>
              <a:rPr kumimoji="1" lang="zh-CN" altLang="en-US" sz="2800" dirty="0">
                <a:solidFill>
                  <a:srgbClr val="CC0000"/>
                </a:solidFill>
                <a:latin typeface="黑体" pitchFamily="2" charset="-122"/>
                <a:ea typeface="黑体" pitchFamily="2" charset="-122"/>
              </a:rPr>
              <a:t>）</a:t>
            </a:r>
            <a:r>
              <a:rPr kumimoji="1" lang="zh-CN" altLang="en-US" sz="2800" dirty="0">
                <a:latin typeface="黑体" pitchFamily="2" charset="-122"/>
                <a:ea typeface="黑体" pitchFamily="2" charset="-122"/>
              </a:rPr>
              <a:t>电场线与等势面处处</a:t>
            </a:r>
            <a:r>
              <a:rPr kumimoji="1" lang="zh-CN" altLang="en-US" sz="2800" dirty="0">
                <a:solidFill>
                  <a:srgbClr val="CC0000"/>
                </a:solidFill>
                <a:latin typeface="黑体" pitchFamily="2" charset="-122"/>
                <a:ea typeface="黑体" pitchFamily="2" charset="-122"/>
              </a:rPr>
              <a:t>正</a:t>
            </a:r>
            <a:r>
              <a:rPr kumimoji="1" lang="zh-CN" altLang="en-US" sz="2800" dirty="0">
                <a:latin typeface="黑体" pitchFamily="2" charset="-122"/>
                <a:ea typeface="黑体" pitchFamily="2" charset="-122"/>
              </a:rPr>
              <a:t>交</a:t>
            </a:r>
            <a:r>
              <a:rPr kumimoji="1" lang="en-US" altLang="zh-CN" sz="2800" dirty="0">
                <a:latin typeface="黑体" pitchFamily="2" charset="-122"/>
                <a:ea typeface="黑体" pitchFamily="2" charset="-122"/>
              </a:rPr>
              <a:t>.</a:t>
            </a:r>
          </a:p>
          <a:p>
            <a:pPr>
              <a:spcBef>
                <a:spcPct val="50000"/>
              </a:spcBef>
            </a:pPr>
            <a:r>
              <a:rPr kumimoji="1" lang="en-US" altLang="zh-CN" sz="2800" dirty="0">
                <a:latin typeface="黑体" pitchFamily="2" charset="-122"/>
                <a:ea typeface="黑体" pitchFamily="2" charset="-122"/>
              </a:rPr>
              <a:t>   </a:t>
            </a:r>
            <a:r>
              <a:rPr kumimoji="1" lang="zh-CN" altLang="en-US" sz="2800" dirty="0">
                <a:latin typeface="黑体" pitchFamily="2" charset="-122"/>
                <a:ea typeface="黑体" pitchFamily="2" charset="-122"/>
              </a:rPr>
              <a:t>（等势面上移动电荷，电场力不做功</a:t>
            </a:r>
            <a:r>
              <a:rPr kumimoji="1" lang="en-US" altLang="zh-CN" sz="2800" dirty="0">
                <a:latin typeface="黑体" pitchFamily="2" charset="-122"/>
                <a:ea typeface="黑体" pitchFamily="2" charset="-122"/>
              </a:rPr>
              <a:t>.</a:t>
            </a:r>
            <a:r>
              <a:rPr kumimoji="1" lang="zh-CN" altLang="en-US" sz="2800" dirty="0">
                <a:latin typeface="黑体" pitchFamily="2" charset="-122"/>
                <a:ea typeface="黑体" pitchFamily="2" charset="-122"/>
              </a:rPr>
              <a:t>）</a:t>
            </a:r>
          </a:p>
          <a:p>
            <a:pPr>
              <a:spcBef>
                <a:spcPct val="50000"/>
              </a:spcBef>
            </a:pPr>
            <a:r>
              <a:rPr kumimoji="1" lang="en-US" altLang="zh-CN" sz="2800" dirty="0">
                <a:solidFill>
                  <a:srgbClr val="CC0000"/>
                </a:solidFill>
                <a:latin typeface="黑体" pitchFamily="2" charset="-122"/>
                <a:ea typeface="黑体" pitchFamily="2" charset="-122"/>
              </a:rPr>
              <a:t>2</a:t>
            </a:r>
            <a:r>
              <a:rPr kumimoji="1" lang="zh-CN" altLang="en-US" sz="2800" dirty="0">
                <a:solidFill>
                  <a:srgbClr val="CC0000"/>
                </a:solidFill>
                <a:latin typeface="黑体" pitchFamily="2" charset="-122"/>
                <a:ea typeface="黑体" pitchFamily="2" charset="-122"/>
              </a:rPr>
              <a:t>）</a:t>
            </a:r>
            <a:r>
              <a:rPr kumimoji="1" lang="zh-CN" altLang="en-US" sz="2800" dirty="0">
                <a:latin typeface="黑体" pitchFamily="2" charset="-122"/>
                <a:ea typeface="黑体" pitchFamily="2" charset="-122"/>
              </a:rPr>
              <a:t>等势面</a:t>
            </a:r>
            <a:r>
              <a:rPr kumimoji="1" lang="zh-CN" altLang="en-US" sz="2800" dirty="0">
                <a:solidFill>
                  <a:srgbClr val="CC0000"/>
                </a:solidFill>
                <a:latin typeface="黑体" pitchFamily="2" charset="-122"/>
                <a:ea typeface="黑体" pitchFamily="2" charset="-122"/>
              </a:rPr>
              <a:t>密</a:t>
            </a:r>
            <a:r>
              <a:rPr kumimoji="1" lang="zh-CN" altLang="en-US" sz="2800" dirty="0">
                <a:latin typeface="黑体" pitchFamily="2" charset="-122"/>
                <a:ea typeface="黑体" pitchFamily="2" charset="-122"/>
              </a:rPr>
              <a:t>处电场强度</a:t>
            </a:r>
            <a:r>
              <a:rPr kumimoji="1" lang="zh-CN" altLang="en-US" sz="2800" dirty="0">
                <a:solidFill>
                  <a:srgbClr val="CC0000"/>
                </a:solidFill>
                <a:latin typeface="黑体" pitchFamily="2" charset="-122"/>
                <a:ea typeface="黑体" pitchFamily="2" charset="-122"/>
              </a:rPr>
              <a:t>大</a:t>
            </a:r>
            <a:r>
              <a:rPr kumimoji="1" lang="zh-CN" altLang="en-US" sz="2800" dirty="0">
                <a:latin typeface="黑体" pitchFamily="2" charset="-122"/>
                <a:ea typeface="黑体" pitchFamily="2" charset="-122"/>
              </a:rPr>
              <a:t>；等势面</a:t>
            </a:r>
            <a:r>
              <a:rPr kumimoji="1" lang="zh-CN" altLang="en-US" sz="2800" dirty="0">
                <a:solidFill>
                  <a:srgbClr val="CC0000"/>
                </a:solidFill>
                <a:latin typeface="黑体" pitchFamily="2" charset="-122"/>
                <a:ea typeface="黑体" pitchFamily="2" charset="-122"/>
              </a:rPr>
              <a:t>疏</a:t>
            </a:r>
            <a:r>
              <a:rPr kumimoji="1" lang="zh-CN" altLang="en-US" sz="2800" dirty="0">
                <a:latin typeface="黑体" pitchFamily="2" charset="-122"/>
                <a:ea typeface="黑体" pitchFamily="2" charset="-122"/>
              </a:rPr>
              <a:t>处电场强度</a:t>
            </a:r>
            <a:r>
              <a:rPr kumimoji="1" lang="zh-CN" altLang="en-US" sz="2800" dirty="0">
                <a:solidFill>
                  <a:srgbClr val="CC0000"/>
                </a:solidFill>
                <a:latin typeface="黑体" pitchFamily="2" charset="-122"/>
                <a:ea typeface="黑体" pitchFamily="2" charset="-122"/>
              </a:rPr>
              <a:t>小</a:t>
            </a:r>
            <a:r>
              <a:rPr kumimoji="1" lang="en-US" altLang="zh-CN" sz="2800" dirty="0">
                <a:latin typeface="黑体" pitchFamily="2" charset="-122"/>
                <a:ea typeface="黑体" pitchFamily="2" charset="-122"/>
              </a:rPr>
              <a:t>.</a:t>
            </a:r>
          </a:p>
        </p:txBody>
      </p:sp>
      <p:grpSp>
        <p:nvGrpSpPr>
          <p:cNvPr id="2" name="Group 4"/>
          <p:cNvGrpSpPr>
            <a:grpSpLocks/>
          </p:cNvGrpSpPr>
          <p:nvPr/>
        </p:nvGrpSpPr>
        <p:grpSpPr bwMode="auto">
          <a:xfrm>
            <a:off x="35496" y="3723755"/>
            <a:ext cx="8777288" cy="2443162"/>
            <a:chOff x="48" y="2493"/>
            <a:chExt cx="5529" cy="1539"/>
          </a:xfrm>
        </p:grpSpPr>
        <p:sp>
          <p:nvSpPr>
            <p:cNvPr id="110597" name="Text Box 5"/>
            <p:cNvSpPr txBox="1">
              <a:spLocks noChangeArrowheads="1"/>
            </p:cNvSpPr>
            <p:nvPr/>
          </p:nvSpPr>
          <p:spPr bwMode="auto">
            <a:xfrm>
              <a:off x="48" y="2493"/>
              <a:ext cx="5529" cy="1539"/>
            </a:xfrm>
            <a:prstGeom prst="rect">
              <a:avLst/>
            </a:prstGeom>
            <a:noFill/>
            <a:ln w="9525">
              <a:noFill/>
              <a:miter lim="800000"/>
              <a:headEnd/>
              <a:tailEnd/>
            </a:ln>
            <a:effectLst/>
          </p:spPr>
          <p:txBody>
            <a:bodyPr wrap="square">
              <a:spAutoFit/>
            </a:bodyPr>
            <a:lstStyle/>
            <a:p>
              <a:pPr>
                <a:spcBef>
                  <a:spcPct val="50000"/>
                </a:spcBef>
              </a:pPr>
              <a:r>
                <a:rPr kumimoji="1" lang="en-US" altLang="zh-CN" sz="2800" dirty="0">
                  <a:solidFill>
                    <a:srgbClr val="CC0000"/>
                  </a:solidFill>
                  <a:latin typeface="宋体" charset="-122"/>
                </a:rPr>
                <a:t>    </a:t>
              </a:r>
              <a:r>
                <a:rPr kumimoji="1" lang="en-US" altLang="zh-CN" sz="2800" dirty="0">
                  <a:solidFill>
                    <a:srgbClr val="CC0000"/>
                  </a:solidFill>
                  <a:latin typeface="黑体" pitchFamily="2" charset="-122"/>
                  <a:ea typeface="黑体" pitchFamily="2" charset="-122"/>
                </a:rPr>
                <a:t>1</a:t>
              </a:r>
              <a:r>
                <a:rPr kumimoji="1" lang="zh-CN" altLang="en-US" sz="2800" dirty="0">
                  <a:solidFill>
                    <a:srgbClr val="CC0000"/>
                  </a:solidFill>
                  <a:latin typeface="黑体" pitchFamily="2" charset="-122"/>
                  <a:ea typeface="黑体" pitchFamily="2" charset="-122"/>
                </a:rPr>
                <a:t>）</a:t>
              </a:r>
              <a:r>
                <a:rPr kumimoji="1" lang="zh-CN" altLang="en-US" sz="2800" dirty="0">
                  <a:latin typeface="黑体" pitchFamily="2" charset="-122"/>
                  <a:ea typeface="黑体" pitchFamily="2" charset="-122"/>
                </a:rPr>
                <a:t>电场弱的地方电势低；电场强的地方电势高吗？</a:t>
              </a:r>
            </a:p>
            <a:p>
              <a:pPr>
                <a:spcBef>
                  <a:spcPct val="50000"/>
                </a:spcBef>
              </a:pPr>
              <a:r>
                <a:rPr kumimoji="1" lang="zh-CN" altLang="en-US" sz="2800" dirty="0">
                  <a:solidFill>
                    <a:srgbClr val="CC0000"/>
                  </a:solidFill>
                  <a:latin typeface="黑体" pitchFamily="2" charset="-122"/>
                  <a:ea typeface="黑体" pitchFamily="2" charset="-122"/>
                </a:rPr>
                <a:t>    </a:t>
              </a:r>
              <a:r>
                <a:rPr kumimoji="1" lang="en-US" altLang="zh-CN" sz="2800" dirty="0">
                  <a:solidFill>
                    <a:srgbClr val="CC0000"/>
                  </a:solidFill>
                  <a:latin typeface="黑体" pitchFamily="2" charset="-122"/>
                  <a:ea typeface="黑体" pitchFamily="2" charset="-122"/>
                </a:rPr>
                <a:t>2</a:t>
              </a:r>
              <a:r>
                <a:rPr kumimoji="1" lang="zh-CN" altLang="en-US" sz="2800" dirty="0">
                  <a:solidFill>
                    <a:srgbClr val="CC0000"/>
                  </a:solidFill>
                  <a:latin typeface="黑体" pitchFamily="2" charset="-122"/>
                  <a:ea typeface="黑体" pitchFamily="2" charset="-122"/>
                </a:rPr>
                <a:t>）</a:t>
              </a:r>
              <a:r>
                <a:rPr kumimoji="1" lang="zh-CN" altLang="en-US" sz="2800" dirty="0">
                  <a:latin typeface="黑体" pitchFamily="2" charset="-122"/>
                  <a:ea typeface="黑体" pitchFamily="2" charset="-122"/>
                </a:rPr>
                <a:t>        的地方，       吗 ？</a:t>
              </a:r>
            </a:p>
            <a:p>
              <a:pPr>
                <a:spcBef>
                  <a:spcPct val="50000"/>
                </a:spcBef>
              </a:pPr>
              <a:r>
                <a:rPr kumimoji="1" lang="zh-CN" altLang="en-US" sz="2800" dirty="0">
                  <a:solidFill>
                    <a:srgbClr val="CC0000"/>
                  </a:solidFill>
                  <a:latin typeface="黑体" pitchFamily="2" charset="-122"/>
                  <a:ea typeface="黑体" pitchFamily="2" charset="-122"/>
                </a:rPr>
                <a:t>    </a:t>
              </a:r>
              <a:r>
                <a:rPr kumimoji="1" lang="en-US" altLang="zh-CN" sz="2800" dirty="0">
                  <a:solidFill>
                    <a:srgbClr val="CC0000"/>
                  </a:solidFill>
                  <a:latin typeface="黑体" pitchFamily="2" charset="-122"/>
                  <a:ea typeface="黑体" pitchFamily="2" charset="-122"/>
                </a:rPr>
                <a:t>3</a:t>
              </a:r>
              <a:r>
                <a:rPr kumimoji="1" lang="zh-CN" altLang="en-US" sz="2800" dirty="0">
                  <a:solidFill>
                    <a:srgbClr val="CC0000"/>
                  </a:solidFill>
                  <a:latin typeface="黑体" pitchFamily="2" charset="-122"/>
                  <a:ea typeface="黑体" pitchFamily="2" charset="-122"/>
                </a:rPr>
                <a:t>）</a:t>
              </a:r>
              <a:r>
                <a:rPr kumimoji="1" lang="zh-CN" altLang="en-US" sz="2800" dirty="0">
                  <a:latin typeface="黑体" pitchFamily="2" charset="-122"/>
                  <a:ea typeface="黑体" pitchFamily="2" charset="-122"/>
                </a:rPr>
                <a:t>   相等的地方，  一定相等吗？等势面上   </a:t>
              </a:r>
            </a:p>
            <a:p>
              <a:pPr>
                <a:spcBef>
                  <a:spcPct val="50000"/>
                </a:spcBef>
              </a:pPr>
              <a:r>
                <a:rPr kumimoji="1" lang="zh-CN" altLang="en-US" sz="2800" dirty="0">
                  <a:latin typeface="黑体" pitchFamily="2" charset="-122"/>
                  <a:ea typeface="黑体" pitchFamily="2" charset="-122"/>
                </a:rPr>
                <a:t>一定相等</a:t>
              </a:r>
              <a:r>
                <a:rPr kumimoji="1" lang="zh-CN" altLang="en-US" sz="2800" dirty="0" smtClean="0">
                  <a:latin typeface="黑体" pitchFamily="2" charset="-122"/>
                  <a:ea typeface="黑体" pitchFamily="2" charset="-122"/>
                </a:rPr>
                <a:t>吗？</a:t>
              </a:r>
              <a:endParaRPr kumimoji="1" lang="zh-CN" altLang="en-US" sz="2800" dirty="0">
                <a:latin typeface="黑体" pitchFamily="2" charset="-122"/>
                <a:ea typeface="黑体" pitchFamily="2" charset="-122"/>
              </a:endParaRPr>
            </a:p>
          </p:txBody>
        </p:sp>
        <p:graphicFrame>
          <p:nvGraphicFramePr>
            <p:cNvPr id="110598" name="Object 6"/>
            <p:cNvGraphicFramePr>
              <a:graphicFrameLocks noChangeAspect="1"/>
            </p:cNvGraphicFramePr>
            <p:nvPr/>
          </p:nvGraphicFramePr>
          <p:xfrm>
            <a:off x="984" y="2951"/>
            <a:ext cx="648" cy="268"/>
          </p:xfrm>
          <a:graphic>
            <a:graphicData uri="http://schemas.openxmlformats.org/presentationml/2006/ole">
              <p:oleObj spid="_x0000_s61482" name="Equation" r:id="rId4" imgW="583947" imgH="241195" progId="Equation.3">
                <p:embed/>
              </p:oleObj>
            </a:graphicData>
          </a:graphic>
        </p:graphicFrame>
        <p:graphicFrame>
          <p:nvGraphicFramePr>
            <p:cNvPr id="110599" name="Object 7"/>
            <p:cNvGraphicFramePr>
              <a:graphicFrameLocks noChangeAspect="1"/>
            </p:cNvGraphicFramePr>
            <p:nvPr/>
          </p:nvGraphicFramePr>
          <p:xfrm>
            <a:off x="2649" y="2908"/>
            <a:ext cx="663" cy="310"/>
          </p:xfrm>
          <a:graphic>
            <a:graphicData uri="http://schemas.openxmlformats.org/presentationml/2006/ole">
              <p:oleObj spid="_x0000_s61483" name="Equation" r:id="rId5" imgW="596900" imgH="279400" progId="Equation.3">
                <p:embed/>
              </p:oleObj>
            </a:graphicData>
          </a:graphic>
        </p:graphicFrame>
        <p:graphicFrame>
          <p:nvGraphicFramePr>
            <p:cNvPr id="110600" name="Object 8"/>
            <p:cNvGraphicFramePr>
              <a:graphicFrameLocks noChangeAspect="1"/>
            </p:cNvGraphicFramePr>
            <p:nvPr/>
          </p:nvGraphicFramePr>
          <p:xfrm>
            <a:off x="2560" y="3312"/>
            <a:ext cx="255" cy="285"/>
          </p:xfrm>
          <a:graphic>
            <a:graphicData uri="http://schemas.openxmlformats.org/presentationml/2006/ole">
              <p:oleObj spid="_x0000_s61484" name="Equation" r:id="rId6" imgW="215713" imgH="241091" progId="Equation.3">
                <p:embed/>
              </p:oleObj>
            </a:graphicData>
          </a:graphic>
        </p:graphicFrame>
        <p:graphicFrame>
          <p:nvGraphicFramePr>
            <p:cNvPr id="110601" name="Object 9"/>
            <p:cNvGraphicFramePr>
              <a:graphicFrameLocks noChangeAspect="1"/>
            </p:cNvGraphicFramePr>
            <p:nvPr/>
          </p:nvGraphicFramePr>
          <p:xfrm>
            <a:off x="5152" y="3312"/>
            <a:ext cx="240" cy="297"/>
          </p:xfrm>
          <a:graphic>
            <a:graphicData uri="http://schemas.openxmlformats.org/presentationml/2006/ole">
              <p:oleObj spid="_x0000_s61485" name="Equation" r:id="rId7" imgW="215619" imgH="266353" progId="Equation.3">
                <p:embed/>
              </p:oleObj>
            </a:graphicData>
          </a:graphic>
        </p:graphicFrame>
        <p:graphicFrame>
          <p:nvGraphicFramePr>
            <p:cNvPr id="110602" name="Object 10"/>
            <p:cNvGraphicFramePr>
              <a:graphicFrameLocks noChangeAspect="1"/>
            </p:cNvGraphicFramePr>
            <p:nvPr/>
          </p:nvGraphicFramePr>
          <p:xfrm>
            <a:off x="953" y="3315"/>
            <a:ext cx="231" cy="285"/>
          </p:xfrm>
          <a:graphic>
            <a:graphicData uri="http://schemas.openxmlformats.org/presentationml/2006/ole">
              <p:oleObj spid="_x0000_s61486" name="Equation" r:id="rId8" imgW="215619" imgH="266353" progId="Equation.3">
                <p:embed/>
              </p:oleObj>
            </a:graphicData>
          </a:graphic>
        </p:graphicFrame>
      </p:grpSp>
      <p:grpSp>
        <p:nvGrpSpPr>
          <p:cNvPr id="3" name="Group 11"/>
          <p:cNvGrpSpPr>
            <a:grpSpLocks/>
          </p:cNvGrpSpPr>
          <p:nvPr/>
        </p:nvGrpSpPr>
        <p:grpSpPr bwMode="auto">
          <a:xfrm>
            <a:off x="187896" y="2980805"/>
            <a:ext cx="1524000" cy="762000"/>
            <a:chOff x="192" y="2025"/>
            <a:chExt cx="960" cy="480"/>
          </a:xfrm>
        </p:grpSpPr>
        <p:sp>
          <p:nvSpPr>
            <p:cNvPr id="110604" name="AutoShape 12"/>
            <p:cNvSpPr>
              <a:spLocks noChangeArrowheads="1"/>
            </p:cNvSpPr>
            <p:nvPr/>
          </p:nvSpPr>
          <p:spPr bwMode="auto">
            <a:xfrm>
              <a:off x="192" y="2025"/>
              <a:ext cx="777" cy="480"/>
            </a:xfrm>
            <a:prstGeom prst="horizontalScroll">
              <a:avLst>
                <a:gd name="adj" fmla="val 12500"/>
              </a:avLst>
            </a:prstGeom>
            <a:gradFill rotWithShape="0">
              <a:gsLst>
                <a:gs pos="0">
                  <a:schemeClr val="accent1"/>
                </a:gs>
                <a:gs pos="50000">
                  <a:schemeClr val="bg1"/>
                </a:gs>
                <a:gs pos="100000">
                  <a:schemeClr val="accent1"/>
                </a:gs>
              </a:gsLst>
              <a:lin ang="5400000" scaled="1"/>
            </a:gradFill>
            <a:ln w="9525">
              <a:solidFill>
                <a:schemeClr val="tx1"/>
              </a:solidFill>
              <a:round/>
              <a:headEnd/>
              <a:tailEnd/>
            </a:ln>
            <a:effectLst>
              <a:outerShdw dist="107763" dir="13500000" algn="ctr" rotWithShape="0">
                <a:srgbClr val="009900"/>
              </a:outerShdw>
            </a:effectLst>
          </p:spPr>
          <p:txBody>
            <a:bodyPr wrap="none" anchor="ctr"/>
            <a:lstStyle/>
            <a:p>
              <a:endParaRPr lang="zh-CN" altLang="en-US"/>
            </a:p>
          </p:txBody>
        </p:sp>
        <p:sp>
          <p:nvSpPr>
            <p:cNvPr id="110605" name="Text Box 13"/>
            <p:cNvSpPr txBox="1">
              <a:spLocks noChangeArrowheads="1"/>
            </p:cNvSpPr>
            <p:nvPr/>
          </p:nvSpPr>
          <p:spPr bwMode="auto">
            <a:xfrm>
              <a:off x="283" y="2069"/>
              <a:ext cx="869" cy="330"/>
            </a:xfrm>
            <a:prstGeom prst="rect">
              <a:avLst/>
            </a:prstGeom>
            <a:noFill/>
            <a:ln w="9525">
              <a:noFill/>
              <a:miter lim="800000"/>
              <a:headEnd/>
              <a:tailEnd/>
            </a:ln>
            <a:effectLst/>
          </p:spPr>
          <p:txBody>
            <a:bodyPr>
              <a:spAutoFit/>
            </a:bodyPr>
            <a:lstStyle/>
            <a:p>
              <a:r>
                <a:rPr kumimoji="1" lang="zh-CN" altLang="en-US" sz="2800" dirty="0">
                  <a:solidFill>
                    <a:srgbClr val="CC0000"/>
                  </a:solidFill>
                  <a:latin typeface="Times New Roman" pitchFamily="18" charset="0"/>
                  <a:ea typeface="黑体" pitchFamily="2" charset="-122"/>
                </a:rPr>
                <a:t>讨论</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10595"/>
                                        </p:tgtEl>
                                        <p:attrNameLst>
                                          <p:attrName>style.visibility</p:attrName>
                                        </p:attrNameLst>
                                      </p:cBhvr>
                                      <p:to>
                                        <p:strVal val="visible"/>
                                      </p:to>
                                    </p:set>
                                    <p:animEffect transition="in" filter="blinds(vertical)">
                                      <p:cBhvr>
                                        <p:cTn id="7" dur="500"/>
                                        <p:tgtEl>
                                          <p:spTgt spid="11059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7504" y="3068960"/>
            <a:ext cx="9217024" cy="923330"/>
          </a:xfrm>
          <a:prstGeom prst="rect">
            <a:avLst/>
          </a:prstGeom>
        </p:spPr>
        <p:txBody>
          <a:bodyPr wrap="square">
            <a:spAutoFit/>
          </a:bodyPr>
          <a:lstStyle/>
          <a:p>
            <a:r>
              <a:rPr lang="en-US" altLang="zh-CN" sz="5400" dirty="0">
                <a:latin typeface="Times New Roman" panose="02020603050405020304" pitchFamily="18" charset="0"/>
                <a:ea typeface="黑体" panose="02010609060101010101" pitchFamily="49" charset="-122"/>
                <a:cs typeface="Times New Roman" panose="02020603050405020304" pitchFamily="18" charset="0"/>
              </a:rPr>
              <a:t>5.1 </a:t>
            </a:r>
            <a:r>
              <a:rPr lang="zh-CN" altLang="en-US" sz="5400" dirty="0">
                <a:latin typeface="Times New Roman" panose="02020603050405020304" pitchFamily="18" charset="0"/>
                <a:ea typeface="黑体" panose="02010609060101010101" pitchFamily="49" charset="-122"/>
                <a:cs typeface="Times New Roman" panose="02020603050405020304" pitchFamily="18" charset="0"/>
              </a:rPr>
              <a:t>静电现象 静电的基本</a:t>
            </a:r>
            <a:r>
              <a:rPr lang="zh-CN" altLang="en-US" sz="5400" dirty="0" smtClean="0">
                <a:latin typeface="Times New Roman" panose="02020603050405020304" pitchFamily="18" charset="0"/>
                <a:ea typeface="黑体" panose="02010609060101010101" pitchFamily="49" charset="-122"/>
                <a:cs typeface="Times New Roman" panose="02020603050405020304" pitchFamily="18" charset="0"/>
              </a:rPr>
              <a:t>规律</a:t>
            </a:r>
            <a:endParaRPr lang="zh-CN" altLang="en-US" sz="54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xmlns="" val="32148389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1234</TotalTime>
  <Words>3220</Words>
  <Application>Microsoft Office PowerPoint</Application>
  <PresentationFormat>全屏显示(4:3)</PresentationFormat>
  <Paragraphs>494</Paragraphs>
  <Slides>86</Slides>
  <Notes>5</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86</vt:i4>
      </vt:variant>
    </vt:vector>
  </HeadingPairs>
  <TitlesOfParts>
    <vt:vector size="91" baseType="lpstr">
      <vt:lpstr>Office 主题</vt:lpstr>
      <vt:lpstr>Equation</vt:lpstr>
      <vt:lpstr>公式</vt:lpstr>
      <vt:lpstr>Clip</vt:lpstr>
      <vt:lpstr>Equation.DSMT4</vt:lpstr>
      <vt:lpstr>  </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5.4 高斯定理</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5.5 静电场的环路定理 电势</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gaojian wu</dc:creator>
  <cp:lastModifiedBy>John</cp:lastModifiedBy>
  <cp:revision>108</cp:revision>
  <dcterms:created xsi:type="dcterms:W3CDTF">2014-01-25T15:24:38Z</dcterms:created>
  <dcterms:modified xsi:type="dcterms:W3CDTF">2022-04-24T23:59:54Z</dcterms:modified>
</cp:coreProperties>
</file>